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1" r:id="rId4"/>
    <p:sldId id="262" r:id="rId5"/>
    <p:sldId id="264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083AB-2380-4214-AE7D-79E3BFFF8015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47C92-A0C2-4882-B5BC-4F31390DE0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Typical Russian Food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38" name="Picture 14" descr="http://im5-tub-ru.yandex.net/i?id=560287005-6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071834" cy="2500330"/>
          </a:xfrm>
          <a:prstGeom prst="rect">
            <a:avLst/>
          </a:prstGeom>
          <a:noFill/>
        </p:spPr>
      </p:pic>
      <p:pic>
        <p:nvPicPr>
          <p:cNvPr id="1040" name="Picture 16" descr="http://im3-tub-ru.yandex.net/i?id=234827621-5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00174"/>
            <a:ext cx="3071834" cy="2714644"/>
          </a:xfrm>
          <a:prstGeom prst="rect">
            <a:avLst/>
          </a:prstGeom>
          <a:noFill/>
        </p:spPr>
      </p:pic>
      <p:pic>
        <p:nvPicPr>
          <p:cNvPr id="1042" name="Picture 18" descr="http://im4-tub-ru.yandex.net/i?id=83695739-5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429132"/>
            <a:ext cx="2909894" cy="2000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71736" y="1428736"/>
            <a:ext cx="4500594" cy="4429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</a:rPr>
              <a:t>Jazz Chant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sz="4100" b="1" dirty="0"/>
              <a:t>Bacon and eggs,</a:t>
            </a:r>
            <a:endParaRPr lang="ru-RU" sz="4100" dirty="0"/>
          </a:p>
          <a:p>
            <a:pPr algn="ctr"/>
            <a:r>
              <a:rPr lang="en-US" sz="4100" b="1" dirty="0"/>
              <a:t>Apples and oranges,</a:t>
            </a:r>
            <a:endParaRPr lang="ru-RU" sz="4100" dirty="0"/>
          </a:p>
          <a:p>
            <a:pPr algn="ctr"/>
            <a:r>
              <a:rPr lang="en-US" sz="4100" b="1" dirty="0"/>
              <a:t>Bread and butter,</a:t>
            </a:r>
            <a:endParaRPr lang="ru-RU" sz="4100" dirty="0"/>
          </a:p>
          <a:p>
            <a:pPr algn="ctr"/>
            <a:r>
              <a:rPr lang="en-US" sz="4100" b="1" dirty="0"/>
              <a:t>Plums and custard,</a:t>
            </a:r>
            <a:endParaRPr lang="ru-RU" sz="4100" dirty="0"/>
          </a:p>
          <a:p>
            <a:pPr algn="ctr"/>
            <a:r>
              <a:rPr lang="en-US" sz="4100" b="1" dirty="0"/>
              <a:t>Cheese and biscuits,</a:t>
            </a:r>
            <a:endParaRPr lang="ru-RU" sz="4100" dirty="0"/>
          </a:p>
          <a:p>
            <a:pPr algn="ctr"/>
            <a:r>
              <a:rPr lang="en-US" sz="4100" b="1" dirty="0"/>
              <a:t>Fish and chips,</a:t>
            </a:r>
            <a:endParaRPr lang="ru-RU" sz="4100" dirty="0"/>
          </a:p>
          <a:p>
            <a:pPr algn="ctr"/>
            <a:r>
              <a:rPr lang="en-US" sz="4100" b="1" dirty="0"/>
              <a:t>Chocolate cake,</a:t>
            </a:r>
            <a:endParaRPr lang="ru-RU" sz="4100" dirty="0"/>
          </a:p>
          <a:p>
            <a:pPr algn="ctr"/>
            <a:r>
              <a:rPr lang="en-US" sz="4100" b="1" dirty="0"/>
              <a:t>Ice-cream,</a:t>
            </a:r>
            <a:endParaRPr lang="ru-RU" sz="4100" dirty="0"/>
          </a:p>
          <a:p>
            <a:pPr algn="ctr"/>
            <a:r>
              <a:rPr lang="en-US" sz="4100" b="1" dirty="0"/>
              <a:t>S –o –u –p!</a:t>
            </a:r>
            <a:endParaRPr lang="ru-RU" sz="4100" dirty="0"/>
          </a:p>
          <a:p>
            <a:pPr algn="ctr">
              <a:buNone/>
            </a:pPr>
            <a:r>
              <a:rPr lang="en-US" sz="4100" b="1" dirty="0"/>
              <a:t> </a:t>
            </a:r>
            <a:endParaRPr lang="ru-RU" sz="41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72452" cy="1162050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Typical Russian food for a New Year</a:t>
            </a:r>
            <a:b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Salad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«</a:t>
            </a:r>
            <a: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Olivie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»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357298"/>
            <a:ext cx="3257544" cy="476886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a tin of peas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eat (sausage)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ggs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otatoes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ickled cucumbers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nion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alt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mayonnaise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://www.nakormim-spb.ru/uf/Image/salat_olivie_so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507209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76" cy="116205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Typical Russian food on Easter</a:t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«</a:t>
            </a:r>
            <a:r>
              <a:rPr lang="en-US" sz="3200" dirty="0" smtClean="0">
                <a:solidFill>
                  <a:srgbClr val="7030A0"/>
                </a:solidFill>
              </a:rPr>
              <a:t>Easter Cake</a:t>
            </a:r>
            <a:r>
              <a:rPr lang="ru-RU" sz="3200" dirty="0" smtClean="0">
                <a:solidFill>
                  <a:srgbClr val="7030A0"/>
                </a:solidFill>
              </a:rPr>
              <a:t>»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Water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Sugar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Eggs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Sault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Flour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Almond extract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Orange extract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http://a22002.rimg.info/icon/175641200007b62ff32519a393bb1fe4637448bc18.jpg"/>
          <p:cNvPicPr>
            <a:picLocks noGrp="1"/>
          </p:cNvPicPr>
          <p:nvPr>
            <p:ph idx="1"/>
          </p:nvPr>
        </p:nvPicPr>
        <p:blipFill>
          <a:blip r:embed="rId2"/>
          <a:srcRect b="6250"/>
          <a:stretch>
            <a:fillRect/>
          </a:stretch>
        </p:blipFill>
        <p:spPr bwMode="auto">
          <a:xfrm>
            <a:off x="3575050" y="1571612"/>
            <a:ext cx="511175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Easter Eggs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40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4000" i="1" dirty="0" smtClean="0">
                <a:solidFill>
                  <a:schemeClr val="bg2">
                    <a:lumMod val="50000"/>
                  </a:schemeClr>
                </a:solidFill>
              </a:rPr>
              <a:t>   Easter eggs are special eggs that are often given to celebrate Easter or springtime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Содержимое 3" descr="http://img-fotki.yandex.ru/get/4702/natali73123.2fd/0_54173_f88784e9_XL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500062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receptik.com/uploads/posts/2012-10/zapechennui-kartofel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500570"/>
            <a:ext cx="3929090" cy="216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everyday Russian food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i="1" dirty="0" smtClean="0">
                <a:solidFill>
                  <a:schemeClr val="accent2">
                    <a:lumMod val="50000"/>
                  </a:schemeClr>
                </a:solidFill>
              </a:rPr>
              <a:t>Cereal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>
              <a:buNone/>
            </a:pPr>
            <a:r>
              <a:rPr lang="en-US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Potato</a:t>
            </a:r>
          </a:p>
          <a:p>
            <a:pPr>
              <a:buNone/>
            </a:pPr>
            <a:endParaRPr lang="en-US" sz="36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</a:rPr>
              <a:t>Cabbage soup</a:t>
            </a:r>
          </a:p>
          <a:p>
            <a:pPr algn="ctr">
              <a:buNone/>
            </a:pPr>
            <a:endParaRPr lang="ru-RU" sz="4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4" descr="http://www.sekretchaya.ru/images/stories/Foto_5/5uhj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85992"/>
            <a:ext cx="3175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пустняк закарпатский"/>
          <p:cNvPicPr/>
          <p:nvPr/>
        </p:nvPicPr>
        <p:blipFill>
          <a:blip r:embed="rId4"/>
          <a:srcRect t="12500" b="12499"/>
          <a:stretch>
            <a:fillRect/>
          </a:stretch>
        </p:blipFill>
        <p:spPr bwMode="auto">
          <a:xfrm>
            <a:off x="4786314" y="2571744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Cereals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Buckwheat cereal</a:t>
            </a:r>
          </a:p>
          <a:p>
            <a:endParaRPr lang="en-US" dirty="0" smtClean="0"/>
          </a:p>
          <a:p>
            <a:r>
              <a:rPr lang="en-US" dirty="0" smtClean="0"/>
              <a:t>Oat </a:t>
            </a:r>
            <a:r>
              <a:rPr lang="en-US" dirty="0" smtClean="0"/>
              <a:t>cereal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Wheat </a:t>
            </a:r>
            <a:r>
              <a:rPr lang="en-US" dirty="0" smtClean="0"/>
              <a:t>cereal</a:t>
            </a:r>
          </a:p>
          <a:p>
            <a:endParaRPr lang="en-US" dirty="0" smtClean="0"/>
          </a:p>
          <a:p>
            <a:r>
              <a:rPr lang="en-US" dirty="0" smtClean="0"/>
              <a:t>Rice </a:t>
            </a:r>
            <a:r>
              <a:rPr lang="en-US" dirty="0" smtClean="0"/>
              <a:t>cereal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Barley </a:t>
            </a:r>
            <a:r>
              <a:rPr lang="en-US" dirty="0" smtClean="0"/>
              <a:t>cereal</a:t>
            </a:r>
            <a:endParaRPr lang="ru-RU" dirty="0"/>
          </a:p>
        </p:txBody>
      </p:sp>
      <p:pic>
        <p:nvPicPr>
          <p:cNvPr id="5" name="Рисунок 4" descr="http://im2-tub-ru.yandex.net/i?id=26732074-4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ekretchaya.ru/images/stories/Foto_5/5uhj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00306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5-tub-ru.yandex.net/i?id=418317604-46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92906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63833589-42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07207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0-tub-ru.yandex.net/i?id=342477076-04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928670"/>
            <a:ext cx="1800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dialogues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you like some…?</a:t>
            </a:r>
          </a:p>
          <a:p>
            <a:r>
              <a:rPr lang="en-US" dirty="0" smtClean="0"/>
              <a:t>Take some…</a:t>
            </a:r>
          </a:p>
          <a:p>
            <a:r>
              <a:rPr lang="en-US" dirty="0" smtClean="0"/>
              <a:t>Help yourself!</a:t>
            </a:r>
          </a:p>
          <a:p>
            <a:r>
              <a:rPr lang="en-US" dirty="0" smtClean="0"/>
              <a:t>It`s so delicious (tasty)!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137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Typical Russian Food</vt:lpstr>
      <vt:lpstr>Jazz Chant</vt:lpstr>
      <vt:lpstr>Typical Russian food for a New Year Salad «Olivie»</vt:lpstr>
      <vt:lpstr>Typical Russian food on Easter «Easter Cake»</vt:lpstr>
      <vt:lpstr>«Easter Eggs»</vt:lpstr>
      <vt:lpstr>Typical everyday Russian food</vt:lpstr>
      <vt:lpstr>Cereals</vt:lpstr>
      <vt:lpstr>Make up dialogues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Typical Russian Food</dc:title>
  <dc:creator>User</dc:creator>
  <cp:lastModifiedBy>User</cp:lastModifiedBy>
  <cp:revision>14</cp:revision>
  <dcterms:created xsi:type="dcterms:W3CDTF">2013-02-13T13:52:13Z</dcterms:created>
  <dcterms:modified xsi:type="dcterms:W3CDTF">2013-02-13T16:15:22Z</dcterms:modified>
</cp:coreProperties>
</file>