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2" d="100"/>
          <a:sy n="102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A0FEA-7531-4A41-90A3-59916AEFED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3D9A8-504B-4005-A462-25FE25EE4E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52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86200"/>
            <a:ext cx="7772400" cy="1143000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81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4F70308E-CF83-4438-B7C4-9BBC38262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C2FE3-D287-48EF-9F22-66694B9E6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495CC-1D9F-46EE-87B8-662239AA94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96DA3-3B00-40A6-A60E-1CE5C7EEA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7FB13-BF48-4DDC-A6B0-C028EA8B03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E662C-C0AC-46B8-8F15-87764E0A4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2A07C-4AF2-4ACA-8FC5-BF15E3993C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CD034-208A-4401-A13A-D73CA93C2A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80690-FEDE-44CA-8BA1-8EE10C755B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6F6FB-06FB-4840-A8F7-2BCA3EC42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FFA2D-FFF4-42EB-832B-557588CFF2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82197B4-305A-48E3-B43D-C47DB7A5C8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929198"/>
            <a:ext cx="7772400" cy="1143000"/>
          </a:xfrm>
        </p:spPr>
        <p:txBody>
          <a:bodyPr/>
          <a:lstStyle/>
          <a:p>
            <a:r>
              <a:rPr lang="ru-RU" sz="2800" dirty="0"/>
              <a:t>Ученический проект по </a:t>
            </a:r>
            <a:r>
              <a:rPr lang="ru-RU" sz="2800" dirty="0" smtClean="0"/>
              <a:t>русскому языку ученицы </a:t>
            </a:r>
            <a:r>
              <a:rPr lang="ru-RU" sz="2800" dirty="0"/>
              <a:t>4-го класса «А»</a:t>
            </a:r>
            <a:br>
              <a:rPr lang="ru-RU" sz="2800" dirty="0"/>
            </a:br>
            <a:r>
              <a:rPr lang="ru-RU" sz="2800" dirty="0"/>
              <a:t> ТОГБОУ «</a:t>
            </a:r>
            <a:r>
              <a:rPr lang="ru-RU" sz="2800" dirty="0" err="1"/>
              <a:t>Жердевская</a:t>
            </a:r>
            <a:r>
              <a:rPr lang="ru-RU" sz="2800" dirty="0"/>
              <a:t> школа-интернат»</a:t>
            </a:r>
            <a:br>
              <a:rPr lang="ru-RU" sz="2800" dirty="0"/>
            </a:br>
            <a:r>
              <a:rPr lang="ru-RU" sz="2800" dirty="0"/>
              <a:t> </a:t>
            </a:r>
            <a:r>
              <a:rPr lang="ru-RU" sz="2800" dirty="0" smtClean="0"/>
              <a:t>Кашуба Валерии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14503"/>
            <a:ext cx="3851920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Угадай – ка!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1142984"/>
            <a:ext cx="7143768" cy="22860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маленькой площадке крик,</a:t>
            </a:r>
          </a:p>
          <a:p>
            <a:pPr>
              <a:buNone/>
            </a:pPr>
            <a:r>
              <a:rPr lang="ru-RU" dirty="0" smtClean="0"/>
              <a:t>К воротам рвется ученик.</a:t>
            </a:r>
          </a:p>
          <a:p>
            <a:pPr>
              <a:buNone/>
            </a:pPr>
            <a:r>
              <a:rPr lang="ru-RU" dirty="0" smtClean="0"/>
              <a:t>Кричат все: «Клюшка! Шайба! Бей!»</a:t>
            </a:r>
          </a:p>
          <a:p>
            <a:pPr>
              <a:buNone/>
            </a:pPr>
            <a:r>
              <a:rPr lang="ru-RU" dirty="0" smtClean="0"/>
              <a:t>Веселая игра … ?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143380"/>
            <a:ext cx="255839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Хоккей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u="sng" dirty="0" smtClean="0">
                <a:solidFill>
                  <a:srgbClr val="FFFF00"/>
                </a:solidFill>
              </a:rPr>
              <a:t>Доскажи словечко!</a:t>
            </a:r>
            <a:endParaRPr lang="ru-RU" sz="4400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500306"/>
            <a:ext cx="3884442" cy="4143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571480"/>
            <a:ext cx="67916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i="1" u="sng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Молодцы!!!</a:t>
            </a:r>
            <a:endParaRPr lang="ru-RU" sz="9600" b="1" i="1" u="sng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60" y="285728"/>
            <a:ext cx="6286544" cy="228601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Не огонь, а больно жжет,</a:t>
            </a:r>
          </a:p>
          <a:p>
            <a:pPr>
              <a:buNone/>
            </a:pPr>
            <a:r>
              <a:rPr lang="ru-RU" sz="3600" dirty="0" smtClean="0"/>
              <a:t>Не фонарь, а ярко светит,</a:t>
            </a:r>
          </a:p>
          <a:p>
            <a:pPr>
              <a:buNone/>
            </a:pPr>
            <a:r>
              <a:rPr lang="ru-RU" sz="3600" dirty="0" smtClean="0"/>
              <a:t>И не пекарь, а печет…</a:t>
            </a:r>
          </a:p>
          <a:p>
            <a:pPr>
              <a:buNone/>
            </a:pPr>
            <a:r>
              <a:rPr lang="ru-RU" sz="3600" dirty="0" smtClean="0"/>
              <a:t>Что это?</a:t>
            </a:r>
            <a:endParaRPr lang="en-US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000372"/>
            <a:ext cx="6646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Правильно, Солнце!!!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1214414" y="3857628"/>
            <a:ext cx="3500462" cy="271462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4546" y="285728"/>
            <a:ext cx="6357982" cy="3143272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По асфальту едет дом,</a:t>
            </a:r>
          </a:p>
          <a:p>
            <a:pPr>
              <a:buNone/>
            </a:pPr>
            <a:r>
              <a:rPr lang="ru-RU" sz="4000" dirty="0" smtClean="0"/>
              <a:t>Ребятишек много в нем,</a:t>
            </a:r>
          </a:p>
          <a:p>
            <a:pPr>
              <a:buNone/>
            </a:pPr>
            <a:r>
              <a:rPr lang="ru-RU" sz="4000" dirty="0" smtClean="0"/>
              <a:t>А над крышей вожжи.</a:t>
            </a:r>
          </a:p>
          <a:p>
            <a:pPr>
              <a:buNone/>
            </a:pPr>
            <a:r>
              <a:rPr lang="ru-RU" sz="4000" dirty="0" smtClean="0"/>
              <a:t>Он без них не может.</a:t>
            </a:r>
            <a:endParaRPr lang="en-US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4289" y="3286123"/>
            <a:ext cx="3841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Троллейбус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08" y="285728"/>
            <a:ext cx="6643734" cy="285752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В этом белом сундучище</a:t>
            </a:r>
          </a:p>
          <a:p>
            <a:pPr>
              <a:buNone/>
            </a:pPr>
            <a:r>
              <a:rPr lang="ru-RU" sz="3600" dirty="0" smtClean="0"/>
              <a:t>Мы храним на полках пищу.</a:t>
            </a:r>
          </a:p>
          <a:p>
            <a:pPr>
              <a:buNone/>
            </a:pPr>
            <a:r>
              <a:rPr lang="ru-RU" sz="3600" dirty="0" smtClean="0"/>
              <a:t>На дворе стоит жарища,</a:t>
            </a:r>
          </a:p>
          <a:p>
            <a:pPr>
              <a:buNone/>
            </a:pPr>
            <a:r>
              <a:rPr lang="ru-RU" sz="3600" dirty="0" smtClean="0"/>
              <a:t>А в сундучище – холодище.</a:t>
            </a:r>
            <a:endParaRPr lang="en-US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4143380"/>
            <a:ext cx="4113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Холодильник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60" y="642918"/>
            <a:ext cx="6357950" cy="2857520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Кто самый первый</a:t>
            </a:r>
          </a:p>
          <a:p>
            <a:pPr>
              <a:buNone/>
            </a:pPr>
            <a:r>
              <a:rPr lang="ru-RU" sz="4000" dirty="0" smtClean="0"/>
              <a:t>входит в дом,</a:t>
            </a:r>
          </a:p>
          <a:p>
            <a:pPr>
              <a:buNone/>
            </a:pPr>
            <a:r>
              <a:rPr lang="ru-RU" sz="4000" dirty="0" smtClean="0"/>
              <a:t>А все за ним </a:t>
            </a:r>
          </a:p>
          <a:p>
            <a:pPr>
              <a:buNone/>
            </a:pPr>
            <a:r>
              <a:rPr lang="ru-RU" sz="4000" dirty="0" smtClean="0"/>
              <a:t>идут хвостом?</a:t>
            </a:r>
            <a:endParaRPr lang="en-US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4286256"/>
            <a:ext cx="23793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Ключ</a:t>
            </a:r>
            <a:endParaRPr lang="ru-RU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285728"/>
            <a:ext cx="7143768" cy="228601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Как столкнутся – стук да стук!</a:t>
            </a:r>
          </a:p>
          <a:p>
            <a:pPr>
              <a:buNone/>
            </a:pPr>
            <a:r>
              <a:rPr lang="ru-RU" sz="3600" dirty="0" smtClean="0"/>
              <a:t>Тишину вспугнут вокруг.</a:t>
            </a:r>
          </a:p>
          <a:p>
            <a:pPr>
              <a:buNone/>
            </a:pPr>
            <a:r>
              <a:rPr lang="ru-RU" sz="3600" dirty="0" smtClean="0"/>
              <a:t>Толстый тонкого побьет,</a:t>
            </a:r>
          </a:p>
          <a:p>
            <a:pPr>
              <a:buNone/>
            </a:pPr>
            <a:r>
              <a:rPr lang="ru-RU" sz="3600" dirty="0" smtClean="0"/>
              <a:t>Тонкий что-нибудь прибьет!</a:t>
            </a:r>
            <a:endParaRPr lang="en-US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143248"/>
            <a:ext cx="5379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Молоток и гвоздь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1142984"/>
            <a:ext cx="7143768" cy="2286016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Летом много их бывает,</a:t>
            </a:r>
          </a:p>
          <a:p>
            <a:pPr>
              <a:buNone/>
            </a:pPr>
            <a:r>
              <a:rPr lang="ru-RU" sz="4000" dirty="0" smtClean="0"/>
              <a:t>А зимой все вымирают.</a:t>
            </a:r>
          </a:p>
          <a:p>
            <a:pPr>
              <a:buNone/>
            </a:pPr>
            <a:r>
              <a:rPr lang="ru-RU" sz="4000" dirty="0" smtClean="0"/>
              <a:t>Прыгают, жужжат над ухом.</a:t>
            </a:r>
          </a:p>
          <a:p>
            <a:pPr>
              <a:buNone/>
            </a:pPr>
            <a:r>
              <a:rPr lang="ru-RU" sz="4000" dirty="0" smtClean="0"/>
              <a:t>Как они зовутся … ?</a:t>
            </a:r>
            <a:endParaRPr lang="en-US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4500570"/>
            <a:ext cx="20313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Мухи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u="sng" dirty="0" smtClean="0">
                <a:solidFill>
                  <a:srgbClr val="FFFF00"/>
                </a:solidFill>
              </a:rPr>
              <a:t>Доскажи словечко!</a:t>
            </a:r>
            <a:endParaRPr lang="ru-RU" sz="4400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1142984"/>
            <a:ext cx="7143768" cy="2286016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И в лесу мы, и в болоте,</a:t>
            </a:r>
          </a:p>
          <a:p>
            <a:pPr>
              <a:buNone/>
            </a:pPr>
            <a:r>
              <a:rPr lang="ru-RU" sz="4000" dirty="0" smtClean="0"/>
              <a:t>Нас везде всегда найдете.</a:t>
            </a:r>
          </a:p>
          <a:p>
            <a:pPr>
              <a:buNone/>
            </a:pPr>
            <a:r>
              <a:rPr lang="ru-RU" sz="4000" dirty="0" smtClean="0"/>
              <a:t>На поляне, на опушке – </a:t>
            </a:r>
          </a:p>
          <a:p>
            <a:pPr>
              <a:buNone/>
            </a:pPr>
            <a:r>
              <a:rPr lang="ru-RU" sz="4000" dirty="0" smtClean="0"/>
              <a:t>Мы зеленые … ?</a:t>
            </a:r>
            <a:endParaRPr lang="en-US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4572008"/>
            <a:ext cx="314060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Лягушки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u="sng" dirty="0" smtClean="0">
                <a:solidFill>
                  <a:srgbClr val="FFFF00"/>
                </a:solidFill>
              </a:rPr>
              <a:t>Доскажи словечко!</a:t>
            </a:r>
            <a:endParaRPr lang="ru-RU" sz="4400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Z:\newtek\_backgrounds_1.02\Greg\First Day of School\teacher_kids_wav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63" cy="2362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1142984"/>
            <a:ext cx="7143768" cy="2286016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Мчусь, как пуля, я вперед,</a:t>
            </a:r>
          </a:p>
          <a:p>
            <a:pPr>
              <a:buNone/>
            </a:pPr>
            <a:r>
              <a:rPr lang="ru-RU" sz="4000" dirty="0" smtClean="0"/>
              <a:t>Лишь поскрипывает лед.</a:t>
            </a:r>
          </a:p>
          <a:p>
            <a:pPr>
              <a:buNone/>
            </a:pPr>
            <a:r>
              <a:rPr lang="ru-RU" sz="4000" dirty="0" smtClean="0"/>
              <a:t>Да мелькают огоньки,</a:t>
            </a:r>
          </a:p>
          <a:p>
            <a:pPr>
              <a:buNone/>
            </a:pPr>
            <a:r>
              <a:rPr lang="ru-RU" sz="4000" dirty="0" smtClean="0"/>
              <a:t>Что несет меня … ?</a:t>
            </a:r>
            <a:endParaRPr lang="en-US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4429132"/>
            <a:ext cx="259250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Коньки</a:t>
            </a:r>
            <a:endParaRPr lang="ru-RU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u="sng" dirty="0" smtClean="0">
                <a:solidFill>
                  <a:srgbClr val="FFFF00"/>
                </a:solidFill>
              </a:rPr>
              <a:t>Доскажи словечко!</a:t>
            </a:r>
            <a:endParaRPr lang="ru-RU" sz="4400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first_day_of_school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first_day_of_school</Template>
  <TotalTime>37</TotalTime>
  <Words>232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first_day_of_school</vt:lpstr>
      <vt:lpstr>Ученический проект по русскому языку ученицы 4-го класса «А»  ТОГБОУ «Жердевская школа-интернат»  Кашуба Валерии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Угадай-ка!</dc:title>
  <dc:creator>Admin</dc:creator>
  <cp:lastModifiedBy>Павел</cp:lastModifiedBy>
  <cp:revision>13</cp:revision>
  <dcterms:created xsi:type="dcterms:W3CDTF">2009-04-17T19:23:21Z</dcterms:created>
  <dcterms:modified xsi:type="dcterms:W3CDTF">2013-02-11T14:26:53Z</dcterms:modified>
</cp:coreProperties>
</file>