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3C126D6-F0D1-45E1-B0CB-23BD464648E5}" type="datetimeFigureOut">
              <a:rPr lang="ru-RU" smtClean="0"/>
              <a:pPr/>
              <a:t>17.08.2008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969085C-C157-415A-8085-7DC6491D1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C126D6-F0D1-45E1-B0CB-23BD464648E5}" type="datetimeFigureOut">
              <a:rPr lang="ru-RU" smtClean="0"/>
              <a:pPr/>
              <a:t>17.08.2008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9085C-C157-415A-8085-7DC6491D1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3C126D6-F0D1-45E1-B0CB-23BD464648E5}" type="datetimeFigureOut">
              <a:rPr lang="ru-RU" smtClean="0"/>
              <a:pPr/>
              <a:t>17.08.2008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969085C-C157-415A-8085-7DC6491D1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C126D6-F0D1-45E1-B0CB-23BD464648E5}" type="datetimeFigureOut">
              <a:rPr lang="ru-RU" smtClean="0"/>
              <a:pPr/>
              <a:t>17.08.2008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9085C-C157-415A-8085-7DC6491D1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3C126D6-F0D1-45E1-B0CB-23BD464648E5}" type="datetimeFigureOut">
              <a:rPr lang="ru-RU" smtClean="0"/>
              <a:pPr/>
              <a:t>17.08.2008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969085C-C157-415A-8085-7DC6491D1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C126D6-F0D1-45E1-B0CB-23BD464648E5}" type="datetimeFigureOut">
              <a:rPr lang="ru-RU" smtClean="0"/>
              <a:pPr/>
              <a:t>17.08.2008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9085C-C157-415A-8085-7DC6491D1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C126D6-F0D1-45E1-B0CB-23BD464648E5}" type="datetimeFigureOut">
              <a:rPr lang="ru-RU" smtClean="0"/>
              <a:pPr/>
              <a:t>17.08.2008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9085C-C157-415A-8085-7DC6491D1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C126D6-F0D1-45E1-B0CB-23BD464648E5}" type="datetimeFigureOut">
              <a:rPr lang="ru-RU" smtClean="0"/>
              <a:pPr/>
              <a:t>17.08.2008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9085C-C157-415A-8085-7DC6491D1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3C126D6-F0D1-45E1-B0CB-23BD464648E5}" type="datetimeFigureOut">
              <a:rPr lang="ru-RU" smtClean="0"/>
              <a:pPr/>
              <a:t>17.08.2008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9085C-C157-415A-8085-7DC6491D1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C126D6-F0D1-45E1-B0CB-23BD464648E5}" type="datetimeFigureOut">
              <a:rPr lang="ru-RU" smtClean="0"/>
              <a:pPr/>
              <a:t>17.08.2008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9085C-C157-415A-8085-7DC6491D1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C126D6-F0D1-45E1-B0CB-23BD464648E5}" type="datetimeFigureOut">
              <a:rPr lang="ru-RU" smtClean="0"/>
              <a:pPr/>
              <a:t>17.08.2008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9085C-C157-415A-8085-7DC6491D1F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3C126D6-F0D1-45E1-B0CB-23BD464648E5}" type="datetimeFigureOut">
              <a:rPr lang="ru-RU" smtClean="0"/>
              <a:pPr/>
              <a:t>17.08.2008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969085C-C157-415A-8085-7DC6491D1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4786346"/>
          </a:xfrm>
        </p:spPr>
        <p:txBody>
          <a:bodyPr>
            <a:normAutofit/>
          </a:bodyPr>
          <a:lstStyle/>
          <a:p>
            <a:r>
              <a:rPr lang="ru-RU" dirty="0" smtClean="0"/>
              <a:t>Англия в раннее средневековье. Походы норманнов.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43636" y="214290"/>
            <a:ext cx="2614586" cy="785818"/>
          </a:xfrm>
        </p:spPr>
        <p:txBody>
          <a:bodyPr/>
          <a:lstStyle/>
          <a:p>
            <a:r>
              <a:rPr lang="ru-RU" dirty="0" smtClean="0"/>
              <a:t>Урок № 7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New\Desktop\00258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429000"/>
            <a:ext cx="5000660" cy="3429000"/>
          </a:xfrm>
          <a:prstGeom prst="rect">
            <a:avLst/>
          </a:prstGeom>
          <a:noFill/>
        </p:spPr>
      </p:pic>
      <p:pic>
        <p:nvPicPr>
          <p:cNvPr id="7171" name="Picture 3" descr="C:\Users\New\Desktop\0025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786446" cy="3429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2571744"/>
            <a:ext cx="7239000" cy="1143000"/>
          </a:xfrm>
        </p:spPr>
        <p:txBody>
          <a:bodyPr/>
          <a:lstStyle/>
          <a:p>
            <a:r>
              <a:rPr lang="ru-RU" dirty="0" smtClean="0"/>
              <a:t>Корабли викингов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New\Desktop\00027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Развалины поселения викингов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New\Desktop\00638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Жилище средневековых скандинавов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New\Desktop\00639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0"/>
            <a:ext cx="500066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Конунги. роспись на камне.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New\Desktop\00636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86116" y="0"/>
            <a:ext cx="485778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876"/>
            <a:ext cx="7239000" cy="1143000"/>
          </a:xfrm>
        </p:spPr>
        <p:txBody>
          <a:bodyPr/>
          <a:lstStyle/>
          <a:p>
            <a:r>
              <a:rPr lang="ru-RU" dirty="0" smtClean="0"/>
              <a:t>Клад викингов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New\Desktop\0064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3333750"/>
            <a:ext cx="4762500" cy="3524250"/>
          </a:xfrm>
          <a:prstGeom prst="rect">
            <a:avLst/>
          </a:prstGeom>
          <a:noFill/>
        </p:spPr>
      </p:pic>
      <p:pic>
        <p:nvPicPr>
          <p:cNvPr id="12291" name="Picture 3" descr="C:\Users\New\Desktop\00639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0125" y="0"/>
            <a:ext cx="4333875" cy="3810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4186238" cy="1143000"/>
          </a:xfrm>
        </p:spPr>
        <p:txBody>
          <a:bodyPr/>
          <a:lstStyle/>
          <a:p>
            <a:r>
              <a:rPr lang="ru-RU" dirty="0" smtClean="0"/>
              <a:t>Церковь. Дания</a:t>
            </a:r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857752" y="4786322"/>
            <a:ext cx="4071966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Замок в Дании </a:t>
            </a:r>
            <a:endParaRPr kumimoji="0" lang="ru-RU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7239000" cy="1785950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Выполнение проверочного тестирования по изученной теме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7562"/>
            <a:ext cx="7239000" cy="309817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Д/</a:t>
            </a:r>
            <a:r>
              <a:rPr lang="ru-RU" dirty="0" err="1" smtClean="0"/>
              <a:t>з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dirty="0" smtClean="0"/>
              <a:t>            П. 6, нарисовать рисунки по теме.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Познакомить учащихся с географией путешествий и завоеваний норманнов</a:t>
            </a:r>
          </a:p>
          <a:p>
            <a:r>
              <a:rPr lang="ru-RU" dirty="0" smtClean="0"/>
              <a:t>Сформировать представления об особенностях уклада жизни, занятиях и мифологии викингов</a:t>
            </a:r>
          </a:p>
          <a:p>
            <a:endParaRPr lang="ru-RU" dirty="0"/>
          </a:p>
          <a:p>
            <a:r>
              <a:rPr lang="ru-RU" dirty="0" smtClean="0"/>
              <a:t>Новые слова: норманны, викинги, варяги, Скандинавский и </a:t>
            </a:r>
            <a:r>
              <a:rPr lang="ru-RU" dirty="0" err="1" smtClean="0"/>
              <a:t>Ютландский</a:t>
            </a:r>
            <a:r>
              <a:rPr lang="ru-RU" dirty="0" smtClean="0"/>
              <a:t> полуострова, Альфред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Изучение новой темы </a:t>
            </a:r>
          </a:p>
          <a:p>
            <a:r>
              <a:rPr lang="ru-RU" dirty="0" smtClean="0"/>
              <a:t>Выяснить, как жили норманны с </a:t>
            </a:r>
            <a:r>
              <a:rPr lang="en-US" dirty="0" smtClean="0"/>
              <a:t>VIII</a:t>
            </a:r>
            <a:r>
              <a:rPr lang="ru-RU" dirty="0" smtClean="0"/>
              <a:t> по</a:t>
            </a:r>
            <a:r>
              <a:rPr lang="en-US" dirty="0" smtClean="0"/>
              <a:t> XI</a:t>
            </a:r>
            <a:r>
              <a:rPr lang="ru-RU" dirty="0" smtClean="0"/>
              <a:t> вв.</a:t>
            </a:r>
          </a:p>
          <a:p>
            <a:endParaRPr lang="ru-RU" dirty="0" smtClean="0"/>
          </a:p>
          <a:p>
            <a:r>
              <a:rPr lang="ru-RU" dirty="0" smtClean="0"/>
              <a:t>Кого называют норманнами</a:t>
            </a:r>
          </a:p>
          <a:p>
            <a:r>
              <a:rPr lang="ru-RU" dirty="0" smtClean="0"/>
              <a:t>Завоевания викингов</a:t>
            </a:r>
          </a:p>
          <a:p>
            <a:r>
              <a:rPr lang="ru-RU" dirty="0" smtClean="0"/>
              <a:t>Государства норманнов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ew\Desktop\00258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8072462" cy="55007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Завоевания норманнов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открыл Америку?</a:t>
            </a:r>
            <a:endParaRPr lang="ru-RU" dirty="0"/>
          </a:p>
        </p:txBody>
      </p:sp>
      <p:pic>
        <p:nvPicPr>
          <p:cNvPr id="2050" name="Picture 2" descr="C:\Users\New\Desktop\00258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332942" y="1609725"/>
            <a:ext cx="5487516" cy="4846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ew\Desktop\00636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0"/>
            <a:ext cx="578647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Нападение викингов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New\Desktop\00637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000108"/>
            <a:ext cx="3929090" cy="5456255"/>
          </a:xfrm>
          <a:prstGeom prst="rect">
            <a:avLst/>
          </a:prstGeom>
          <a:noFill/>
        </p:spPr>
      </p:pic>
      <p:pic>
        <p:nvPicPr>
          <p:cNvPr id="4099" name="Picture 3" descr="C:\Users\New\Desktop\0063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21481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Викинги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New\Desktop\00258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285992"/>
            <a:ext cx="4357686" cy="4572008"/>
          </a:xfrm>
          <a:prstGeom prst="rect">
            <a:avLst/>
          </a:prstGeom>
          <a:noFill/>
        </p:spPr>
      </p:pic>
      <p:pic>
        <p:nvPicPr>
          <p:cNvPr id="5123" name="Picture 3" descr="C:\Users\New\Desktop\00258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"/>
            <a:ext cx="3786213" cy="4143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New\Desktop\00637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8926" y="0"/>
            <a:ext cx="5176851" cy="2928934"/>
          </a:xfrm>
          <a:prstGeom prst="rect">
            <a:avLst/>
          </a:prstGeom>
          <a:noFill/>
        </p:spPr>
      </p:pic>
      <p:pic>
        <p:nvPicPr>
          <p:cNvPr id="6147" name="Picture 3" descr="C:\Users\New\Desktop\0063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429000"/>
            <a:ext cx="5262566" cy="3429000"/>
          </a:xfrm>
          <a:prstGeom prst="rect">
            <a:avLst/>
          </a:prstGeom>
          <a:noFill/>
        </p:spPr>
      </p:pic>
      <p:pic>
        <p:nvPicPr>
          <p:cNvPr id="6148" name="Picture 4" descr="C:\Users\New\Desktop\00259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71612"/>
            <a:ext cx="2928926" cy="40005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785926"/>
            <a:ext cx="7239000" cy="1143000"/>
          </a:xfrm>
        </p:spPr>
        <p:txBody>
          <a:bodyPr/>
          <a:lstStyle/>
          <a:p>
            <a:r>
              <a:rPr lang="ru-RU" dirty="0" smtClean="0"/>
              <a:t>Вооружение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51</TotalTime>
  <Words>125</Words>
  <Application>Microsoft Office PowerPoint</Application>
  <PresentationFormat>Экран (4:3)</PresentationFormat>
  <Paragraphs>30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Англия в раннее средневековье. Походы норманнов.</vt:lpstr>
      <vt:lpstr>Цели урока:</vt:lpstr>
      <vt:lpstr>План урока</vt:lpstr>
      <vt:lpstr>Завоевания норманнов</vt:lpstr>
      <vt:lpstr>Кто открыл Америку?</vt:lpstr>
      <vt:lpstr>         Нападение викингов</vt:lpstr>
      <vt:lpstr>                Викинги</vt:lpstr>
      <vt:lpstr>Слайд 8</vt:lpstr>
      <vt:lpstr>Вооружение </vt:lpstr>
      <vt:lpstr>Корабли викингов</vt:lpstr>
      <vt:lpstr>Развалины поселения викингов</vt:lpstr>
      <vt:lpstr>Жилище средневековых скандинавов</vt:lpstr>
      <vt:lpstr>Конунги. роспись на камне.</vt:lpstr>
      <vt:lpstr>Клад викингов</vt:lpstr>
      <vt:lpstr>Церковь. Дания</vt:lpstr>
      <vt:lpstr>Выполнение проверочного тестирования по изученной теме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Англия в раннее средневековье. Походы норманнов.</dc:title>
  <dc:creator>New</dc:creator>
  <cp:lastModifiedBy>New</cp:lastModifiedBy>
  <cp:revision>7</cp:revision>
  <dcterms:created xsi:type="dcterms:W3CDTF">2008-07-29T18:50:24Z</dcterms:created>
  <dcterms:modified xsi:type="dcterms:W3CDTF">2008-08-17T18:12:45Z</dcterms:modified>
</cp:coreProperties>
</file>