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E5B39-0143-43AE-AF61-D40E63D668CA}" type="datetimeFigureOut">
              <a:rPr lang="ru-RU" smtClean="0"/>
              <a:pPr/>
              <a:t>29.07.2008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F737A-8C72-4BD8-9AF6-A58ECFD25C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E5B39-0143-43AE-AF61-D40E63D668CA}" type="datetimeFigureOut">
              <a:rPr lang="ru-RU" smtClean="0"/>
              <a:pPr/>
              <a:t>29.07.2008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F737A-8C72-4BD8-9AF6-A58ECFD25C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E5B39-0143-43AE-AF61-D40E63D668CA}" type="datetimeFigureOut">
              <a:rPr lang="ru-RU" smtClean="0"/>
              <a:pPr/>
              <a:t>29.07.2008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F737A-8C72-4BD8-9AF6-A58ECFD25C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E5B39-0143-43AE-AF61-D40E63D668CA}" type="datetimeFigureOut">
              <a:rPr lang="ru-RU" smtClean="0"/>
              <a:pPr/>
              <a:t>29.07.2008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F737A-8C72-4BD8-9AF6-A58ECFD25C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E5B39-0143-43AE-AF61-D40E63D668CA}" type="datetimeFigureOut">
              <a:rPr lang="ru-RU" smtClean="0"/>
              <a:pPr/>
              <a:t>29.07.2008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F737A-8C72-4BD8-9AF6-A58ECFD25C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E5B39-0143-43AE-AF61-D40E63D668CA}" type="datetimeFigureOut">
              <a:rPr lang="ru-RU" smtClean="0"/>
              <a:pPr/>
              <a:t>29.07.2008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F737A-8C72-4BD8-9AF6-A58ECFD25C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E5B39-0143-43AE-AF61-D40E63D668CA}" type="datetimeFigureOut">
              <a:rPr lang="ru-RU" smtClean="0"/>
              <a:pPr/>
              <a:t>29.07.2008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F737A-8C72-4BD8-9AF6-A58ECFD25C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E5B39-0143-43AE-AF61-D40E63D668CA}" type="datetimeFigureOut">
              <a:rPr lang="ru-RU" smtClean="0"/>
              <a:pPr/>
              <a:t>29.07.2008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F737A-8C72-4BD8-9AF6-A58ECFD25C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E5B39-0143-43AE-AF61-D40E63D668CA}" type="datetimeFigureOut">
              <a:rPr lang="ru-RU" smtClean="0"/>
              <a:pPr/>
              <a:t>29.07.2008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F737A-8C72-4BD8-9AF6-A58ECFD25C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E5B39-0143-43AE-AF61-D40E63D668CA}" type="datetimeFigureOut">
              <a:rPr lang="ru-RU" smtClean="0"/>
              <a:pPr/>
              <a:t>29.07.2008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F737A-8C72-4BD8-9AF6-A58ECFD25C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E5B39-0143-43AE-AF61-D40E63D668CA}" type="datetimeFigureOut">
              <a:rPr lang="ru-RU" smtClean="0"/>
              <a:pPr/>
              <a:t>29.07.2008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F737A-8C72-4BD8-9AF6-A58ECFD25C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9E5B39-0143-43AE-AF61-D40E63D668CA}" type="datetimeFigureOut">
              <a:rPr lang="ru-RU" smtClean="0"/>
              <a:pPr/>
              <a:t>29.07.2008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F737A-8C72-4BD8-9AF6-A58ECFD25C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370145"/>
          </a:xfrm>
        </p:spPr>
        <p:txBody>
          <a:bodyPr>
            <a:normAutofit/>
          </a:bodyPr>
          <a:lstStyle/>
          <a:p>
            <a:r>
              <a:rPr lang="ru-RU" dirty="0" smtClean="0"/>
              <a:t>Как возникло франкское королевство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43636" y="214290"/>
            <a:ext cx="2500330" cy="785818"/>
          </a:xfrm>
        </p:spPr>
        <p:txBody>
          <a:bodyPr/>
          <a:lstStyle/>
          <a:p>
            <a:r>
              <a:rPr lang="ru-RU" dirty="0" smtClean="0"/>
              <a:t>Урок № 3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Выяснить, каковы были причины возникновения государства у франков</a:t>
            </a:r>
          </a:p>
          <a:p>
            <a:r>
              <a:rPr lang="ru-RU" dirty="0" smtClean="0"/>
              <a:t>Продолжить формирование умений учащихся анализировать исторические факты, раскрывая причинно  - следственные связи, работать с текстом учебника</a:t>
            </a:r>
          </a:p>
          <a:p>
            <a:r>
              <a:rPr lang="ru-RU" dirty="0" smtClean="0"/>
              <a:t>Новые слова: </a:t>
            </a:r>
            <a:r>
              <a:rPr lang="ru-RU" dirty="0" err="1" smtClean="0"/>
              <a:t>Хлодвиг</a:t>
            </a:r>
            <a:r>
              <a:rPr lang="ru-RU" dirty="0" smtClean="0"/>
              <a:t>, Галлия, род Меровингов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Повторение изученного по теме: «Древние германцы и Римская империя»</a:t>
            </a:r>
          </a:p>
          <a:p>
            <a:r>
              <a:rPr lang="ru-RU" dirty="0" smtClean="0"/>
              <a:t>Изучение новой темы:</a:t>
            </a:r>
          </a:p>
          <a:p>
            <a:r>
              <a:rPr lang="ru-RU" dirty="0" smtClean="0"/>
              <a:t>Причины образования государства у франков.</a:t>
            </a:r>
          </a:p>
          <a:p>
            <a:r>
              <a:rPr lang="ru-RU" dirty="0" smtClean="0"/>
              <a:t>Управление Франкским королевством.</a:t>
            </a:r>
          </a:p>
          <a:p>
            <a:r>
              <a:rPr lang="ru-RU" dirty="0" smtClean="0"/>
              <a:t>Обогащение знати.</a:t>
            </a:r>
          </a:p>
          <a:p>
            <a:r>
              <a:rPr lang="ru-RU" dirty="0" smtClean="0"/>
              <a:t>Закрепление </a:t>
            </a:r>
            <a:r>
              <a:rPr lang="ru-RU" smtClean="0"/>
              <a:t>изученного материала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Повторение изученного материала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Ответьте на вопрос: Как появилось неравенство у древних германцев?</a:t>
            </a:r>
          </a:p>
          <a:p>
            <a:r>
              <a:rPr lang="ru-RU" dirty="0" smtClean="0"/>
              <a:t>Для этого подумай и поразмысли:</a:t>
            </a:r>
          </a:p>
          <a:p>
            <a:r>
              <a:rPr lang="ru-RU" dirty="0" smtClean="0"/>
              <a:t>На каких территориях жили древние германцы в первые века н. э.?</a:t>
            </a:r>
          </a:p>
          <a:p>
            <a:r>
              <a:rPr lang="ru-RU" dirty="0" smtClean="0"/>
              <a:t>Какие занятия существовали у древних германцев?</a:t>
            </a:r>
          </a:p>
          <a:p>
            <a:r>
              <a:rPr lang="ru-RU" dirty="0" smtClean="0"/>
              <a:t>Что повлияло на разделение германцев на богатых и бедных?</a:t>
            </a:r>
          </a:p>
          <a:p>
            <a:r>
              <a:rPr lang="ru-RU" dirty="0" smtClean="0"/>
              <a:t>Что называется неравенством?</a:t>
            </a:r>
          </a:p>
          <a:p>
            <a:r>
              <a:rPr lang="ru-RU" dirty="0" smtClean="0"/>
              <a:t>Сделайте вывод.</a:t>
            </a:r>
          </a:p>
          <a:p>
            <a:r>
              <a:rPr lang="ru-RU" dirty="0" smtClean="0"/>
              <a:t>Выполнение проверочного тестирования.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New\Desktop\0062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214422"/>
            <a:ext cx="5643602" cy="407196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Каковы причины возникновения государства у франков?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5214950"/>
            <a:ext cx="8229600" cy="91121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Создатель государства – вождь племени салических франков из рода Меровея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Как называлось государство у франков?</a:t>
            </a:r>
            <a:br>
              <a:rPr lang="ru-RU" sz="3200" dirty="0" smtClean="0"/>
            </a:br>
            <a:r>
              <a:rPr lang="ru-RU" sz="3200" dirty="0" smtClean="0"/>
              <a:t>Как стал называться </a:t>
            </a:r>
            <a:r>
              <a:rPr lang="ru-RU" sz="3200" dirty="0" err="1" smtClean="0"/>
              <a:t>Хлодвиг</a:t>
            </a:r>
            <a:r>
              <a:rPr lang="ru-RU" sz="3200" dirty="0" smtClean="0"/>
              <a:t>?</a:t>
            </a:r>
            <a:br>
              <a:rPr lang="ru-RU" sz="3200" dirty="0" smtClean="0"/>
            </a:br>
            <a:r>
              <a:rPr lang="ru-RU" sz="3200" dirty="0" smtClean="0"/>
              <a:t>Как король управлял своим государством?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57826"/>
            <a:ext cx="8229600" cy="768337"/>
          </a:xfrm>
        </p:spPr>
        <p:txBody>
          <a:bodyPr/>
          <a:lstStyle/>
          <a:p>
            <a:r>
              <a:rPr lang="ru-RU" dirty="0" smtClean="0"/>
              <a:t>           </a:t>
            </a:r>
            <a:r>
              <a:rPr lang="ru-RU" dirty="0" err="1" smtClean="0"/>
              <a:t>Хлодвиг</a:t>
            </a:r>
            <a:r>
              <a:rPr lang="ru-RU" dirty="0" smtClean="0"/>
              <a:t> </a:t>
            </a:r>
            <a:r>
              <a:rPr lang="en-US" dirty="0" smtClean="0"/>
              <a:t>I </a:t>
            </a:r>
            <a:r>
              <a:rPr lang="ru-RU" dirty="0" smtClean="0"/>
              <a:t>(около 466 – 511 гг.)</a:t>
            </a:r>
            <a:endParaRPr lang="ru-RU" dirty="0"/>
          </a:p>
        </p:txBody>
      </p:sp>
      <p:pic>
        <p:nvPicPr>
          <p:cNvPr id="2050" name="Picture 2" descr="C:\Users\New\Desktop\00617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857364"/>
            <a:ext cx="4714908" cy="35004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«Из сборника франкских законов»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Вопросы к документу:</a:t>
            </a:r>
          </a:p>
          <a:p>
            <a:r>
              <a:rPr lang="ru-RU" dirty="0" smtClean="0"/>
              <a:t>1. За совершение каких поступков наказывали франкские законы?</a:t>
            </a:r>
          </a:p>
          <a:p>
            <a:r>
              <a:rPr lang="ru-RU" dirty="0" smtClean="0"/>
              <a:t>2. Какое наказание вводилось за совершение этих поступков?</a:t>
            </a:r>
          </a:p>
          <a:p>
            <a:r>
              <a:rPr lang="ru-RU" dirty="0" smtClean="0"/>
              <a:t>3. О чём свидетельствует тот факт, что за убийство королевского чиновника берётся штраф больше, чем за убийство простого франка?</a:t>
            </a:r>
          </a:p>
          <a:p>
            <a:r>
              <a:rPr lang="ru-RU" dirty="0" smtClean="0"/>
              <a:t>Какое значение имели законы франков? 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4358480" y="1356504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New\Desktop\00618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Крещение франкского короля </a:t>
            </a:r>
            <a:r>
              <a:rPr lang="ru-RU" dirty="0" err="1" smtClean="0">
                <a:solidFill>
                  <a:srgbClr val="FF0000"/>
                </a:solidFill>
              </a:rPr>
              <a:t>Хлодвига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I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239</Words>
  <Application>Microsoft Office PowerPoint</Application>
  <PresentationFormat>Экран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Как возникло франкское королевство</vt:lpstr>
      <vt:lpstr>Цели урока:</vt:lpstr>
      <vt:lpstr>План урока</vt:lpstr>
      <vt:lpstr>Повторение изученного материала</vt:lpstr>
      <vt:lpstr>Каковы причины возникновения государства у франков?</vt:lpstr>
      <vt:lpstr>Как называлось государство у франков? Как стал называться Хлодвиг? Как король управлял своим государством?</vt:lpstr>
      <vt:lpstr>«Из сборника франкских законов»</vt:lpstr>
      <vt:lpstr>Крещение франкского короля Хлодвига I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возникло франкское королевство</dc:title>
  <dc:creator>New</dc:creator>
  <cp:lastModifiedBy>New</cp:lastModifiedBy>
  <cp:revision>11</cp:revision>
  <dcterms:created xsi:type="dcterms:W3CDTF">2008-07-28T12:02:23Z</dcterms:created>
  <dcterms:modified xsi:type="dcterms:W3CDTF">2008-07-29T12:38:12Z</dcterms:modified>
</cp:coreProperties>
</file>