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55FB1A7-573B-4430-AE65-B1E273654B4C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379D147-9AFD-49AA-885E-3AC54D27450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FB1A7-573B-4430-AE65-B1E273654B4C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9D147-9AFD-49AA-885E-3AC54D2745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55FB1A7-573B-4430-AE65-B1E273654B4C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79D147-9AFD-49AA-885E-3AC54D2745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FB1A7-573B-4430-AE65-B1E273654B4C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9D147-9AFD-49AA-885E-3AC54D2745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55FB1A7-573B-4430-AE65-B1E273654B4C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379D147-9AFD-49AA-885E-3AC54D27450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FB1A7-573B-4430-AE65-B1E273654B4C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9D147-9AFD-49AA-885E-3AC54D2745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FB1A7-573B-4430-AE65-B1E273654B4C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9D147-9AFD-49AA-885E-3AC54D2745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FB1A7-573B-4430-AE65-B1E273654B4C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9D147-9AFD-49AA-885E-3AC54D2745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55FB1A7-573B-4430-AE65-B1E273654B4C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9D147-9AFD-49AA-885E-3AC54D2745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FB1A7-573B-4430-AE65-B1E273654B4C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9D147-9AFD-49AA-885E-3AC54D2745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FB1A7-573B-4430-AE65-B1E273654B4C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9D147-9AFD-49AA-885E-3AC54D27450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55FB1A7-573B-4430-AE65-B1E273654B4C}" type="datetimeFigureOut">
              <a:rPr lang="ru-RU" smtClean="0"/>
              <a:t>31.07.2008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379D147-9AFD-49AA-885E-3AC54D27450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4876" y="1071547"/>
            <a:ext cx="3743324" cy="3571899"/>
          </a:xfrm>
        </p:spPr>
        <p:txBody>
          <a:bodyPr>
            <a:normAutofit/>
          </a:bodyPr>
          <a:lstStyle/>
          <a:p>
            <a:r>
              <a:rPr lang="ru-RU" dirty="0" smtClean="0"/>
              <a:t>Торговля и денежное дело в Европе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15140" y="214290"/>
            <a:ext cx="2286016" cy="785818"/>
          </a:xfrm>
        </p:spPr>
        <p:txBody>
          <a:bodyPr/>
          <a:lstStyle/>
          <a:p>
            <a:r>
              <a:rPr lang="ru-RU" dirty="0" smtClean="0"/>
              <a:t>Урок № 18</a:t>
            </a:r>
            <a:endParaRPr lang="ru-RU" dirty="0"/>
          </a:p>
        </p:txBody>
      </p:sp>
      <p:pic>
        <p:nvPicPr>
          <p:cNvPr id="1026" name="Picture 2" descr="C:\Users\New\Desktop\0067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8631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2643174" cy="714380"/>
          </a:xfrm>
        </p:spPr>
        <p:txBody>
          <a:bodyPr>
            <a:normAutofit/>
          </a:bodyPr>
          <a:lstStyle/>
          <a:p>
            <a:r>
              <a:rPr lang="ru-RU" dirty="0" smtClean="0"/>
              <a:t>У менялы</a:t>
            </a:r>
            <a:endParaRPr lang="ru-RU" dirty="0"/>
          </a:p>
        </p:txBody>
      </p:sp>
      <p:pic>
        <p:nvPicPr>
          <p:cNvPr id="10242" name="Picture 2" descr="C:\Users\New\Desktop\0026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0"/>
            <a:ext cx="635795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3857628"/>
            <a:ext cx="2643174" cy="2643206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Д/</a:t>
            </a:r>
            <a:r>
              <a:rPr lang="ru-RU" sz="3800" b="1" cap="all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з</a:t>
            </a:r>
            <a:r>
              <a:rPr lang="ru-RU" sz="3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П.</a:t>
            </a:r>
            <a:r>
              <a:rPr kumimoji="0" lang="ru-RU" sz="3800" b="1" i="0" u="none" strike="noStrike" kern="1200" cap="all" spc="0" normalizeH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19, работа с картой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pic>
        <p:nvPicPr>
          <p:cNvPr id="2051" name="Picture 3" descr="C:\Users\New\Desktop\0067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0"/>
            <a:ext cx="54864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Познакомиться с развитием денежного дела и важнейшими путями и центрами европейской торговли.</a:t>
            </a:r>
          </a:p>
          <a:p>
            <a:r>
              <a:rPr lang="ru-RU" dirty="0" smtClean="0"/>
              <a:t>Способствовать развитию творческих способностей учащихся.</a:t>
            </a:r>
          </a:p>
          <a:p>
            <a:endParaRPr lang="ru-RU" dirty="0" smtClean="0"/>
          </a:p>
          <a:p>
            <a:r>
              <a:rPr lang="ru-RU" dirty="0" smtClean="0"/>
              <a:t>Новые слова: гильдия, товарное хозяйство, ростовщик, товар, ярмарка, пираты.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pic>
        <p:nvPicPr>
          <p:cNvPr id="3074" name="Picture 2" descr="C:\Users\New\Desktop\0067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8249" y="0"/>
            <a:ext cx="528575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Повторение изученного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Изучение новой темы</a:t>
            </a:r>
          </a:p>
          <a:p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Условия, в которых торговали купцы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Торговые связи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Ярмарки и банки</a:t>
            </a:r>
          </a:p>
          <a:p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Закрепление </a:t>
            </a:r>
          </a:p>
          <a:p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Д\з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Повторение изученного материала: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Какое значение имело появление цехов для жизни города?</a:t>
            </a:r>
          </a:p>
          <a:p>
            <a:r>
              <a:rPr lang="ru-RU" dirty="0" smtClean="0"/>
              <a:t>Историческая зарядка: коммуна, самоуправление, городской совет, ратуша, цех, шедевр, устав</a:t>
            </a:r>
          </a:p>
          <a:p>
            <a:r>
              <a:rPr lang="ru-RU" dirty="0" smtClean="0"/>
              <a:t>Кого называли: мэром города, мастером, подмастерьем, учеником мастера?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New\Desktop\0030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0"/>
            <a:ext cx="507206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обозначала средневековая поговорка: «Что с возу упало, то пропало»?</a:t>
            </a:r>
          </a:p>
          <a:p>
            <a:r>
              <a:rPr lang="ru-RU" dirty="0" smtClean="0"/>
              <a:t>Кто представлял настоящую угрозу для купцов?</a:t>
            </a:r>
          </a:p>
          <a:p>
            <a:r>
              <a:rPr lang="ru-RU" dirty="0" smtClean="0"/>
              <a:t>Легко ли было купцам торговать?</a:t>
            </a:r>
          </a:p>
          <a:p>
            <a:r>
              <a:rPr lang="ru-RU" dirty="0" smtClean="0"/>
              <a:t>Что такое гильдия?</a:t>
            </a:r>
          </a:p>
          <a:p>
            <a:endParaRPr lang="ru-RU" dirty="0" smtClean="0"/>
          </a:p>
          <a:p>
            <a:r>
              <a:rPr lang="ru-RU" dirty="0" smtClean="0"/>
              <a:t>Торговые связи (работа с исторической картой)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Условия, в которых торговали купцы? (беседа)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New\Desktop\0067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Флаг города-республики Генуя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Торговля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Между городом                      Между городом</a:t>
            </a:r>
          </a:p>
          <a:p>
            <a:pPr>
              <a:buNone/>
            </a:pPr>
            <a:r>
              <a:rPr lang="ru-RU" dirty="0" smtClean="0"/>
              <a:t>и</a:t>
            </a:r>
            <a:r>
              <a:rPr lang="ru-RU" dirty="0" smtClean="0"/>
              <a:t> деревней                             и замком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Между разными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областями и странами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785918" y="1428736"/>
            <a:ext cx="171451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0" y="1428736"/>
            <a:ext cx="150019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" idx="2"/>
          </p:cNvCxnSpPr>
          <p:nvPr/>
        </p:nvCxnSpPr>
        <p:spPr>
          <a:xfrm rot="5400000">
            <a:off x="3234213" y="2300761"/>
            <a:ext cx="1680208" cy="47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New\Desktop\0067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929066"/>
            <a:ext cx="6357982" cy="2928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Банкир Якоб Фуггер у короля Испании Карла </a:t>
            </a:r>
            <a:r>
              <a:rPr lang="en-US" dirty="0" smtClean="0"/>
              <a:t>V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194" name="Picture 2" descr="C:\Users\New\Desktop\0026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8143900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2686040" cy="2357454"/>
          </a:xfrm>
        </p:spPr>
        <p:txBody>
          <a:bodyPr>
            <a:normAutofit/>
          </a:bodyPr>
          <a:lstStyle/>
          <a:p>
            <a:r>
              <a:rPr lang="ru-RU" dirty="0" smtClean="0"/>
              <a:t>Портрет </a:t>
            </a:r>
            <a:br>
              <a:rPr lang="ru-RU" dirty="0" smtClean="0"/>
            </a:br>
            <a:r>
              <a:rPr lang="ru-RU" dirty="0" smtClean="0"/>
              <a:t>Якоба Фуггера.</a:t>
            </a:r>
            <a:endParaRPr lang="ru-RU" dirty="0"/>
          </a:p>
        </p:txBody>
      </p:sp>
      <p:pic>
        <p:nvPicPr>
          <p:cNvPr id="9218" name="Picture 2" descr="C:\Users\New\Desktop\00343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"/>
            <a:ext cx="550069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</TotalTime>
  <Words>201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Торговля и денежное дело в Европе</vt:lpstr>
      <vt:lpstr>Цели урока:</vt:lpstr>
      <vt:lpstr>План урока:</vt:lpstr>
      <vt:lpstr>Повторение изученного материала:</vt:lpstr>
      <vt:lpstr>Условия, в которых торговали купцы? (беседа)</vt:lpstr>
      <vt:lpstr>Флаг города-республики Генуя</vt:lpstr>
      <vt:lpstr>                Торговля  </vt:lpstr>
      <vt:lpstr>Банкир Якоб Фуггер у короля Испании Карла V.</vt:lpstr>
      <vt:lpstr>Портрет  Якоба Фуггера.</vt:lpstr>
      <vt:lpstr>У менялы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Торговля и денежное дело в Европе</dc:title>
  <dc:creator>New</dc:creator>
  <cp:lastModifiedBy>New</cp:lastModifiedBy>
  <cp:revision>5</cp:revision>
  <dcterms:created xsi:type="dcterms:W3CDTF">2008-07-31T13:13:12Z</dcterms:created>
  <dcterms:modified xsi:type="dcterms:W3CDTF">2008-07-31T13:59:17Z</dcterms:modified>
</cp:coreProperties>
</file>