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61" r:id="rId4"/>
    <p:sldId id="265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8C95E-8B8D-4F9A-B22A-F3E09D4137BC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94B04-DCE5-4A55-B7FF-258AF781B0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4000">
    <p:circl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8C95E-8B8D-4F9A-B22A-F3E09D4137BC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94B04-DCE5-4A55-B7FF-258AF781B0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4000">
    <p:circl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8C95E-8B8D-4F9A-B22A-F3E09D4137BC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94B04-DCE5-4A55-B7FF-258AF781B0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4000">
    <p:circl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8C95E-8B8D-4F9A-B22A-F3E09D4137BC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94B04-DCE5-4A55-B7FF-258AF781B0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4000">
    <p:circl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8C95E-8B8D-4F9A-B22A-F3E09D4137BC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94B04-DCE5-4A55-B7FF-258AF781B0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4000">
    <p:circl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8C95E-8B8D-4F9A-B22A-F3E09D4137BC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94B04-DCE5-4A55-B7FF-258AF781B0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4000">
    <p:circl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8C95E-8B8D-4F9A-B22A-F3E09D4137BC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94B04-DCE5-4A55-B7FF-258AF781B0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4000">
    <p:circl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8C95E-8B8D-4F9A-B22A-F3E09D4137BC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94B04-DCE5-4A55-B7FF-258AF781B0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4000">
    <p:circl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8C95E-8B8D-4F9A-B22A-F3E09D4137BC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94B04-DCE5-4A55-B7FF-258AF781B0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4000">
    <p:circl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8C95E-8B8D-4F9A-B22A-F3E09D4137BC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94B04-DCE5-4A55-B7FF-258AF781B0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4000">
    <p:circl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8C95E-8B8D-4F9A-B22A-F3E09D4137BC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3794B04-DCE5-4A55-B7FF-258AF781B0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 advClick="0" advTm="4000">
    <p:circl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198C95E-8B8D-4F9A-B22A-F3E09D4137BC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3794B04-DCE5-4A55-B7FF-258AF781B08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med" advClick="0" advTm="4000">
    <p:circle/>
    <p:sndAc>
      <p:stSnd>
        <p:snd r:embed="rId13" name="chimes.wav"/>
      </p:stSnd>
    </p:sndAc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68144" y="2060848"/>
            <a:ext cx="2901668" cy="4104456"/>
          </a:xfrm>
          <a:prstGeom prst="rect">
            <a:avLst/>
          </a:prstGeom>
          <a:noFill/>
          <a:ln w="5715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99592" y="2852936"/>
            <a:ext cx="1881228" cy="3271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11" name="TextBox 10"/>
          <p:cNvSpPr txBox="1"/>
          <p:nvPr/>
        </p:nvSpPr>
        <p:spPr>
          <a:xfrm>
            <a:off x="1187623" y="980728"/>
            <a:ext cx="590465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ученицы 1 класса «А»</a:t>
            </a:r>
          </a:p>
          <a:p>
            <a:pPr algn="ctr"/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 МБОУ гимназии № 4</a:t>
            </a:r>
          </a:p>
          <a:p>
            <a:pPr algn="ctr"/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г.Махачкала</a:t>
            </a:r>
            <a:endParaRPr lang="ru-RU" sz="2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907704" y="260648"/>
            <a:ext cx="5112568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джамка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059832" y="3933056"/>
            <a:ext cx="2229600" cy="2314205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med" advClick="0" advTm="4000">
    <p:circl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03848" y="1628800"/>
            <a:ext cx="3064404" cy="4334649"/>
          </a:xfrm>
          <a:prstGeom prst="rect">
            <a:avLst/>
          </a:prstGeom>
          <a:noFill/>
          <a:ln w="5715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3568" y="332656"/>
            <a:ext cx="1944216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5" name="TextBox 4"/>
          <p:cNvSpPr txBox="1"/>
          <p:nvPr/>
        </p:nvSpPr>
        <p:spPr>
          <a:xfrm>
            <a:off x="3275856" y="404664"/>
            <a:ext cx="51845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4400" b="1" i="1" dirty="0" err="1" smtClean="0">
                <a:solidFill>
                  <a:schemeClr val="accent5">
                    <a:lumMod val="75000"/>
                  </a:schemeClr>
                </a:solidFill>
              </a:rPr>
              <a:t>Омарова</a:t>
            </a:r>
            <a:r>
              <a:rPr lang="ru-RU" sz="4400" b="1" i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4400" b="1" i="1" dirty="0" err="1" smtClean="0">
                <a:solidFill>
                  <a:schemeClr val="accent5">
                    <a:lumMod val="75000"/>
                  </a:schemeClr>
                </a:solidFill>
              </a:rPr>
              <a:t>Джамиля</a:t>
            </a:r>
            <a:r>
              <a:rPr lang="ru-RU" sz="4400" b="1" i="1" dirty="0" smtClean="0">
                <a:solidFill>
                  <a:schemeClr val="accent5">
                    <a:lumMod val="75000"/>
                  </a:schemeClr>
                </a:solidFill>
              </a:rPr>
              <a:t>.</a:t>
            </a:r>
          </a:p>
          <a:p>
            <a:pPr algn="ctr"/>
            <a:endParaRPr lang="ru-RU" sz="3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3568" y="2780928"/>
            <a:ext cx="2607505" cy="3615077"/>
          </a:xfrm>
          <a:prstGeom prst="rect">
            <a:avLst/>
          </a:prstGeom>
          <a:noFill/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660232" y="4149080"/>
            <a:ext cx="1773697" cy="2508922"/>
          </a:xfrm>
          <a:prstGeom prst="rect">
            <a:avLst/>
          </a:prstGeom>
          <a:noFill/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9" name="TextBox 8"/>
          <p:cNvSpPr txBox="1"/>
          <p:nvPr/>
        </p:nvSpPr>
        <p:spPr>
          <a:xfrm>
            <a:off x="3275856" y="5877272"/>
            <a:ext cx="33123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Классный руководитель:</a:t>
            </a:r>
          </a:p>
          <a:p>
            <a:pPr algn="ctr"/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  <a:cs typeface="Angsana New" pitchFamily="18" charset="-34"/>
              </a:rPr>
              <a:t>Сулейманова Ирина Михайловна</a:t>
            </a:r>
          </a:p>
          <a:p>
            <a:endParaRPr lang="ru-RU" dirty="0"/>
          </a:p>
        </p:txBody>
      </p:sp>
    </p:spTree>
  </p:cSld>
  <p:clrMapOvr>
    <a:masterClrMapping/>
  </p:clrMapOvr>
  <p:transition spd="med" advClick="0" advTm="4000">
    <p:circl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99592" y="476672"/>
            <a:ext cx="3071764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rgbClr val="00B050">
                <a:alpha val="60000"/>
              </a:srgbClr>
            </a:glow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52120" y="548680"/>
            <a:ext cx="2856724" cy="3962696"/>
          </a:xfrm>
          <a:prstGeom prst="rect">
            <a:avLst/>
          </a:prstGeom>
          <a:noFill/>
          <a:ln w="5715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7544" y="2780928"/>
            <a:ext cx="2545322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563888" y="3789040"/>
            <a:ext cx="3110746" cy="2592288"/>
          </a:xfrm>
          <a:prstGeom prst="rect">
            <a:avLst/>
          </a:prstGeom>
          <a:noFill/>
          <a:ln w="38100">
            <a:solidFill>
              <a:srgbClr val="92D05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4000">
    <p:circl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23728" y="476672"/>
            <a:ext cx="4137563" cy="5852650"/>
          </a:xfrm>
          <a:prstGeom prst="rect">
            <a:avLst/>
          </a:prstGeom>
          <a:noFill/>
          <a:ln w="76200">
            <a:solidFill>
              <a:srgbClr val="00B050"/>
            </a:solidFill>
            <a:miter lim="800000"/>
            <a:headEnd/>
            <a:tailEnd/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7" name="Рисунок 6" descr="алые паруса учитель года 00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588224" y="1340768"/>
            <a:ext cx="2221070" cy="3205574"/>
          </a:xfrm>
          <a:prstGeom prst="rect">
            <a:avLst/>
          </a:prstGeom>
          <a:ln w="57150">
            <a:solidFill>
              <a:srgbClr val="00B05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8" name="TextBox 7"/>
          <p:cNvSpPr txBox="1"/>
          <p:nvPr/>
        </p:nvSpPr>
        <p:spPr>
          <a:xfrm>
            <a:off x="6588224" y="5373216"/>
            <a:ext cx="23762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Спасибо за внимание!</a:t>
            </a:r>
            <a:endParaRPr lang="ru-RU" sz="2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3528" y="3717032"/>
            <a:ext cx="2457936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4000">
    <p:circl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253</TotalTime>
  <Words>26</Words>
  <Application>Microsoft Office PowerPoint</Application>
  <PresentationFormat>Экран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Поток</vt:lpstr>
      <vt:lpstr>Слайд 1</vt:lpstr>
      <vt:lpstr>Слайд 2</vt:lpstr>
      <vt:lpstr>Слайд 3</vt:lpstr>
      <vt:lpstr>Слайд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Ирина</cp:lastModifiedBy>
  <cp:revision>71</cp:revision>
  <dcterms:created xsi:type="dcterms:W3CDTF">2013-03-09T07:28:23Z</dcterms:created>
  <dcterms:modified xsi:type="dcterms:W3CDTF">2013-03-09T12:37:18Z</dcterms:modified>
</cp:coreProperties>
</file>