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9"/>
  </p:notesMasterIdLst>
  <p:sldIdLst>
    <p:sldId id="256" r:id="rId2"/>
    <p:sldId id="257" r:id="rId3"/>
    <p:sldId id="261" r:id="rId4"/>
    <p:sldId id="268" r:id="rId5"/>
    <p:sldId id="266" r:id="rId6"/>
    <p:sldId id="267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7" autoAdjust="0"/>
    <p:restoredTop sz="94660"/>
  </p:normalViewPr>
  <p:slideViewPr>
    <p:cSldViewPr>
      <p:cViewPr varScale="1">
        <p:scale>
          <a:sx n="87" d="100"/>
          <a:sy n="87" d="100"/>
        </p:scale>
        <p:origin x="-3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5B9D1-8AD7-431D-A627-4DEDAF7C345D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8444B-C969-4FE7-B741-7992455898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8444B-C969-4FE7-B741-799245589877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A361A7-8ED0-42BF-8AD3-0CEB6C01F1D3}" type="datetimeFigureOut">
              <a:rPr lang="ru-RU" smtClean="0"/>
              <a:t>29.12.2002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E2D530-A304-47BD-ACD3-2ED2FB7AA5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Моя Семья</a:t>
            </a:r>
            <a:endParaRPr lang="ru-RU" sz="66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101058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28" r="11328"/>
          <a:stretch>
            <a:fillRect/>
          </a:stretch>
        </p:blipFill>
        <p:spPr>
          <a:xfrm rot="5400000">
            <a:off x="3447433" y="830129"/>
            <a:ext cx="50292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У меня есть мама</a:t>
            </a:r>
            <a:endParaRPr lang="ru-RU" sz="28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i="1" dirty="0" smtClean="0"/>
              <a:t>Мою маму зовут Люба, я её очень люблю!!!  Она очень добрая, заботливая и красивая. Она очень любит готовить и поэтому работает поваром!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У мамы есть я.</a:t>
            </a:r>
            <a:endParaRPr lang="ru-RU" i="1" dirty="0"/>
          </a:p>
        </p:txBody>
      </p:sp>
      <p:pic>
        <p:nvPicPr>
          <p:cNvPr id="4" name="Содержимое 3" descr="P10307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00594" cy="52070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/>
              <a:t>Вот это вся моя семья!</a:t>
            </a:r>
            <a:endParaRPr lang="ru-RU" sz="2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57620" y="4643422"/>
            <a:ext cx="3008313" cy="2214578"/>
          </a:xfrm>
        </p:spPr>
        <p:txBody>
          <a:bodyPr/>
          <a:lstStyle/>
          <a:p>
            <a:r>
              <a:rPr lang="ru-RU" b="1" i="1" dirty="0" smtClean="0"/>
              <a:t>Мы  </a:t>
            </a:r>
            <a:r>
              <a:rPr lang="ru-RU" b="1" i="1" dirty="0" smtClean="0"/>
              <a:t>с мамой дружная семья! Мы всегда все делаем вместе, я люблю помогать маме, а особенно готовить всякие вкусняшки. А также мы любим гулять, когда на улице хорошая погода!!!</a:t>
            </a:r>
          </a:p>
          <a:p>
            <a:pPr algn="ctr"/>
            <a:endParaRPr lang="ru-RU" b="1" i="1" dirty="0"/>
          </a:p>
        </p:txBody>
      </p:sp>
      <p:pic>
        <p:nvPicPr>
          <p:cNvPr id="5" name="Содержимое 4" descr="P10307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642918"/>
            <a:ext cx="5340350" cy="40052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Меня зовут Северинова Юлия мне 8 лет.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P10107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507926"/>
            <a:ext cx="5340350" cy="300394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101068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28" r="11328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Я учусь во 2-Г классе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 smtClean="0"/>
              <a:t>По жизни я  </a:t>
            </a:r>
            <a:r>
              <a:rPr lang="ru-RU" sz="2000" i="1" dirty="0" smtClean="0"/>
              <a:t>веселая, </a:t>
            </a:r>
            <a:r>
              <a:rPr lang="ru-RU" sz="2000" i="1" dirty="0" smtClean="0"/>
              <a:t>Отличаюсь очень высокой двигательной активностью, </a:t>
            </a:r>
            <a:r>
              <a:rPr lang="ru-RU" sz="2000" i="1" dirty="0" smtClean="0"/>
              <a:t>неусидчивостью.4 года </a:t>
            </a:r>
            <a:r>
              <a:rPr lang="ru-RU" sz="2000" i="1" dirty="0" smtClean="0"/>
              <a:t>я </a:t>
            </a:r>
            <a:r>
              <a:rPr lang="ru-RU" sz="2000" i="1" dirty="0" smtClean="0"/>
              <a:t>занимаюсь </a:t>
            </a:r>
            <a:r>
              <a:rPr lang="ru-RU" sz="2000" i="1" dirty="0" smtClean="0"/>
              <a:t>танцами и поняла что танец это моя душа</a:t>
            </a:r>
            <a:r>
              <a:rPr lang="ru-RU" sz="2000" i="1" dirty="0" smtClean="0"/>
              <a:t>. </a:t>
            </a:r>
            <a:r>
              <a:rPr lang="ru-RU" sz="2000" i="1" dirty="0" smtClean="0"/>
              <a:t>Я не могу представить свою жизнь без движения.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  <p:pic>
        <p:nvPicPr>
          <p:cNvPr id="5" name="Содержимое 4" descr="P10106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570857"/>
            <a:ext cx="4191000" cy="2783086"/>
          </a:xfrm>
        </p:spPr>
      </p:pic>
      <p:pic>
        <p:nvPicPr>
          <p:cNvPr id="9" name="Содержимое 8" descr="IMG_672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33625"/>
            <a:ext cx="4343400" cy="32575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126</Words>
  <Application>Microsoft Office PowerPoint</Application>
  <PresentationFormat>Экран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Моя Семья</vt:lpstr>
      <vt:lpstr>У меня есть мама</vt:lpstr>
      <vt:lpstr>У мамы есть я.</vt:lpstr>
      <vt:lpstr>Вот это вся моя семья!</vt:lpstr>
      <vt:lpstr>Меня зовут Северинова Юлия мне 8 лет. </vt:lpstr>
      <vt:lpstr>Я учусь во 2-Г классе</vt:lpstr>
      <vt:lpstr>По жизни я  веселая, Отличаюсь очень высокой двигательной активностью, неусидчивостью.4 года я занимаюсь танцами и поняла что танец это моя душа. Я не могу представить свою жизнь без движения.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Admin</dc:creator>
  <cp:lastModifiedBy>Admin</cp:lastModifiedBy>
  <cp:revision>9</cp:revision>
  <dcterms:created xsi:type="dcterms:W3CDTF">2002-12-28T21:21:08Z</dcterms:created>
  <dcterms:modified xsi:type="dcterms:W3CDTF">2002-12-28T22:42:23Z</dcterms:modified>
</cp:coreProperties>
</file>