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1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3122" autoAdjust="0"/>
  </p:normalViewPr>
  <p:slideViewPr>
    <p:cSldViewPr>
      <p:cViewPr varScale="1">
        <p:scale>
          <a:sx n="69" d="100"/>
          <a:sy n="69" d="100"/>
        </p:scale>
        <p:origin x="-54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iagrams/_rels/data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slide" Target="../slides/slide7.xml"/><Relationship Id="rId7" Type="http://schemas.openxmlformats.org/officeDocument/2006/relationships/image" Target="../media/image5.jpeg"/><Relationship Id="rId2" Type="http://schemas.openxmlformats.org/officeDocument/2006/relationships/slide" Target="../slides/slide6.xml"/><Relationship Id="rId1" Type="http://schemas.openxmlformats.org/officeDocument/2006/relationships/slide" Target="../slides/slide5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10" Type="http://schemas.openxmlformats.org/officeDocument/2006/relationships/image" Target="../media/image8.jpeg"/><Relationship Id="rId4" Type="http://schemas.openxmlformats.org/officeDocument/2006/relationships/slide" Target="../slides/slide9.xml"/><Relationship Id="rId9" Type="http://schemas.openxmlformats.org/officeDocument/2006/relationships/image" Target="../media/image7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F010763-D246-4576-9C79-E6AAF04F88FF}" type="doc">
      <dgm:prSet loTypeId="urn:microsoft.com/office/officeart/2005/8/layout/pList2" loCatId="list" qsTypeId="urn:microsoft.com/office/officeart/2005/8/quickstyle/3d3" qsCatId="3D" csTypeId="urn:microsoft.com/office/officeart/2005/8/colors/colorful1" csCatId="colorful"/>
      <dgm:spPr/>
      <dgm:t>
        <a:bodyPr/>
        <a:lstStyle/>
        <a:p>
          <a:endParaRPr lang="ru-RU"/>
        </a:p>
      </dgm:t>
    </dgm:pt>
    <dgm:pt modelId="{0D7A3BCF-9BB7-43F5-8268-FF452ED94547}">
      <dgm:prSet custT="1"/>
      <dgm:spPr/>
      <dgm:t>
        <a:bodyPr/>
        <a:lstStyle/>
        <a:p>
          <a:pPr rtl="0"/>
          <a:r>
            <a:rPr lang="ru-RU" sz="1600" b="1" cap="none" spc="0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hlinkClick xmlns:r="http://schemas.openxmlformats.org/officeDocument/2006/relationships" r:id="" action="ppaction://hlinkshowjump?jump=nextslide"/>
            </a:rPr>
            <a:t>История бала</a:t>
          </a:r>
          <a:r>
            <a:rPr lang="en-US" sz="1100" b="1" cap="none" spc="0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hlinkClick xmlns:r="http://schemas.openxmlformats.org/officeDocument/2006/relationships" r:id="" action="ppaction://hlinkshowjump?jump=nextslide"/>
            </a:rPr>
            <a:t>.</a:t>
          </a:r>
          <a:endParaRPr lang="ru-RU" sz="1100" b="1" cap="none" spc="0" dirty="0">
            <a:ln w="1905"/>
            <a:gradFill>
              <a:gsLst>
                <a:gs pos="0">
                  <a:schemeClr val="accent6">
                    <a:shade val="20000"/>
                    <a:satMod val="200000"/>
                  </a:schemeClr>
                </a:gs>
                <a:gs pos="78000">
                  <a:schemeClr val="accent6">
                    <a:tint val="90000"/>
                    <a:shade val="89000"/>
                    <a:satMod val="220000"/>
                  </a:schemeClr>
                </a:gs>
                <a:gs pos="100000">
                  <a:schemeClr val="accent6">
                    <a:tint val="12000"/>
                    <a:satMod val="255000"/>
                  </a:schemeClr>
                </a:gs>
              </a:gsLst>
              <a:lin ang="5400000"/>
            </a:gradFill>
            <a:effectLst>
              <a:innerShdw blurRad="69850" dist="43180" dir="5400000">
                <a:srgbClr val="000000">
                  <a:alpha val="65000"/>
                </a:srgbClr>
              </a:innerShdw>
            </a:effectLst>
          </a:endParaRPr>
        </a:p>
      </dgm:t>
    </dgm:pt>
    <dgm:pt modelId="{B7C59709-8624-4845-B53C-3B7D1B7A21EA}" type="parTrans" cxnId="{7E4588C8-0158-4E8C-BDBA-33DDBF8F4E23}">
      <dgm:prSet/>
      <dgm:spPr/>
      <dgm:t>
        <a:bodyPr/>
        <a:lstStyle/>
        <a:p>
          <a:endParaRPr lang="ru-RU"/>
        </a:p>
      </dgm:t>
    </dgm:pt>
    <dgm:pt modelId="{2D39011E-4440-47FE-90E6-A1D27C4149AD}" type="sibTrans" cxnId="{7E4588C8-0158-4E8C-BDBA-33DDBF8F4E23}">
      <dgm:prSet/>
      <dgm:spPr/>
      <dgm:t>
        <a:bodyPr/>
        <a:lstStyle/>
        <a:p>
          <a:endParaRPr lang="ru-RU"/>
        </a:p>
      </dgm:t>
    </dgm:pt>
    <dgm:pt modelId="{1CCB947E-936B-4AB5-96B7-ED35E9C4367B}">
      <dgm:prSet custT="1"/>
      <dgm:spPr/>
      <dgm:t>
        <a:bodyPr/>
        <a:lstStyle/>
        <a:p>
          <a:pPr rtl="0"/>
          <a:r>
            <a:rPr lang="ru-RU" sz="1600" b="1" cap="none" spc="0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hlinkClick xmlns:r="http://schemas.openxmlformats.org/officeDocument/2006/relationships" r:id="rId1" action="ppaction://hlinksldjump"/>
            </a:rPr>
            <a:t>Виды балов</a:t>
          </a:r>
          <a:r>
            <a:rPr lang="en-US" sz="1100" b="1" dirty="0" smtClean="0">
              <a:hlinkClick xmlns:r="http://schemas.openxmlformats.org/officeDocument/2006/relationships" r:id="rId1" action="ppaction://hlinksldjump"/>
            </a:rPr>
            <a:t>.</a:t>
          </a:r>
          <a:endParaRPr lang="ru-RU" sz="1100" dirty="0"/>
        </a:p>
      </dgm:t>
    </dgm:pt>
    <dgm:pt modelId="{6A7A9759-8D4B-4AAC-8C34-587EE0636E71}" type="parTrans" cxnId="{A2A64FDB-336E-473D-8356-08316B9B12FF}">
      <dgm:prSet/>
      <dgm:spPr/>
      <dgm:t>
        <a:bodyPr/>
        <a:lstStyle/>
        <a:p>
          <a:endParaRPr lang="ru-RU"/>
        </a:p>
      </dgm:t>
    </dgm:pt>
    <dgm:pt modelId="{9FD980CC-F7F0-4A30-AA0B-396AB9506070}" type="sibTrans" cxnId="{A2A64FDB-336E-473D-8356-08316B9B12FF}">
      <dgm:prSet/>
      <dgm:spPr/>
      <dgm:t>
        <a:bodyPr/>
        <a:lstStyle/>
        <a:p>
          <a:endParaRPr lang="ru-RU"/>
        </a:p>
      </dgm:t>
    </dgm:pt>
    <dgm:pt modelId="{2FFF6EF7-82A3-4E67-A71C-84838CC3A6BA}">
      <dgm:prSet custT="1"/>
      <dgm:spPr/>
      <dgm:t>
        <a:bodyPr/>
        <a:lstStyle/>
        <a:p>
          <a:pPr rtl="0"/>
          <a:r>
            <a:rPr lang="ru-RU" sz="1400" b="1" cap="none" spc="0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hlinkClick xmlns:r="http://schemas.openxmlformats.org/officeDocument/2006/relationships" r:id="rId2" action="ppaction://hlinksldjump"/>
            </a:rPr>
            <a:t>Бальный этикет</a:t>
          </a:r>
          <a:r>
            <a:rPr lang="en-US" sz="1400" b="1" cap="none" spc="0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hlinkClick xmlns:r="http://schemas.openxmlformats.org/officeDocument/2006/relationships" r:id="rId2" action="ppaction://hlinksldjump"/>
            </a:rPr>
            <a:t>. </a:t>
          </a:r>
          <a:endParaRPr lang="ru-RU" sz="1400" b="1" cap="none" spc="0" dirty="0">
            <a:ln w="1905"/>
            <a:gradFill>
              <a:gsLst>
                <a:gs pos="0">
                  <a:schemeClr val="accent6">
                    <a:shade val="20000"/>
                    <a:satMod val="200000"/>
                  </a:schemeClr>
                </a:gs>
                <a:gs pos="78000">
                  <a:schemeClr val="accent6">
                    <a:tint val="90000"/>
                    <a:shade val="89000"/>
                    <a:satMod val="220000"/>
                  </a:schemeClr>
                </a:gs>
                <a:gs pos="100000">
                  <a:schemeClr val="accent6">
                    <a:tint val="12000"/>
                    <a:satMod val="255000"/>
                  </a:schemeClr>
                </a:gs>
              </a:gsLst>
              <a:lin ang="5400000"/>
            </a:gradFill>
            <a:effectLst>
              <a:innerShdw blurRad="69850" dist="43180" dir="5400000">
                <a:srgbClr val="000000">
                  <a:alpha val="65000"/>
                </a:srgbClr>
              </a:innerShdw>
            </a:effectLst>
          </a:endParaRPr>
        </a:p>
      </dgm:t>
    </dgm:pt>
    <dgm:pt modelId="{298DD9ED-9D5D-4894-8459-F3E7D23F3B29}" type="parTrans" cxnId="{B5CCCEC2-9585-416B-8B01-AF4ABF5264DE}">
      <dgm:prSet/>
      <dgm:spPr/>
      <dgm:t>
        <a:bodyPr/>
        <a:lstStyle/>
        <a:p>
          <a:endParaRPr lang="ru-RU"/>
        </a:p>
      </dgm:t>
    </dgm:pt>
    <dgm:pt modelId="{C90DAD8A-271F-4C7F-B061-EB0C24589179}" type="sibTrans" cxnId="{B5CCCEC2-9585-416B-8B01-AF4ABF5264DE}">
      <dgm:prSet/>
      <dgm:spPr/>
      <dgm:t>
        <a:bodyPr/>
        <a:lstStyle/>
        <a:p>
          <a:endParaRPr lang="ru-RU"/>
        </a:p>
      </dgm:t>
    </dgm:pt>
    <dgm:pt modelId="{5C20BE74-EEAD-41EC-8208-EDC16F18A51B}">
      <dgm:prSet custT="1"/>
      <dgm:spPr/>
      <dgm:t>
        <a:bodyPr/>
        <a:lstStyle/>
        <a:p>
          <a:pPr rtl="0"/>
          <a:r>
            <a:rPr lang="ru-RU" sz="1400" b="1" cap="none" spc="0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hlinkClick xmlns:r="http://schemas.openxmlformats.org/officeDocument/2006/relationships" r:id="rId3" action="ppaction://hlinksldjump"/>
            </a:rPr>
            <a:t>Бальные костюмы</a:t>
          </a:r>
          <a:r>
            <a:rPr lang="en-US" sz="1100" b="1" cap="none" spc="0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hlinkClick xmlns:r="http://schemas.openxmlformats.org/officeDocument/2006/relationships" r:id="rId3" action="ppaction://hlinksldjump"/>
            </a:rPr>
            <a:t>.</a:t>
          </a:r>
          <a:endParaRPr lang="ru-RU" sz="1100" b="1" cap="none" spc="0" dirty="0">
            <a:ln w="1905"/>
            <a:gradFill>
              <a:gsLst>
                <a:gs pos="0">
                  <a:schemeClr val="accent6">
                    <a:shade val="20000"/>
                    <a:satMod val="200000"/>
                  </a:schemeClr>
                </a:gs>
                <a:gs pos="78000">
                  <a:schemeClr val="accent6">
                    <a:tint val="90000"/>
                    <a:shade val="89000"/>
                    <a:satMod val="220000"/>
                  </a:schemeClr>
                </a:gs>
                <a:gs pos="100000">
                  <a:schemeClr val="accent6">
                    <a:tint val="12000"/>
                    <a:satMod val="255000"/>
                  </a:schemeClr>
                </a:gs>
              </a:gsLst>
              <a:lin ang="5400000"/>
            </a:gradFill>
            <a:effectLst>
              <a:innerShdw blurRad="69850" dist="43180" dir="5400000">
                <a:srgbClr val="000000">
                  <a:alpha val="65000"/>
                </a:srgbClr>
              </a:innerShdw>
            </a:effectLst>
          </a:endParaRPr>
        </a:p>
      </dgm:t>
    </dgm:pt>
    <dgm:pt modelId="{D49A9EB7-7282-4AC5-BF16-12E6F0E7F85F}" type="parTrans" cxnId="{D9FB7BA4-8A05-4272-9092-4644ED66BAAB}">
      <dgm:prSet/>
      <dgm:spPr/>
      <dgm:t>
        <a:bodyPr/>
        <a:lstStyle/>
        <a:p>
          <a:endParaRPr lang="ru-RU"/>
        </a:p>
      </dgm:t>
    </dgm:pt>
    <dgm:pt modelId="{B425C865-CF62-4994-9AB3-063236D90024}" type="sibTrans" cxnId="{D9FB7BA4-8A05-4272-9092-4644ED66BAAB}">
      <dgm:prSet/>
      <dgm:spPr/>
      <dgm:t>
        <a:bodyPr/>
        <a:lstStyle/>
        <a:p>
          <a:endParaRPr lang="ru-RU"/>
        </a:p>
      </dgm:t>
    </dgm:pt>
    <dgm:pt modelId="{71442670-24B5-481D-8270-03D2A82B4CEA}">
      <dgm:prSet custT="1"/>
      <dgm:spPr/>
      <dgm:t>
        <a:bodyPr/>
        <a:lstStyle/>
        <a:p>
          <a:pPr rtl="0"/>
          <a:r>
            <a:rPr lang="ru-RU" sz="1800" b="1" cap="none" spc="0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rPr>
            <a:t>Аксессуары</a:t>
          </a:r>
          <a:r>
            <a:rPr lang="en-US" sz="1100" b="1" cap="none" spc="0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rPr>
            <a:t>.</a:t>
          </a:r>
          <a:endParaRPr lang="ru-RU" sz="1100" b="1" cap="none" spc="0" dirty="0">
            <a:ln w="1905"/>
            <a:gradFill>
              <a:gsLst>
                <a:gs pos="0">
                  <a:schemeClr val="accent6">
                    <a:shade val="20000"/>
                    <a:satMod val="200000"/>
                  </a:schemeClr>
                </a:gs>
                <a:gs pos="78000">
                  <a:schemeClr val="accent6">
                    <a:tint val="90000"/>
                    <a:shade val="89000"/>
                    <a:satMod val="220000"/>
                  </a:schemeClr>
                </a:gs>
                <a:gs pos="100000">
                  <a:schemeClr val="accent6">
                    <a:tint val="12000"/>
                    <a:satMod val="255000"/>
                  </a:schemeClr>
                </a:gs>
              </a:gsLst>
              <a:lin ang="5400000"/>
            </a:gradFill>
            <a:effectLst>
              <a:innerShdw blurRad="69850" dist="43180" dir="5400000">
                <a:srgbClr val="000000">
                  <a:alpha val="65000"/>
                </a:srgbClr>
              </a:innerShdw>
            </a:effectLst>
          </a:endParaRPr>
        </a:p>
      </dgm:t>
    </dgm:pt>
    <dgm:pt modelId="{20DC12D4-432B-4F1D-B9EF-958282092493}" type="parTrans" cxnId="{D6B1C9D8-BABF-4030-9CFC-7AAD8EFBBE0B}">
      <dgm:prSet/>
      <dgm:spPr/>
      <dgm:t>
        <a:bodyPr/>
        <a:lstStyle/>
        <a:p>
          <a:endParaRPr lang="ru-RU"/>
        </a:p>
      </dgm:t>
    </dgm:pt>
    <dgm:pt modelId="{A10A85AA-DACE-4811-850F-2B3B7CDACB53}" type="sibTrans" cxnId="{D6B1C9D8-BABF-4030-9CFC-7AAD8EFBBE0B}">
      <dgm:prSet/>
      <dgm:spPr/>
      <dgm:t>
        <a:bodyPr/>
        <a:lstStyle/>
        <a:p>
          <a:endParaRPr lang="ru-RU"/>
        </a:p>
      </dgm:t>
    </dgm:pt>
    <dgm:pt modelId="{B4E59067-4829-4F5B-8B15-04FF1DC7FAB4}">
      <dgm:prSet custT="1"/>
      <dgm:spPr/>
      <dgm:t>
        <a:bodyPr/>
        <a:lstStyle/>
        <a:p>
          <a:pPr rtl="0"/>
          <a:r>
            <a:rPr lang="ru-RU" sz="1400" b="1" cap="none" spc="0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hlinkClick xmlns:r="http://schemas.openxmlformats.org/officeDocument/2006/relationships" r:id="rId4" action="ppaction://hlinksldjump"/>
            </a:rPr>
            <a:t>Тема бала в русской классической литературе</a:t>
          </a:r>
          <a:r>
            <a:rPr lang="en-US" sz="1400" b="1" cap="none" spc="0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hlinkClick xmlns:r="http://schemas.openxmlformats.org/officeDocument/2006/relationships" r:id="rId4" action="ppaction://hlinksldjump"/>
            </a:rPr>
            <a:t>.</a:t>
          </a:r>
          <a:endParaRPr lang="en-US" sz="1400" b="1" cap="none" spc="0" dirty="0">
            <a:ln w="1905"/>
            <a:gradFill>
              <a:gsLst>
                <a:gs pos="0">
                  <a:schemeClr val="accent6">
                    <a:shade val="20000"/>
                    <a:satMod val="200000"/>
                  </a:schemeClr>
                </a:gs>
                <a:gs pos="78000">
                  <a:schemeClr val="accent6">
                    <a:tint val="90000"/>
                    <a:shade val="89000"/>
                    <a:satMod val="220000"/>
                  </a:schemeClr>
                </a:gs>
                <a:gs pos="100000">
                  <a:schemeClr val="accent6">
                    <a:tint val="12000"/>
                    <a:satMod val="255000"/>
                  </a:schemeClr>
                </a:gs>
              </a:gsLst>
              <a:lin ang="5400000"/>
            </a:gradFill>
            <a:effectLst>
              <a:innerShdw blurRad="69850" dist="43180" dir="5400000">
                <a:srgbClr val="000000">
                  <a:alpha val="65000"/>
                </a:srgbClr>
              </a:innerShdw>
            </a:effectLst>
          </a:endParaRPr>
        </a:p>
      </dgm:t>
    </dgm:pt>
    <dgm:pt modelId="{F3EACB80-D654-4A0F-BEF0-18BCB37A6B50}" type="parTrans" cxnId="{332EB886-8FA8-47C1-AB30-449D56EA04FD}">
      <dgm:prSet/>
      <dgm:spPr/>
      <dgm:t>
        <a:bodyPr/>
        <a:lstStyle/>
        <a:p>
          <a:endParaRPr lang="ru-RU"/>
        </a:p>
      </dgm:t>
    </dgm:pt>
    <dgm:pt modelId="{40BB2DC6-4229-4E80-B07A-9D128F270AC8}" type="sibTrans" cxnId="{332EB886-8FA8-47C1-AB30-449D56EA04FD}">
      <dgm:prSet/>
      <dgm:spPr/>
      <dgm:t>
        <a:bodyPr/>
        <a:lstStyle/>
        <a:p>
          <a:endParaRPr lang="ru-RU"/>
        </a:p>
      </dgm:t>
    </dgm:pt>
    <dgm:pt modelId="{35B956DD-297E-44F5-87B0-B52A194145DB}" type="pres">
      <dgm:prSet presAssocID="{2F010763-D246-4576-9C79-E6AAF04F88FF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21EB8DE-C5E9-414C-A39F-AF0917CC0D9F}" type="pres">
      <dgm:prSet presAssocID="{2F010763-D246-4576-9C79-E6AAF04F88FF}" presName="bkgdShp" presStyleLbl="alignAccFollowNode1" presStyleIdx="0" presStyleCnt="1"/>
      <dgm:spPr/>
    </dgm:pt>
    <dgm:pt modelId="{F4AC421D-EB2E-4461-BE71-FE8EA0542C93}" type="pres">
      <dgm:prSet presAssocID="{2F010763-D246-4576-9C79-E6AAF04F88FF}" presName="linComp" presStyleCnt="0"/>
      <dgm:spPr/>
    </dgm:pt>
    <dgm:pt modelId="{E24752D6-5E7A-4C70-BC72-09823B0B4767}" type="pres">
      <dgm:prSet presAssocID="{0D7A3BCF-9BB7-43F5-8268-FF452ED94547}" presName="compNode" presStyleCnt="0"/>
      <dgm:spPr/>
    </dgm:pt>
    <dgm:pt modelId="{577E35A2-6FD0-4715-8575-FA855E1988BC}" type="pres">
      <dgm:prSet presAssocID="{0D7A3BCF-9BB7-43F5-8268-FF452ED94547}" presName="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CE64429-DB71-4AC0-882C-D662BFACFBC1}" type="pres">
      <dgm:prSet presAssocID="{0D7A3BCF-9BB7-43F5-8268-FF452ED94547}" presName="invisiNode" presStyleLbl="node1" presStyleIdx="0" presStyleCnt="6"/>
      <dgm:spPr/>
    </dgm:pt>
    <dgm:pt modelId="{02281A82-F8CD-4CA7-9F8D-E9C2D44693C3}" type="pres">
      <dgm:prSet presAssocID="{0D7A3BCF-9BB7-43F5-8268-FF452ED94547}" presName="imagNode" presStyleLbl="fgImgPlace1" presStyleIdx="0" presStyleCnt="6"/>
      <dgm:spPr>
        <a:blipFill rotWithShape="0">
          <a:blip xmlns:r="http://schemas.openxmlformats.org/officeDocument/2006/relationships" r:embed="rId5"/>
          <a:stretch>
            <a:fillRect/>
          </a:stretch>
        </a:blipFill>
      </dgm:spPr>
    </dgm:pt>
    <dgm:pt modelId="{DA9DD1BD-9E7A-4ECE-AF0D-61FEB97EA358}" type="pres">
      <dgm:prSet presAssocID="{2D39011E-4440-47FE-90E6-A1D27C4149AD}" presName="sibTrans" presStyleLbl="sibTrans2D1" presStyleIdx="0" presStyleCnt="0"/>
      <dgm:spPr/>
      <dgm:t>
        <a:bodyPr/>
        <a:lstStyle/>
        <a:p>
          <a:endParaRPr lang="ru-RU"/>
        </a:p>
      </dgm:t>
    </dgm:pt>
    <dgm:pt modelId="{931C6624-BBC7-406C-9D56-3E1465296B8F}" type="pres">
      <dgm:prSet presAssocID="{1CCB947E-936B-4AB5-96B7-ED35E9C4367B}" presName="compNode" presStyleCnt="0"/>
      <dgm:spPr/>
    </dgm:pt>
    <dgm:pt modelId="{6C8410E5-D7FF-486F-B6F6-7A57738A80B7}" type="pres">
      <dgm:prSet presAssocID="{1CCB947E-936B-4AB5-96B7-ED35E9C4367B}" presName="node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CC28350-7425-4BA2-99B2-0F55556F5BCC}" type="pres">
      <dgm:prSet presAssocID="{1CCB947E-936B-4AB5-96B7-ED35E9C4367B}" presName="invisiNode" presStyleLbl="node1" presStyleIdx="1" presStyleCnt="6"/>
      <dgm:spPr/>
    </dgm:pt>
    <dgm:pt modelId="{5377A3BD-8024-4D11-9153-7EE7EA0E46EF}" type="pres">
      <dgm:prSet presAssocID="{1CCB947E-936B-4AB5-96B7-ED35E9C4367B}" presName="imagNode" presStyleLbl="fgImgPlace1" presStyleIdx="1" presStyleCnt="6"/>
      <dgm:spPr>
        <a:blipFill rotWithShape="0">
          <a:blip xmlns:r="http://schemas.openxmlformats.org/officeDocument/2006/relationships" r:embed="rId6"/>
          <a:stretch>
            <a:fillRect/>
          </a:stretch>
        </a:blipFill>
      </dgm:spPr>
    </dgm:pt>
    <dgm:pt modelId="{5F3385BC-364A-4B51-B0AF-66CBAB30DB42}" type="pres">
      <dgm:prSet presAssocID="{9FD980CC-F7F0-4A30-AA0B-396AB9506070}" presName="sibTrans" presStyleLbl="sibTrans2D1" presStyleIdx="0" presStyleCnt="0"/>
      <dgm:spPr/>
      <dgm:t>
        <a:bodyPr/>
        <a:lstStyle/>
        <a:p>
          <a:endParaRPr lang="ru-RU"/>
        </a:p>
      </dgm:t>
    </dgm:pt>
    <dgm:pt modelId="{89612CD5-22E7-482E-B322-C9AB16E0F658}" type="pres">
      <dgm:prSet presAssocID="{2FFF6EF7-82A3-4E67-A71C-84838CC3A6BA}" presName="compNode" presStyleCnt="0"/>
      <dgm:spPr/>
    </dgm:pt>
    <dgm:pt modelId="{A7407BF9-89CB-4167-A7F1-E3CBCCE9CA7E}" type="pres">
      <dgm:prSet presAssocID="{2FFF6EF7-82A3-4E67-A71C-84838CC3A6BA}" presName="node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C80D82F-3E50-4085-B261-D62E0C4D0414}" type="pres">
      <dgm:prSet presAssocID="{2FFF6EF7-82A3-4E67-A71C-84838CC3A6BA}" presName="invisiNode" presStyleLbl="node1" presStyleIdx="2" presStyleCnt="6"/>
      <dgm:spPr/>
    </dgm:pt>
    <dgm:pt modelId="{0C25602D-A240-4919-9E9F-D24A870AE69E}" type="pres">
      <dgm:prSet presAssocID="{2FFF6EF7-82A3-4E67-A71C-84838CC3A6BA}" presName="imagNode" presStyleLbl="fgImgPlace1" presStyleIdx="2" presStyleCnt="6"/>
      <dgm:spPr>
        <a:blipFill rotWithShape="0">
          <a:blip xmlns:r="http://schemas.openxmlformats.org/officeDocument/2006/relationships" r:embed="rId7"/>
          <a:stretch>
            <a:fillRect/>
          </a:stretch>
        </a:blipFill>
      </dgm:spPr>
    </dgm:pt>
    <dgm:pt modelId="{C67E45F0-A87A-4022-A556-C6D078FDF65E}" type="pres">
      <dgm:prSet presAssocID="{C90DAD8A-271F-4C7F-B061-EB0C24589179}" presName="sibTrans" presStyleLbl="sibTrans2D1" presStyleIdx="0" presStyleCnt="0"/>
      <dgm:spPr/>
      <dgm:t>
        <a:bodyPr/>
        <a:lstStyle/>
        <a:p>
          <a:endParaRPr lang="ru-RU"/>
        </a:p>
      </dgm:t>
    </dgm:pt>
    <dgm:pt modelId="{5D9E1480-C932-4B73-9D23-B7F1F0D5A510}" type="pres">
      <dgm:prSet presAssocID="{5C20BE74-EEAD-41EC-8208-EDC16F18A51B}" presName="compNode" presStyleCnt="0"/>
      <dgm:spPr/>
    </dgm:pt>
    <dgm:pt modelId="{13B6B02D-EE01-4F6F-810B-783D22E4462E}" type="pres">
      <dgm:prSet presAssocID="{5C20BE74-EEAD-41EC-8208-EDC16F18A51B}" presName="node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C637A80-356C-4FD2-89F4-9A07B4F21D23}" type="pres">
      <dgm:prSet presAssocID="{5C20BE74-EEAD-41EC-8208-EDC16F18A51B}" presName="invisiNode" presStyleLbl="node1" presStyleIdx="3" presStyleCnt="6"/>
      <dgm:spPr/>
    </dgm:pt>
    <dgm:pt modelId="{3369DCC3-D14A-43BC-8632-854D8FA9992C}" type="pres">
      <dgm:prSet presAssocID="{5C20BE74-EEAD-41EC-8208-EDC16F18A51B}" presName="imagNode" presStyleLbl="fgImgPlace1" presStyleIdx="3" presStyleCnt="6"/>
      <dgm:spPr>
        <a:blipFill rotWithShape="0">
          <a:blip xmlns:r="http://schemas.openxmlformats.org/officeDocument/2006/relationships" r:embed="rId8"/>
          <a:stretch>
            <a:fillRect/>
          </a:stretch>
        </a:blipFill>
      </dgm:spPr>
    </dgm:pt>
    <dgm:pt modelId="{5DB76FE8-0728-45C6-9E67-A81D72CD5B59}" type="pres">
      <dgm:prSet presAssocID="{B425C865-CF62-4994-9AB3-063236D90024}" presName="sibTrans" presStyleLbl="sibTrans2D1" presStyleIdx="0" presStyleCnt="0"/>
      <dgm:spPr/>
      <dgm:t>
        <a:bodyPr/>
        <a:lstStyle/>
        <a:p>
          <a:endParaRPr lang="ru-RU"/>
        </a:p>
      </dgm:t>
    </dgm:pt>
    <dgm:pt modelId="{FF07DC24-4E4C-43B7-BBDB-223B51B667B5}" type="pres">
      <dgm:prSet presAssocID="{71442670-24B5-481D-8270-03D2A82B4CEA}" presName="compNode" presStyleCnt="0"/>
      <dgm:spPr/>
    </dgm:pt>
    <dgm:pt modelId="{FB339A08-2B3F-4552-99CC-F35D7FA00CA4}" type="pres">
      <dgm:prSet presAssocID="{71442670-24B5-481D-8270-03D2A82B4CEA}" presName="node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1DF99F5-E8B0-455E-A23F-5B9544007A6D}" type="pres">
      <dgm:prSet presAssocID="{71442670-24B5-481D-8270-03D2A82B4CEA}" presName="invisiNode" presStyleLbl="node1" presStyleIdx="4" presStyleCnt="6"/>
      <dgm:spPr/>
    </dgm:pt>
    <dgm:pt modelId="{D6A4736B-69BD-4A00-AFF6-00793B00E08F}" type="pres">
      <dgm:prSet presAssocID="{71442670-24B5-481D-8270-03D2A82B4CEA}" presName="imagNode" presStyleLbl="fgImgPlace1" presStyleIdx="4" presStyleCnt="6"/>
      <dgm:spPr>
        <a:blipFill rotWithShape="0">
          <a:blip xmlns:r="http://schemas.openxmlformats.org/officeDocument/2006/relationships" r:embed="rId9"/>
          <a:stretch>
            <a:fillRect/>
          </a:stretch>
        </a:blipFill>
      </dgm:spPr>
    </dgm:pt>
    <dgm:pt modelId="{E8D4CB18-18E5-485E-B314-64F4223EEB80}" type="pres">
      <dgm:prSet presAssocID="{A10A85AA-DACE-4811-850F-2B3B7CDACB53}" presName="sibTrans" presStyleLbl="sibTrans2D1" presStyleIdx="0" presStyleCnt="0"/>
      <dgm:spPr/>
      <dgm:t>
        <a:bodyPr/>
        <a:lstStyle/>
        <a:p>
          <a:endParaRPr lang="ru-RU"/>
        </a:p>
      </dgm:t>
    </dgm:pt>
    <dgm:pt modelId="{10BEF832-AFD7-4DBD-86FA-1DD31489A494}" type="pres">
      <dgm:prSet presAssocID="{B4E59067-4829-4F5B-8B15-04FF1DC7FAB4}" presName="compNode" presStyleCnt="0"/>
      <dgm:spPr/>
    </dgm:pt>
    <dgm:pt modelId="{346C04FA-8AF1-41D0-9CF9-8FDC4C44BC12}" type="pres">
      <dgm:prSet presAssocID="{B4E59067-4829-4F5B-8B15-04FF1DC7FAB4}" presName="node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015505F-8E67-49FA-8380-FAD60A9A3D55}" type="pres">
      <dgm:prSet presAssocID="{B4E59067-4829-4F5B-8B15-04FF1DC7FAB4}" presName="invisiNode" presStyleLbl="node1" presStyleIdx="5" presStyleCnt="6"/>
      <dgm:spPr/>
    </dgm:pt>
    <dgm:pt modelId="{EBB20114-28F6-4256-B703-F81597C5FD26}" type="pres">
      <dgm:prSet presAssocID="{B4E59067-4829-4F5B-8B15-04FF1DC7FAB4}" presName="imagNode" presStyleLbl="fgImgPlace1" presStyleIdx="5" presStyleCnt="6"/>
      <dgm:spPr>
        <a:blipFill rotWithShape="0">
          <a:blip xmlns:r="http://schemas.openxmlformats.org/officeDocument/2006/relationships" r:embed="rId10"/>
          <a:stretch>
            <a:fillRect/>
          </a:stretch>
        </a:blipFill>
      </dgm:spPr>
    </dgm:pt>
  </dgm:ptLst>
  <dgm:cxnLst>
    <dgm:cxn modelId="{A2A64FDB-336E-473D-8356-08316B9B12FF}" srcId="{2F010763-D246-4576-9C79-E6AAF04F88FF}" destId="{1CCB947E-936B-4AB5-96B7-ED35E9C4367B}" srcOrd="1" destOrd="0" parTransId="{6A7A9759-8D4B-4AAC-8C34-587EE0636E71}" sibTransId="{9FD980CC-F7F0-4A30-AA0B-396AB9506070}"/>
    <dgm:cxn modelId="{7E4588C8-0158-4E8C-BDBA-33DDBF8F4E23}" srcId="{2F010763-D246-4576-9C79-E6AAF04F88FF}" destId="{0D7A3BCF-9BB7-43F5-8268-FF452ED94547}" srcOrd="0" destOrd="0" parTransId="{B7C59709-8624-4845-B53C-3B7D1B7A21EA}" sibTransId="{2D39011E-4440-47FE-90E6-A1D27C4149AD}"/>
    <dgm:cxn modelId="{93DF3964-196F-4C40-A7E3-97132BFA30B9}" type="presOf" srcId="{2F010763-D246-4576-9C79-E6AAF04F88FF}" destId="{35B956DD-297E-44F5-87B0-B52A194145DB}" srcOrd="0" destOrd="0" presId="urn:microsoft.com/office/officeart/2005/8/layout/pList2"/>
    <dgm:cxn modelId="{FAAD7883-7FA2-4C57-8547-582E3B71FE57}" type="presOf" srcId="{71442670-24B5-481D-8270-03D2A82B4CEA}" destId="{FB339A08-2B3F-4552-99CC-F35D7FA00CA4}" srcOrd="0" destOrd="0" presId="urn:microsoft.com/office/officeart/2005/8/layout/pList2"/>
    <dgm:cxn modelId="{DCF361BF-BC84-44F4-866C-9CE1A4B874D1}" type="presOf" srcId="{5C20BE74-EEAD-41EC-8208-EDC16F18A51B}" destId="{13B6B02D-EE01-4F6F-810B-783D22E4462E}" srcOrd="0" destOrd="0" presId="urn:microsoft.com/office/officeart/2005/8/layout/pList2"/>
    <dgm:cxn modelId="{E2713BAF-B3CE-4DD7-98B2-AF4B13EEDDF4}" type="presOf" srcId="{C90DAD8A-271F-4C7F-B061-EB0C24589179}" destId="{C67E45F0-A87A-4022-A556-C6D078FDF65E}" srcOrd="0" destOrd="0" presId="urn:microsoft.com/office/officeart/2005/8/layout/pList2"/>
    <dgm:cxn modelId="{A88DFECF-8452-4C41-BCE3-AF74EAC2D729}" type="presOf" srcId="{A10A85AA-DACE-4811-850F-2B3B7CDACB53}" destId="{E8D4CB18-18E5-485E-B314-64F4223EEB80}" srcOrd="0" destOrd="0" presId="urn:microsoft.com/office/officeart/2005/8/layout/pList2"/>
    <dgm:cxn modelId="{1FCBEA4E-864D-4E6D-BA55-62FF3E2EF403}" type="presOf" srcId="{2D39011E-4440-47FE-90E6-A1D27C4149AD}" destId="{DA9DD1BD-9E7A-4ECE-AF0D-61FEB97EA358}" srcOrd="0" destOrd="0" presId="urn:microsoft.com/office/officeart/2005/8/layout/pList2"/>
    <dgm:cxn modelId="{B3CFAC54-DA89-4358-9F12-27CCC9D0F313}" type="presOf" srcId="{1CCB947E-936B-4AB5-96B7-ED35E9C4367B}" destId="{6C8410E5-D7FF-486F-B6F6-7A57738A80B7}" srcOrd="0" destOrd="0" presId="urn:microsoft.com/office/officeart/2005/8/layout/pList2"/>
    <dgm:cxn modelId="{8AD2E0E1-C4DD-4320-84AA-E11EA1828389}" type="presOf" srcId="{B4E59067-4829-4F5B-8B15-04FF1DC7FAB4}" destId="{346C04FA-8AF1-41D0-9CF9-8FDC4C44BC12}" srcOrd="0" destOrd="0" presId="urn:microsoft.com/office/officeart/2005/8/layout/pList2"/>
    <dgm:cxn modelId="{96A81286-A2E7-4349-8215-DF58B574BB4D}" type="presOf" srcId="{0D7A3BCF-9BB7-43F5-8268-FF452ED94547}" destId="{577E35A2-6FD0-4715-8575-FA855E1988BC}" srcOrd="0" destOrd="0" presId="urn:microsoft.com/office/officeart/2005/8/layout/pList2"/>
    <dgm:cxn modelId="{BDE3C51D-17A9-4F35-957D-6181FE069134}" type="presOf" srcId="{B425C865-CF62-4994-9AB3-063236D90024}" destId="{5DB76FE8-0728-45C6-9E67-A81D72CD5B59}" srcOrd="0" destOrd="0" presId="urn:microsoft.com/office/officeart/2005/8/layout/pList2"/>
    <dgm:cxn modelId="{B5CCCEC2-9585-416B-8B01-AF4ABF5264DE}" srcId="{2F010763-D246-4576-9C79-E6AAF04F88FF}" destId="{2FFF6EF7-82A3-4E67-A71C-84838CC3A6BA}" srcOrd="2" destOrd="0" parTransId="{298DD9ED-9D5D-4894-8459-F3E7D23F3B29}" sibTransId="{C90DAD8A-271F-4C7F-B061-EB0C24589179}"/>
    <dgm:cxn modelId="{D6B1C9D8-BABF-4030-9CFC-7AAD8EFBBE0B}" srcId="{2F010763-D246-4576-9C79-E6AAF04F88FF}" destId="{71442670-24B5-481D-8270-03D2A82B4CEA}" srcOrd="4" destOrd="0" parTransId="{20DC12D4-432B-4F1D-B9EF-958282092493}" sibTransId="{A10A85AA-DACE-4811-850F-2B3B7CDACB53}"/>
    <dgm:cxn modelId="{332EB886-8FA8-47C1-AB30-449D56EA04FD}" srcId="{2F010763-D246-4576-9C79-E6AAF04F88FF}" destId="{B4E59067-4829-4F5B-8B15-04FF1DC7FAB4}" srcOrd="5" destOrd="0" parTransId="{F3EACB80-D654-4A0F-BEF0-18BCB37A6B50}" sibTransId="{40BB2DC6-4229-4E80-B07A-9D128F270AC8}"/>
    <dgm:cxn modelId="{D316A559-8FDE-41DD-87BA-2C5C43B7D4A4}" type="presOf" srcId="{9FD980CC-F7F0-4A30-AA0B-396AB9506070}" destId="{5F3385BC-364A-4B51-B0AF-66CBAB30DB42}" srcOrd="0" destOrd="0" presId="urn:microsoft.com/office/officeart/2005/8/layout/pList2"/>
    <dgm:cxn modelId="{1EC0C7E8-0C29-402D-866F-F12DF38559E1}" type="presOf" srcId="{2FFF6EF7-82A3-4E67-A71C-84838CC3A6BA}" destId="{A7407BF9-89CB-4167-A7F1-E3CBCCE9CA7E}" srcOrd="0" destOrd="0" presId="urn:microsoft.com/office/officeart/2005/8/layout/pList2"/>
    <dgm:cxn modelId="{D9FB7BA4-8A05-4272-9092-4644ED66BAAB}" srcId="{2F010763-D246-4576-9C79-E6AAF04F88FF}" destId="{5C20BE74-EEAD-41EC-8208-EDC16F18A51B}" srcOrd="3" destOrd="0" parTransId="{D49A9EB7-7282-4AC5-BF16-12E6F0E7F85F}" sibTransId="{B425C865-CF62-4994-9AB3-063236D90024}"/>
    <dgm:cxn modelId="{DCDB449E-B0CA-4DDA-8CD4-3BC641D389DC}" type="presParOf" srcId="{35B956DD-297E-44F5-87B0-B52A194145DB}" destId="{321EB8DE-C5E9-414C-A39F-AF0917CC0D9F}" srcOrd="0" destOrd="0" presId="urn:microsoft.com/office/officeart/2005/8/layout/pList2"/>
    <dgm:cxn modelId="{EB1C33BE-85C6-49F4-B469-69250D41BC26}" type="presParOf" srcId="{35B956DD-297E-44F5-87B0-B52A194145DB}" destId="{F4AC421D-EB2E-4461-BE71-FE8EA0542C93}" srcOrd="1" destOrd="0" presId="urn:microsoft.com/office/officeart/2005/8/layout/pList2"/>
    <dgm:cxn modelId="{8154D917-2F52-49CE-A0B6-052329E5737E}" type="presParOf" srcId="{F4AC421D-EB2E-4461-BE71-FE8EA0542C93}" destId="{E24752D6-5E7A-4C70-BC72-09823B0B4767}" srcOrd="0" destOrd="0" presId="urn:microsoft.com/office/officeart/2005/8/layout/pList2"/>
    <dgm:cxn modelId="{49B738A6-FE99-47AC-89CE-CD6C6D525F8A}" type="presParOf" srcId="{E24752D6-5E7A-4C70-BC72-09823B0B4767}" destId="{577E35A2-6FD0-4715-8575-FA855E1988BC}" srcOrd="0" destOrd="0" presId="urn:microsoft.com/office/officeart/2005/8/layout/pList2"/>
    <dgm:cxn modelId="{1E92A445-34D3-4B76-95D9-D647C425C951}" type="presParOf" srcId="{E24752D6-5E7A-4C70-BC72-09823B0B4767}" destId="{DCE64429-DB71-4AC0-882C-D662BFACFBC1}" srcOrd="1" destOrd="0" presId="urn:microsoft.com/office/officeart/2005/8/layout/pList2"/>
    <dgm:cxn modelId="{EE40C659-3438-4003-9ACA-D3164CDD6964}" type="presParOf" srcId="{E24752D6-5E7A-4C70-BC72-09823B0B4767}" destId="{02281A82-F8CD-4CA7-9F8D-E9C2D44693C3}" srcOrd="2" destOrd="0" presId="urn:microsoft.com/office/officeart/2005/8/layout/pList2"/>
    <dgm:cxn modelId="{C17ACDED-3F15-4322-9BB0-84C44EF75684}" type="presParOf" srcId="{F4AC421D-EB2E-4461-BE71-FE8EA0542C93}" destId="{DA9DD1BD-9E7A-4ECE-AF0D-61FEB97EA358}" srcOrd="1" destOrd="0" presId="urn:microsoft.com/office/officeart/2005/8/layout/pList2"/>
    <dgm:cxn modelId="{97EBCDD8-0706-4076-95D2-EF6ABB0D7E57}" type="presParOf" srcId="{F4AC421D-EB2E-4461-BE71-FE8EA0542C93}" destId="{931C6624-BBC7-406C-9D56-3E1465296B8F}" srcOrd="2" destOrd="0" presId="urn:microsoft.com/office/officeart/2005/8/layout/pList2"/>
    <dgm:cxn modelId="{624AE0A3-A559-45A0-B86E-36B3E5C16761}" type="presParOf" srcId="{931C6624-BBC7-406C-9D56-3E1465296B8F}" destId="{6C8410E5-D7FF-486F-B6F6-7A57738A80B7}" srcOrd="0" destOrd="0" presId="urn:microsoft.com/office/officeart/2005/8/layout/pList2"/>
    <dgm:cxn modelId="{FF7A951D-05B4-4447-8C1C-7B11C209071D}" type="presParOf" srcId="{931C6624-BBC7-406C-9D56-3E1465296B8F}" destId="{0CC28350-7425-4BA2-99B2-0F55556F5BCC}" srcOrd="1" destOrd="0" presId="urn:microsoft.com/office/officeart/2005/8/layout/pList2"/>
    <dgm:cxn modelId="{55910C9F-946D-4522-A184-F4E66F412FC7}" type="presParOf" srcId="{931C6624-BBC7-406C-9D56-3E1465296B8F}" destId="{5377A3BD-8024-4D11-9153-7EE7EA0E46EF}" srcOrd="2" destOrd="0" presId="urn:microsoft.com/office/officeart/2005/8/layout/pList2"/>
    <dgm:cxn modelId="{F59D973B-74F8-4605-B5FB-1AC220700F66}" type="presParOf" srcId="{F4AC421D-EB2E-4461-BE71-FE8EA0542C93}" destId="{5F3385BC-364A-4B51-B0AF-66CBAB30DB42}" srcOrd="3" destOrd="0" presId="urn:microsoft.com/office/officeart/2005/8/layout/pList2"/>
    <dgm:cxn modelId="{58F2BEEA-D471-4318-B4EF-69C1FECF3464}" type="presParOf" srcId="{F4AC421D-EB2E-4461-BE71-FE8EA0542C93}" destId="{89612CD5-22E7-482E-B322-C9AB16E0F658}" srcOrd="4" destOrd="0" presId="urn:microsoft.com/office/officeart/2005/8/layout/pList2"/>
    <dgm:cxn modelId="{E2B325A1-791F-46C9-B202-CFD24CCB3240}" type="presParOf" srcId="{89612CD5-22E7-482E-B322-C9AB16E0F658}" destId="{A7407BF9-89CB-4167-A7F1-E3CBCCE9CA7E}" srcOrd="0" destOrd="0" presId="urn:microsoft.com/office/officeart/2005/8/layout/pList2"/>
    <dgm:cxn modelId="{D6906F33-5CA9-4965-8E87-31FED8BC2091}" type="presParOf" srcId="{89612CD5-22E7-482E-B322-C9AB16E0F658}" destId="{CC80D82F-3E50-4085-B261-D62E0C4D0414}" srcOrd="1" destOrd="0" presId="urn:microsoft.com/office/officeart/2005/8/layout/pList2"/>
    <dgm:cxn modelId="{A9C3C4EC-1329-4D34-A302-AA4514C280B8}" type="presParOf" srcId="{89612CD5-22E7-482E-B322-C9AB16E0F658}" destId="{0C25602D-A240-4919-9E9F-D24A870AE69E}" srcOrd="2" destOrd="0" presId="urn:microsoft.com/office/officeart/2005/8/layout/pList2"/>
    <dgm:cxn modelId="{130A6F13-C318-4F89-AE67-31315C499FA4}" type="presParOf" srcId="{F4AC421D-EB2E-4461-BE71-FE8EA0542C93}" destId="{C67E45F0-A87A-4022-A556-C6D078FDF65E}" srcOrd="5" destOrd="0" presId="urn:microsoft.com/office/officeart/2005/8/layout/pList2"/>
    <dgm:cxn modelId="{3D7B2182-125C-461A-823A-7599E7A9508A}" type="presParOf" srcId="{F4AC421D-EB2E-4461-BE71-FE8EA0542C93}" destId="{5D9E1480-C932-4B73-9D23-B7F1F0D5A510}" srcOrd="6" destOrd="0" presId="urn:microsoft.com/office/officeart/2005/8/layout/pList2"/>
    <dgm:cxn modelId="{CCB4DC03-9BCC-491A-890D-D21B3B22B5E3}" type="presParOf" srcId="{5D9E1480-C932-4B73-9D23-B7F1F0D5A510}" destId="{13B6B02D-EE01-4F6F-810B-783D22E4462E}" srcOrd="0" destOrd="0" presId="urn:microsoft.com/office/officeart/2005/8/layout/pList2"/>
    <dgm:cxn modelId="{CA385C92-234B-44B0-90BE-576A4B5A9898}" type="presParOf" srcId="{5D9E1480-C932-4B73-9D23-B7F1F0D5A510}" destId="{4C637A80-356C-4FD2-89F4-9A07B4F21D23}" srcOrd="1" destOrd="0" presId="urn:microsoft.com/office/officeart/2005/8/layout/pList2"/>
    <dgm:cxn modelId="{15BCA306-3255-4C99-BF97-63ADE9CCD42F}" type="presParOf" srcId="{5D9E1480-C932-4B73-9D23-B7F1F0D5A510}" destId="{3369DCC3-D14A-43BC-8632-854D8FA9992C}" srcOrd="2" destOrd="0" presId="urn:microsoft.com/office/officeart/2005/8/layout/pList2"/>
    <dgm:cxn modelId="{E90260C6-0D42-44BC-BDE7-D09FE9F8CA5A}" type="presParOf" srcId="{F4AC421D-EB2E-4461-BE71-FE8EA0542C93}" destId="{5DB76FE8-0728-45C6-9E67-A81D72CD5B59}" srcOrd="7" destOrd="0" presId="urn:microsoft.com/office/officeart/2005/8/layout/pList2"/>
    <dgm:cxn modelId="{2674BE4C-8BE0-4C58-B2D1-ADDAC46ACCB2}" type="presParOf" srcId="{F4AC421D-EB2E-4461-BE71-FE8EA0542C93}" destId="{FF07DC24-4E4C-43B7-BBDB-223B51B667B5}" srcOrd="8" destOrd="0" presId="urn:microsoft.com/office/officeart/2005/8/layout/pList2"/>
    <dgm:cxn modelId="{3C63AA15-99FD-42F4-9221-AE47EDF46CDC}" type="presParOf" srcId="{FF07DC24-4E4C-43B7-BBDB-223B51B667B5}" destId="{FB339A08-2B3F-4552-99CC-F35D7FA00CA4}" srcOrd="0" destOrd="0" presId="urn:microsoft.com/office/officeart/2005/8/layout/pList2"/>
    <dgm:cxn modelId="{B95542A0-D007-47A7-BE23-DAFE3A6221BD}" type="presParOf" srcId="{FF07DC24-4E4C-43B7-BBDB-223B51B667B5}" destId="{51DF99F5-E8B0-455E-A23F-5B9544007A6D}" srcOrd="1" destOrd="0" presId="urn:microsoft.com/office/officeart/2005/8/layout/pList2"/>
    <dgm:cxn modelId="{3848E7F8-D308-4979-A545-42B8538E0F9E}" type="presParOf" srcId="{FF07DC24-4E4C-43B7-BBDB-223B51B667B5}" destId="{D6A4736B-69BD-4A00-AFF6-00793B00E08F}" srcOrd="2" destOrd="0" presId="urn:microsoft.com/office/officeart/2005/8/layout/pList2"/>
    <dgm:cxn modelId="{FB07044E-150D-4D42-83D0-3B057B39C9DE}" type="presParOf" srcId="{F4AC421D-EB2E-4461-BE71-FE8EA0542C93}" destId="{E8D4CB18-18E5-485E-B314-64F4223EEB80}" srcOrd="9" destOrd="0" presId="urn:microsoft.com/office/officeart/2005/8/layout/pList2"/>
    <dgm:cxn modelId="{CDAA819C-8957-4E1C-86AE-B2D7945BB162}" type="presParOf" srcId="{F4AC421D-EB2E-4461-BE71-FE8EA0542C93}" destId="{10BEF832-AFD7-4DBD-86FA-1DD31489A494}" srcOrd="10" destOrd="0" presId="urn:microsoft.com/office/officeart/2005/8/layout/pList2"/>
    <dgm:cxn modelId="{E1C24706-742D-4165-8FFA-203AC4BCD3B4}" type="presParOf" srcId="{10BEF832-AFD7-4DBD-86FA-1DD31489A494}" destId="{346C04FA-8AF1-41D0-9CF9-8FDC4C44BC12}" srcOrd="0" destOrd="0" presId="urn:microsoft.com/office/officeart/2005/8/layout/pList2"/>
    <dgm:cxn modelId="{2C17EA4B-AD77-41EF-A01F-47C365A2C319}" type="presParOf" srcId="{10BEF832-AFD7-4DBD-86FA-1DD31489A494}" destId="{F015505F-8E67-49FA-8380-FAD60A9A3D55}" srcOrd="1" destOrd="0" presId="urn:microsoft.com/office/officeart/2005/8/layout/pList2"/>
    <dgm:cxn modelId="{BF9F4EFF-7EC1-4608-AA86-E70A9EDC998A}" type="presParOf" srcId="{10BEF832-AFD7-4DBD-86FA-1DD31489A494}" destId="{EBB20114-28F6-4256-B703-F81597C5FD26}" srcOrd="2" destOrd="0" presId="urn:microsoft.com/office/officeart/2005/8/layout/pList2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List2">
  <dgm:title val=""/>
  <dgm:desc val=""/>
  <dgm:catLst>
    <dgm:cat type="list" pri="11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bkgdShp" refType="w"/>
      <dgm:constr type="h" for="ch" forName="bkgdShp" refType="h" fact="0.45"/>
      <dgm:constr type="t" for="ch" forName="bkgdShp"/>
      <dgm:constr type="w" for="ch" forName="linComp" refType="w" fact="0.94"/>
      <dgm:constr type="h" for="ch" forName="linComp" refType="h"/>
      <dgm:constr type="ctrX" for="ch" forName="linComp" refType="w" fact="0.5"/>
    </dgm:constrLst>
    <dgm:ruleLst/>
    <dgm:choose name="Name1">
      <dgm:if name="Name2" axis="ch" ptType="node" func="cnt" op="gte" val="1">
        <dgm:layoutNode name="bkgdShp" styleLbl="alignAccFollow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linComp">
          <dgm:choose name="Name3">
            <dgm:if name="Name4" func="var" arg="dir" op="equ" val="norm">
              <dgm:alg type="lin"/>
            </dgm:if>
            <dgm:else name="Name5">
              <dgm:alg type="lin">
                <dgm:param type="linDir" val="from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w" for="ch" forName="compNode" refType="w"/>
            <dgm:constr type="h" for="ch" forName="compNode" refType="h"/>
            <dgm:constr type="w" for="ch" ptType="sibTrans" refType="w" refFor="ch" refForName="compNode" fact="0.1"/>
            <dgm:constr type="h" for="ch" ptType="sibTrans" op="equ"/>
            <dgm:constr type="h" for="ch" forName="compNode" op="equ"/>
            <dgm:constr type="primFontSz" for="des" forName="node" op="equ"/>
          </dgm:constrLst>
          <dgm:ruleLst/>
          <dgm:forEach name="nodesForEach" axis="ch" ptType="node">
            <dgm:layoutNode name="compNode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node" refType="w"/>
                <dgm:constr type="h" for="ch" forName="node" refType="h" fact="0.55"/>
                <dgm:constr type="b" for="ch" forName="node" refType="h"/>
                <dgm:constr type="w" for="ch" forName="invisiNode" refType="w" fact="0.75"/>
                <dgm:constr type="h" for="ch" forName="invisiNode" refType="h" fact="0.06"/>
                <dgm:constr type="t" for="ch" forName="invisiNode"/>
                <dgm:constr type="w" for="ch" forName="imagNode" refType="w"/>
                <dgm:constr type="h" for="ch" forName="imagNode" refType="h" fact="0.33"/>
                <dgm:constr type="ctrX" for="ch" forName="imagNode" refType="w" fact="0.5"/>
                <dgm:constr type="t" for="ch" forName="imagNode" refType="h" fact="0.06"/>
              </dgm:constrLst>
              <dgm:ruleLst/>
              <dgm:layoutNode name="node" styleLbl="node1">
                <dgm:varLst>
                  <dgm:bulletEnabled val="1"/>
                </dgm:varLst>
                <dgm:alg type="tx">
                  <dgm:param type="txAnchorVert" val="t"/>
                </dgm:alg>
                <dgm:shape xmlns:r="http://schemas.openxmlformats.org/officeDocument/2006/relationships" rot="180" type="round2SameRect" r:blip="">
                  <dgm:adjLst>
                    <dgm:adj idx="1" val="0.105"/>
                  </dgm:adjLst>
                </dgm:shape>
                <dgm:presOf axis="desOrSelf" ptType="node"/>
                <dgm:constrLst>
                  <dgm:constr type="primFontSz" val="65"/>
                </dgm:constrLst>
                <dgm:ruleLst>
                  <dgm:rule type="primFontSz" val="5" fact="NaN" max="NaN"/>
                </dgm:ruleLst>
              </dgm:layoutNode>
              <dgm:layoutNode name="invisiNode">
                <dgm:alg type="sp"/>
                <dgm:shape xmlns:r="http://schemas.openxmlformats.org/officeDocument/2006/relationships" type="roundRect" r:blip="" hideGeom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  <dgm:layoutNode name="imagNode" styleLbl="fgImgPlace1">
                <dgm:alg type="sp"/>
                <dgm:shape xmlns:r="http://schemas.openxmlformats.org/officeDocument/2006/relationships" type="roundRect" r:blip="" zOrderOff="-2" blipPhldr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</dgm:layoutNode>
            <dgm:forEach name="sibTransForEach" axis="followSib" ptType="sibTrans" cnt="1">
              <dgm:layoutNode name="sibTrans">
                <dgm:alg type="sp"/>
                <dgm:shape xmlns:r="http://schemas.openxmlformats.org/officeDocument/2006/relationships" type="rect" r:blip="" hideGeom="1">
                  <dgm:adjLst/>
                </dgm:shape>
                <dgm:presOf axis="self"/>
                <dgm:constrLst/>
                <dgm:ruleLst/>
              </dgm:layoutNode>
            </dgm:forEach>
          </dgm:forEach>
        </dgm:layoutNode>
      </dgm:if>
      <dgm:else name="Name6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5B106E36-FD25-4E2D-B0AA-010F637433A0}" type="datetimeFigureOut">
              <a:rPr lang="ru-RU" smtClean="0"/>
              <a:pPr/>
              <a:t>09.03.2013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09.03.2013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09.03.2013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09.03.2013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09.03.2013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09.03.2013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09.03.2013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5B106E36-FD25-4E2D-B0AA-010F637433A0}" type="datetimeFigureOut">
              <a:rPr lang="ru-RU" smtClean="0"/>
              <a:pPr/>
              <a:t>09.03.2013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5B106E36-FD25-4E2D-B0AA-010F637433A0}" type="datetimeFigureOut">
              <a:rPr lang="ru-RU" smtClean="0"/>
              <a:pPr/>
              <a:t>09.03.2013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09.03.2013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13" r:id="rId1"/>
    <p:sldLayoutId id="2147483914" r:id="rId2"/>
    <p:sldLayoutId id="2147483915" r:id="rId3"/>
    <p:sldLayoutId id="2147483916" r:id="rId4"/>
    <p:sldLayoutId id="2147483917" r:id="rId5"/>
    <p:sldLayoutId id="2147483918" r:id="rId6"/>
    <p:sldLayoutId id="2147483919" r:id="rId7"/>
    <p:sldLayoutId id="2147483920" r:id="rId8"/>
    <p:sldLayoutId id="2147483921" r:id="rId9"/>
    <p:sldLayoutId id="2147483922" r:id="rId10"/>
    <p:sldLayoutId id="2147483923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Relationship Id="rId4" Type="http://schemas.openxmlformats.org/officeDocument/2006/relationships/slide" Target="slide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00091h9x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21069858">
            <a:off x="409685" y="2684157"/>
            <a:ext cx="4827744" cy="3295002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 anchor="ctr" anchorCtr="0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extrusionH="57150" contourW="12700" prstMaterial="powder">
              <a:bevelT w="38100" h="38100" prst="relaxedInset"/>
              <a:bevelB w="69850" h="38100" prst="cross"/>
              <a:extrusionClr>
                <a:schemeClr val="accent3">
                  <a:lumMod val="75000"/>
                </a:schemeClr>
              </a:extrusionClr>
              <a:contourClr>
                <a:schemeClr val="accent3"/>
              </a:contourClr>
            </a:sp3d>
          </a:bodyPr>
          <a:lstStyle/>
          <a:p>
            <a:r>
              <a:rPr lang="ru-RU" dirty="0" smtClean="0">
                <a:ln cap="rnd" cmpd="thinThick">
                  <a:solidFill>
                    <a:schemeClr val="tx1">
                      <a:alpha val="41000"/>
                    </a:schemeClr>
                  </a:solidFill>
                  <a:prstDash val="dashDot"/>
                  <a:round/>
                </a:ln>
                <a:solidFill>
                  <a:schemeClr val="accent6"/>
                </a:solidFill>
                <a:effectLst>
                  <a:outerShdw blurRad="60007" dist="200025" dir="15000000" sy="30000" kx="-1800000" algn="bl" rotWithShape="0">
                    <a:schemeClr val="bg1">
                      <a:alpha val="32000"/>
                    </a:schemeClr>
                  </a:outerShdw>
                </a:effectLst>
              </a:rPr>
              <a:t>Тема бала в русской литературе</a:t>
            </a:r>
            <a:endParaRPr lang="ru-RU" dirty="0">
              <a:ln cap="rnd" cmpd="thinThick">
                <a:solidFill>
                  <a:schemeClr val="tx1">
                    <a:alpha val="41000"/>
                  </a:schemeClr>
                </a:solidFill>
                <a:prstDash val="dashDot"/>
                <a:round/>
              </a:ln>
              <a:solidFill>
                <a:schemeClr val="accent6"/>
              </a:solidFill>
              <a:effectLst>
                <a:outerShdw blurRad="60007" dist="200025" dir="15000000" sy="30000" kx="-1800000" algn="bl" rotWithShape="0">
                  <a:schemeClr val="bg1">
                    <a:alpha val="32000"/>
                  </a:scheme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Выполнила:</a:t>
            </a:r>
          </a:p>
          <a:p>
            <a:r>
              <a:rPr lang="ru-RU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Ученица 10 класса</a:t>
            </a:r>
          </a:p>
          <a:p>
            <a:r>
              <a:rPr lang="ru-RU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Овдина Виктория</a:t>
            </a:r>
            <a:endParaRPr lang="ru-RU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mic Sans MS" pitchFamily="66" charset="0"/>
              </a:rPr>
              <a:t>СоДерЖаНиЕ</a:t>
            </a: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57158" y="1928802"/>
          <a:ext cx="8229600" cy="43891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57158" y="785794"/>
            <a:ext cx="3900486" cy="5854883"/>
          </a:xfrm>
        </p:spPr>
        <p:txBody>
          <a:bodyPr>
            <a:noAutofit/>
          </a:bodyPr>
          <a:lstStyle/>
          <a:p>
            <a:pPr algn="just">
              <a:buNone/>
            </a:pPr>
            <a:r>
              <a:rPr lang="ru-RU" sz="1600" b="1" dirty="0" smtClean="0">
                <a:solidFill>
                  <a:schemeClr val="accent6">
                    <a:lumMod val="75000"/>
                  </a:schemeClr>
                </a:solidFill>
                <a:latin typeface="Gabriola" pitchFamily="82" charset="0"/>
                <a:ea typeface="DFKai-SB" pitchFamily="65" charset="-120"/>
              </a:rPr>
              <a:t>Слово пришло в русский язык из немецкого; в переводе</a:t>
            </a:r>
            <a:endParaRPr lang="en-US" sz="1600" b="1" dirty="0" smtClean="0">
              <a:solidFill>
                <a:schemeClr val="accent6">
                  <a:lumMod val="75000"/>
                </a:schemeClr>
              </a:solidFill>
              <a:latin typeface="Gabriola" pitchFamily="82" charset="0"/>
              <a:ea typeface="DFKai-SB" pitchFamily="65" charset="-120"/>
            </a:endParaRPr>
          </a:p>
          <a:p>
            <a:pPr algn="just">
              <a:buNone/>
            </a:pPr>
            <a:r>
              <a:rPr lang="ru-RU" sz="1600" b="1" dirty="0" smtClean="0">
                <a:solidFill>
                  <a:schemeClr val="accent6">
                    <a:lumMod val="75000"/>
                  </a:schemeClr>
                </a:solidFill>
                <a:latin typeface="Gabriola" pitchFamily="82" charset="0"/>
                <a:ea typeface="DFKai-SB" pitchFamily="65" charset="-120"/>
              </a:rPr>
              <a:t> означает мяч. В старину в Германии существовал</a:t>
            </a:r>
            <a:endParaRPr lang="en-US" sz="1600" b="1" dirty="0" smtClean="0">
              <a:solidFill>
                <a:schemeClr val="accent6">
                  <a:lumMod val="75000"/>
                </a:schemeClr>
              </a:solidFill>
              <a:latin typeface="Gabriola" pitchFamily="82" charset="0"/>
              <a:ea typeface="DFKai-SB" pitchFamily="65" charset="-120"/>
            </a:endParaRPr>
          </a:p>
          <a:p>
            <a:pPr algn="just">
              <a:buNone/>
            </a:pPr>
            <a:r>
              <a:rPr lang="ru-RU" sz="1600" b="1" dirty="0" smtClean="0">
                <a:solidFill>
                  <a:schemeClr val="accent6">
                    <a:lumMod val="75000"/>
                  </a:schemeClr>
                </a:solidFill>
                <a:latin typeface="Gabriola" pitchFamily="82" charset="0"/>
                <a:ea typeface="DFKai-SB" pitchFamily="65" charset="-120"/>
              </a:rPr>
              <a:t> такой обычай:  на Пасху сельские девушки с песнями</a:t>
            </a:r>
            <a:endParaRPr lang="en-US" sz="1600" b="1" dirty="0" smtClean="0">
              <a:solidFill>
                <a:schemeClr val="accent6">
                  <a:lumMod val="75000"/>
                </a:schemeClr>
              </a:solidFill>
              <a:latin typeface="Gabriola" pitchFamily="82" charset="0"/>
              <a:ea typeface="DFKai-SB" pitchFamily="65" charset="-120"/>
            </a:endParaRPr>
          </a:p>
          <a:p>
            <a:pPr algn="just">
              <a:buNone/>
            </a:pPr>
            <a:r>
              <a:rPr lang="ru-RU" sz="1600" b="1" dirty="0" smtClean="0">
                <a:solidFill>
                  <a:schemeClr val="accent6">
                    <a:lumMod val="75000"/>
                  </a:schemeClr>
                </a:solidFill>
                <a:latin typeface="Gabriola" pitchFamily="82" charset="0"/>
                <a:ea typeface="DFKai-SB" pitchFamily="65" charset="-120"/>
              </a:rPr>
              <a:t> обходили дома своих подруг, которые за минувший год</a:t>
            </a:r>
            <a:endParaRPr lang="en-US" sz="1600" b="1" dirty="0" smtClean="0">
              <a:solidFill>
                <a:schemeClr val="accent6">
                  <a:lumMod val="75000"/>
                </a:schemeClr>
              </a:solidFill>
              <a:latin typeface="Gabriola" pitchFamily="82" charset="0"/>
              <a:ea typeface="DFKai-SB" pitchFamily="65" charset="-120"/>
            </a:endParaRPr>
          </a:p>
          <a:p>
            <a:pPr algn="just">
              <a:buNone/>
            </a:pPr>
            <a:r>
              <a:rPr lang="ru-RU" sz="1600" b="1" dirty="0" smtClean="0">
                <a:solidFill>
                  <a:schemeClr val="accent6">
                    <a:lumMod val="75000"/>
                  </a:schemeClr>
                </a:solidFill>
                <a:latin typeface="Gabriola" pitchFamily="82" charset="0"/>
                <a:ea typeface="DFKai-SB" pitchFamily="65" charset="-120"/>
              </a:rPr>
              <a:t> вышли замуж.</a:t>
            </a:r>
            <a:r>
              <a:rPr lang="en-US" sz="1600" b="1" dirty="0" smtClean="0">
                <a:solidFill>
                  <a:schemeClr val="accent6">
                    <a:lumMod val="75000"/>
                  </a:schemeClr>
                </a:solidFill>
                <a:latin typeface="Gabriola" pitchFamily="82" charset="0"/>
                <a:ea typeface="DFKai-SB" pitchFamily="65" charset="-120"/>
              </a:rPr>
              <a:t> </a:t>
            </a:r>
            <a:r>
              <a:rPr lang="ru-RU" sz="1600" b="1" dirty="0" smtClean="0">
                <a:solidFill>
                  <a:schemeClr val="accent6">
                    <a:lumMod val="75000"/>
                  </a:schemeClr>
                </a:solidFill>
                <a:latin typeface="Gabriola" pitchFamily="82" charset="0"/>
                <a:ea typeface="DFKai-SB" pitchFamily="65" charset="-120"/>
              </a:rPr>
              <a:t>Каждой из них дарили по мячику,</a:t>
            </a:r>
            <a:endParaRPr lang="en-US" sz="1600" b="1" dirty="0" smtClean="0">
              <a:solidFill>
                <a:schemeClr val="accent6">
                  <a:lumMod val="75000"/>
                </a:schemeClr>
              </a:solidFill>
              <a:latin typeface="Gabriola" pitchFamily="82" charset="0"/>
              <a:ea typeface="DFKai-SB" pitchFamily="65" charset="-120"/>
            </a:endParaRPr>
          </a:p>
          <a:p>
            <a:pPr algn="just">
              <a:buNone/>
            </a:pPr>
            <a:r>
              <a:rPr lang="ru-RU" sz="1600" b="1" dirty="0" smtClean="0">
                <a:solidFill>
                  <a:schemeClr val="accent6">
                    <a:lumMod val="75000"/>
                  </a:schemeClr>
                </a:solidFill>
                <a:latin typeface="Gabriola" pitchFamily="82" charset="0"/>
                <a:ea typeface="DFKai-SB" pitchFamily="65" charset="-120"/>
              </a:rPr>
              <a:t> набитому шерстью или пухом. В ответ молодая</a:t>
            </a:r>
            <a:endParaRPr lang="en-US" sz="1600" b="1" dirty="0" smtClean="0">
              <a:solidFill>
                <a:schemeClr val="accent6">
                  <a:lumMod val="75000"/>
                </a:schemeClr>
              </a:solidFill>
              <a:latin typeface="Gabriola" pitchFamily="82" charset="0"/>
              <a:ea typeface="DFKai-SB" pitchFamily="65" charset="-120"/>
            </a:endParaRPr>
          </a:p>
          <a:p>
            <a:pPr algn="just">
              <a:buNone/>
            </a:pPr>
            <a:r>
              <a:rPr lang="ru-RU" sz="1600" b="1" dirty="0" smtClean="0">
                <a:solidFill>
                  <a:schemeClr val="accent6">
                    <a:lumMod val="75000"/>
                  </a:schemeClr>
                </a:solidFill>
                <a:latin typeface="Gabriola" pitchFamily="82" charset="0"/>
                <a:ea typeface="DFKai-SB" pitchFamily="65" charset="-120"/>
              </a:rPr>
              <a:t> женщина обязывалась устроить для всей молодежи</a:t>
            </a:r>
            <a:endParaRPr lang="en-US" sz="1600" b="1" dirty="0" smtClean="0">
              <a:solidFill>
                <a:schemeClr val="accent6">
                  <a:lumMod val="75000"/>
                </a:schemeClr>
              </a:solidFill>
              <a:latin typeface="Gabriola" pitchFamily="82" charset="0"/>
              <a:ea typeface="DFKai-SB" pitchFamily="65" charset="-120"/>
            </a:endParaRPr>
          </a:p>
          <a:p>
            <a:pPr algn="just">
              <a:buNone/>
            </a:pPr>
            <a:r>
              <a:rPr lang="ru-RU" sz="1600" b="1" dirty="0" smtClean="0">
                <a:solidFill>
                  <a:schemeClr val="accent6">
                    <a:lumMod val="75000"/>
                  </a:schemeClr>
                </a:solidFill>
                <a:latin typeface="Gabriola" pitchFamily="82" charset="0"/>
                <a:ea typeface="DFKai-SB" pitchFamily="65" charset="-120"/>
              </a:rPr>
              <a:t> деревни угощение и танцы, наняв за свой счет</a:t>
            </a:r>
            <a:endParaRPr lang="en-US" sz="1600" b="1" dirty="0" smtClean="0">
              <a:solidFill>
                <a:schemeClr val="accent6">
                  <a:lumMod val="75000"/>
                </a:schemeClr>
              </a:solidFill>
              <a:latin typeface="Gabriola" pitchFamily="82" charset="0"/>
              <a:ea typeface="DFKai-SB" pitchFamily="65" charset="-120"/>
            </a:endParaRPr>
          </a:p>
          <a:p>
            <a:pPr algn="just">
              <a:buNone/>
            </a:pPr>
            <a:r>
              <a:rPr lang="ru-RU" sz="1600" b="1" dirty="0" smtClean="0">
                <a:solidFill>
                  <a:schemeClr val="accent6">
                    <a:lumMod val="75000"/>
                  </a:schemeClr>
                </a:solidFill>
                <a:latin typeface="Gabriola" pitchFamily="82" charset="0"/>
                <a:ea typeface="DFKai-SB" pitchFamily="65" charset="-120"/>
              </a:rPr>
              <a:t> музыкантов. Сколько было в селе молодоженов, столько</a:t>
            </a:r>
            <a:endParaRPr lang="en-US" sz="1600" b="1" dirty="0" smtClean="0">
              <a:solidFill>
                <a:schemeClr val="accent6">
                  <a:lumMod val="75000"/>
                </a:schemeClr>
              </a:solidFill>
              <a:latin typeface="Gabriola" pitchFamily="82" charset="0"/>
              <a:ea typeface="DFKai-SB" pitchFamily="65" charset="-120"/>
            </a:endParaRPr>
          </a:p>
          <a:p>
            <a:pPr algn="just">
              <a:buNone/>
            </a:pPr>
            <a:r>
              <a:rPr lang="ru-RU" sz="1600" b="1" dirty="0" smtClean="0">
                <a:solidFill>
                  <a:schemeClr val="accent6">
                    <a:lumMod val="75000"/>
                  </a:schemeClr>
                </a:solidFill>
                <a:latin typeface="Gabriola" pitchFamily="82" charset="0"/>
                <a:ea typeface="DFKai-SB" pitchFamily="65" charset="-120"/>
              </a:rPr>
              <a:t> давалось и </a:t>
            </a:r>
            <a:r>
              <a:rPr lang="ru-RU" sz="1600" b="1" dirty="0" smtClean="0">
                <a:solidFill>
                  <a:schemeClr val="accent6">
                    <a:lumMod val="75000"/>
                  </a:schemeClr>
                </a:solidFill>
                <a:latin typeface="Gabriola" pitchFamily="82" charset="0"/>
                <a:ea typeface="DFKai-SB" pitchFamily="65" charset="-120"/>
              </a:rPr>
              <a:t>мячей, </a:t>
            </a:r>
            <a:r>
              <a:rPr lang="ru-RU" sz="1600" b="1" dirty="0" smtClean="0">
                <a:solidFill>
                  <a:schemeClr val="accent6">
                    <a:lumMod val="75000"/>
                  </a:schemeClr>
                </a:solidFill>
                <a:latin typeface="Gabriola" pitchFamily="82" charset="0"/>
                <a:ea typeface="DFKai-SB" pitchFamily="65" charset="-120"/>
              </a:rPr>
              <a:t>или балов, то есть вечеринок с</a:t>
            </a:r>
            <a:endParaRPr lang="en-US" sz="1600" b="1" dirty="0" smtClean="0">
              <a:solidFill>
                <a:schemeClr val="accent6">
                  <a:lumMod val="75000"/>
                </a:schemeClr>
              </a:solidFill>
              <a:latin typeface="Gabriola" pitchFamily="82" charset="0"/>
              <a:ea typeface="DFKai-SB" pitchFamily="65" charset="-120"/>
            </a:endParaRPr>
          </a:p>
          <a:p>
            <a:pPr algn="just">
              <a:buNone/>
            </a:pPr>
            <a:r>
              <a:rPr lang="ru-RU" sz="1600" b="1" dirty="0" smtClean="0">
                <a:solidFill>
                  <a:schemeClr val="accent6">
                    <a:lumMod val="75000"/>
                  </a:schemeClr>
                </a:solidFill>
                <a:latin typeface="Gabriola" pitchFamily="82" charset="0"/>
                <a:ea typeface="DFKai-SB" pitchFamily="65" charset="-120"/>
              </a:rPr>
              <a:t> танцами. В России до конца</a:t>
            </a:r>
            <a:r>
              <a:rPr lang="en-US" sz="1600" b="1" dirty="0" smtClean="0">
                <a:solidFill>
                  <a:schemeClr val="accent6">
                    <a:lumMod val="75000"/>
                  </a:schemeClr>
                </a:solidFill>
                <a:latin typeface="Gabriola" pitchFamily="82" charset="0"/>
                <a:ea typeface="DFKai-SB" pitchFamily="65" charset="-120"/>
              </a:rPr>
              <a:t> </a:t>
            </a:r>
            <a:r>
              <a:rPr lang="ru-RU" sz="1600" b="1" dirty="0" smtClean="0">
                <a:solidFill>
                  <a:schemeClr val="accent6">
                    <a:lumMod val="75000"/>
                  </a:schemeClr>
                </a:solidFill>
                <a:latin typeface="Gabriola" pitchFamily="82" charset="0"/>
                <a:ea typeface="DFKai-SB" pitchFamily="65" charset="-120"/>
              </a:rPr>
              <a:t>XVII в, ничего похожего на</a:t>
            </a:r>
            <a:endParaRPr lang="en-US" sz="1600" b="1" dirty="0" smtClean="0">
              <a:solidFill>
                <a:schemeClr val="accent6">
                  <a:lumMod val="75000"/>
                </a:schemeClr>
              </a:solidFill>
              <a:latin typeface="Gabriola" pitchFamily="82" charset="0"/>
              <a:ea typeface="DFKai-SB" pitchFamily="65" charset="-120"/>
            </a:endParaRPr>
          </a:p>
          <a:p>
            <a:pPr algn="just">
              <a:buNone/>
            </a:pPr>
            <a:r>
              <a:rPr lang="ru-RU" sz="1600" b="1" dirty="0" smtClean="0">
                <a:solidFill>
                  <a:schemeClr val="accent6">
                    <a:lumMod val="75000"/>
                  </a:schemeClr>
                </a:solidFill>
                <a:latin typeface="Gabriola" pitchFamily="82" charset="0"/>
                <a:ea typeface="DFKai-SB" pitchFamily="65" charset="-120"/>
              </a:rPr>
              <a:t> балы не существовало. В 1718 г. указом Петра были</a:t>
            </a:r>
            <a:endParaRPr lang="en-US" sz="1600" b="1" dirty="0" smtClean="0">
              <a:solidFill>
                <a:schemeClr val="accent6">
                  <a:lumMod val="75000"/>
                </a:schemeClr>
              </a:solidFill>
              <a:latin typeface="Gabriola" pitchFamily="82" charset="0"/>
              <a:ea typeface="DFKai-SB" pitchFamily="65" charset="-120"/>
            </a:endParaRPr>
          </a:p>
          <a:p>
            <a:pPr algn="just">
              <a:buNone/>
            </a:pPr>
            <a:r>
              <a:rPr lang="ru-RU" sz="1600" b="1" dirty="0" smtClean="0">
                <a:solidFill>
                  <a:schemeClr val="accent6">
                    <a:lumMod val="75000"/>
                  </a:schemeClr>
                </a:solidFill>
                <a:latin typeface="Gabriola" pitchFamily="82" charset="0"/>
                <a:ea typeface="DFKai-SB" pitchFamily="65" charset="-120"/>
              </a:rPr>
              <a:t> учреждены ассамблеи, ставшие первыми русскими</a:t>
            </a:r>
            <a:endParaRPr lang="en-US" sz="1600" b="1" dirty="0" smtClean="0">
              <a:solidFill>
                <a:schemeClr val="accent6">
                  <a:lumMod val="75000"/>
                </a:schemeClr>
              </a:solidFill>
              <a:latin typeface="Gabriola" pitchFamily="82" charset="0"/>
              <a:ea typeface="DFKai-SB" pitchFamily="65" charset="-120"/>
            </a:endParaRPr>
          </a:p>
          <a:p>
            <a:pPr algn="just">
              <a:buNone/>
            </a:pPr>
            <a:r>
              <a:rPr lang="ru-RU" sz="1600" b="1" dirty="0" smtClean="0">
                <a:solidFill>
                  <a:schemeClr val="accent6">
                    <a:lumMod val="75000"/>
                  </a:schemeClr>
                </a:solidFill>
                <a:latin typeface="Gabriola" pitchFamily="82" charset="0"/>
                <a:ea typeface="DFKai-SB" pitchFamily="65" charset="-120"/>
              </a:rPr>
              <a:t> балами.</a:t>
            </a:r>
          </a:p>
          <a:p>
            <a:pPr algn="just">
              <a:buNone/>
            </a:pPr>
            <a:r>
              <a:rPr lang="ru-RU" sz="1600" b="1" dirty="0" smtClean="0">
                <a:solidFill>
                  <a:schemeClr val="accent6">
                    <a:lumMod val="75000"/>
                  </a:schemeClr>
                </a:solidFill>
                <a:latin typeface="Gabriola" pitchFamily="82" charset="0"/>
                <a:ea typeface="DFKai-SB" pitchFamily="65" charset="-120"/>
              </a:rPr>
              <a:t>На протяжении XVIII — XIX вв. балы все прочнее</a:t>
            </a:r>
            <a:endParaRPr lang="en-US" sz="1600" b="1" dirty="0" smtClean="0">
              <a:solidFill>
                <a:schemeClr val="accent6">
                  <a:lumMod val="75000"/>
                </a:schemeClr>
              </a:solidFill>
              <a:latin typeface="Gabriola" pitchFamily="82" charset="0"/>
              <a:ea typeface="DFKai-SB" pitchFamily="65" charset="-120"/>
            </a:endParaRPr>
          </a:p>
          <a:p>
            <a:pPr algn="just">
              <a:buNone/>
            </a:pPr>
            <a:r>
              <a:rPr lang="ru-RU" sz="1600" b="1" dirty="0" smtClean="0">
                <a:solidFill>
                  <a:schemeClr val="accent6">
                    <a:lumMod val="75000"/>
                  </a:schemeClr>
                </a:solidFill>
                <a:latin typeface="Gabriola" pitchFamily="82" charset="0"/>
                <a:ea typeface="DFKai-SB" pitchFamily="65" charset="-120"/>
              </a:rPr>
              <a:t> входили в русский обиход и вскоре перестали быть принадлежностью только дворянского образа жизни,</a:t>
            </a:r>
            <a:endParaRPr lang="en-US" sz="1600" b="1" dirty="0" smtClean="0">
              <a:solidFill>
                <a:schemeClr val="accent6">
                  <a:lumMod val="75000"/>
                </a:schemeClr>
              </a:solidFill>
              <a:latin typeface="Gabriola" pitchFamily="82" charset="0"/>
              <a:ea typeface="DFKai-SB" pitchFamily="65" charset="-120"/>
            </a:endParaRPr>
          </a:p>
          <a:p>
            <a:pPr algn="just">
              <a:buNone/>
            </a:pPr>
            <a:r>
              <a:rPr lang="ru-RU" sz="1600" b="1" dirty="0" smtClean="0">
                <a:solidFill>
                  <a:schemeClr val="accent6">
                    <a:lumMod val="75000"/>
                  </a:schemeClr>
                </a:solidFill>
                <a:latin typeface="Gabriola" pitchFamily="82" charset="0"/>
                <a:ea typeface="DFKai-SB" pitchFamily="65" charset="-120"/>
              </a:rPr>
              <a:t> проникнув во все слои городского населения.</a:t>
            </a:r>
            <a:endParaRPr lang="en-US" sz="1600" b="1" dirty="0" smtClean="0">
              <a:solidFill>
                <a:schemeClr val="accent6">
                  <a:lumMod val="75000"/>
                </a:schemeClr>
              </a:solidFill>
              <a:latin typeface="Gabriola" pitchFamily="82" charset="0"/>
              <a:ea typeface="DFKai-SB" pitchFamily="65" charset="-120"/>
            </a:endParaRPr>
          </a:p>
          <a:p>
            <a:pPr algn="just">
              <a:buNone/>
            </a:pPr>
            <a:r>
              <a:rPr lang="ru-RU" sz="1600" b="1" dirty="0" smtClean="0">
                <a:solidFill>
                  <a:schemeClr val="accent6">
                    <a:lumMod val="75000"/>
                  </a:schemeClr>
                </a:solidFill>
                <a:latin typeface="Gabriola" pitchFamily="82" charset="0"/>
                <a:ea typeface="DFKai-SB" pitchFamily="65" charset="-120"/>
              </a:rPr>
              <a:t> Некоторые бальные танцы, например «кадриль», в </a:t>
            </a:r>
            <a:r>
              <a:rPr lang="ru-RU" sz="1600" b="1" dirty="0" err="1" smtClean="0">
                <a:solidFill>
                  <a:schemeClr val="accent6">
                    <a:lumMod val="75000"/>
                  </a:schemeClr>
                </a:solidFill>
                <a:latin typeface="Gabriola" pitchFamily="82" charset="0"/>
                <a:ea typeface="DFKai-SB" pitchFamily="65" charset="-120"/>
              </a:rPr>
              <a:t>XIXв</a:t>
            </a:r>
            <a:r>
              <a:rPr lang="ru-RU" sz="1600" b="1" dirty="0" smtClean="0">
                <a:solidFill>
                  <a:schemeClr val="accent6">
                    <a:lumMod val="75000"/>
                  </a:schemeClr>
                </a:solidFill>
                <a:latin typeface="Gabriola" pitchFamily="82" charset="0"/>
                <a:ea typeface="DFKai-SB" pitchFamily="65" charset="-120"/>
              </a:rPr>
              <a:t> стали танцевать даже в деревне.</a:t>
            </a:r>
            <a:endParaRPr lang="ru-RU" sz="1600" b="1" dirty="0">
              <a:solidFill>
                <a:schemeClr val="accent6">
                  <a:lumMod val="75000"/>
                </a:schemeClr>
              </a:solidFill>
              <a:latin typeface="Gabriola" pitchFamily="82" charset="0"/>
              <a:ea typeface="DFKai-SB" pitchFamily="65" charset="-120"/>
            </a:endParaRPr>
          </a:p>
        </p:txBody>
      </p:sp>
      <p:pic>
        <p:nvPicPr>
          <p:cNvPr id="6" name="Содержимое 5" descr="de405cc5b759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857752" y="1000108"/>
            <a:ext cx="3767936" cy="542609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Управляющая кнопка: домой 4">
            <a:hlinkClick r:id="rId3" action="ppaction://hlinksldjump" highlightClick="1"/>
          </p:cNvPr>
          <p:cNvSpPr/>
          <p:nvPr/>
        </p:nvSpPr>
        <p:spPr>
          <a:xfrm>
            <a:off x="8501090" y="6286520"/>
            <a:ext cx="642910" cy="57148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0" name="Содержимое 9"/>
          <p:cNvSpPr>
            <a:spLocks noGrp="1"/>
          </p:cNvSpPr>
          <p:nvPr>
            <p:ph idx="1"/>
          </p:nvPr>
        </p:nvSpPr>
        <p:spPr>
          <a:xfrm>
            <a:off x="457200" y="714356"/>
            <a:ext cx="8229600" cy="5740452"/>
          </a:xfrm>
        </p:spPr>
        <p:txBody>
          <a:bodyPr>
            <a:normAutofit fontScale="77500" lnSpcReduction="20000"/>
          </a:bodyPr>
          <a:lstStyle/>
          <a:p>
            <a:pPr algn="ctr">
              <a:buNone/>
            </a:pPr>
            <a:r>
              <a:rPr lang="ru-RU" b="1" dirty="0" smtClean="0">
                <a:latin typeface="Gabriola" pitchFamily="82" charset="0"/>
              </a:rPr>
              <a:t>По сложившейся в России традиции не принято было устраивать балов, как и других многолюдных развлечений, в период больших постов, особенно</a:t>
            </a:r>
          </a:p>
          <a:p>
            <a:pPr algn="ctr">
              <a:buNone/>
            </a:pPr>
            <a:r>
              <a:rPr lang="ru-RU" b="1" dirty="0" smtClean="0">
                <a:latin typeface="Gabriola" pitchFamily="82" charset="0"/>
              </a:rPr>
              <a:t>Великого поста, а также во время траура. Упоминание об этом можно найти в</a:t>
            </a:r>
          </a:p>
          <a:p>
            <a:pPr algn="ctr">
              <a:buNone/>
            </a:pPr>
            <a:r>
              <a:rPr lang="ru-RU" b="1" dirty="0" smtClean="0">
                <a:latin typeface="Gabriola" pitchFamily="82" charset="0"/>
              </a:rPr>
              <a:t>'Горе от ума" А.С. </a:t>
            </a:r>
            <a:r>
              <a:rPr lang="ru-RU" b="1" dirty="0" err="1" smtClean="0">
                <a:latin typeface="Gabriola" pitchFamily="82" charset="0"/>
              </a:rPr>
              <a:t>Грибоедова</a:t>
            </a:r>
            <a:r>
              <a:rPr lang="ru-RU" b="1" dirty="0" smtClean="0">
                <a:latin typeface="Gabriola" pitchFamily="82" charset="0"/>
              </a:rPr>
              <a:t>:</a:t>
            </a:r>
          </a:p>
          <a:p>
            <a:pPr algn="ctr">
              <a:buNone/>
            </a:pP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latin typeface="Gabriola" pitchFamily="82" charset="0"/>
              </a:rPr>
              <a:t>...съедутся домашние друзья</a:t>
            </a:r>
          </a:p>
          <a:p>
            <a:pPr algn="ctr">
              <a:buNone/>
            </a:pP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latin typeface="Gabriola" pitchFamily="82" charset="0"/>
              </a:rPr>
              <a:t>Потанцевать под фортепьяно.</a:t>
            </a:r>
          </a:p>
          <a:p>
            <a:pPr algn="ctr">
              <a:buNone/>
            </a:pP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latin typeface="Gabriola" pitchFamily="82" charset="0"/>
              </a:rPr>
              <a:t>Мы « трауре, так балу дать нельзя,</a:t>
            </a:r>
          </a:p>
          <a:p>
            <a:pPr algn="ctr">
              <a:buNone/>
            </a:pP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latin typeface="Gabriola" pitchFamily="82" charset="0"/>
              </a:rPr>
              <a:t>И в другом месте: балы дает нельзя богаче,</a:t>
            </a:r>
          </a:p>
          <a:p>
            <a:pPr algn="ctr">
              <a:buNone/>
            </a:pP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latin typeface="Gabriola" pitchFamily="82" charset="0"/>
              </a:rPr>
              <a:t>От Рождества и до поста</a:t>
            </a:r>
          </a:p>
          <a:p>
            <a:pPr algn="ctr">
              <a:buNone/>
            </a:pP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latin typeface="Gabriola" pitchFamily="82" charset="0"/>
              </a:rPr>
              <a:t>И летом праздники на даче</a:t>
            </a:r>
          </a:p>
          <a:p>
            <a:pPr algn="ctr">
              <a:buNone/>
            </a:pPr>
            <a:endParaRPr lang="ru-RU" b="1" dirty="0" smtClean="0">
              <a:latin typeface="Gabriola" pitchFamily="82" charset="0"/>
            </a:endParaRPr>
          </a:p>
          <a:p>
            <a:pPr algn="ctr">
              <a:buNone/>
            </a:pPr>
            <a:r>
              <a:rPr lang="ru-RU" b="1" dirty="0" smtClean="0">
                <a:latin typeface="Gabriola" pitchFamily="82" charset="0"/>
              </a:rPr>
              <a:t>Действительно, традиционно бальный сезон длился с Рождества (25 декабря по старому стилю) и до последнего дня масленицы. В остальное время года балы устраивались редко, по особым случаям.</a:t>
            </a:r>
            <a:endParaRPr lang="ru-RU" b="1" dirty="0">
              <a:latin typeface="Gabriola" pitchFamily="8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1142984"/>
            <a:ext cx="8229600" cy="1418484"/>
          </a:xfrm>
        </p:spPr>
        <p:txBody>
          <a:bodyPr>
            <a:no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lvl="0"/>
            <a:r>
              <a:rPr lang="ru-RU" sz="6000" b="1" dirty="0" smtClean="0">
                <a:ln/>
                <a:solidFill>
                  <a:schemeClr val="accent3"/>
                </a:solidFill>
              </a:rPr>
              <a:t/>
            </a:r>
            <a:br>
              <a:rPr lang="ru-RU" sz="6000" b="1" dirty="0" smtClean="0">
                <a:ln/>
                <a:solidFill>
                  <a:schemeClr val="accent3"/>
                </a:solidFill>
              </a:rPr>
            </a:br>
            <a:endParaRPr lang="ru-RU" sz="6000" b="1" dirty="0">
              <a:ln/>
              <a:solidFill>
                <a:schemeClr val="accent3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just">
              <a:buBlip>
                <a:blip r:embed="rId2"/>
              </a:buBlip>
            </a:pPr>
            <a:r>
              <a:rPr lang="ru-RU" sz="1600" b="1" dirty="0" smtClean="0">
                <a:latin typeface="Gabriola" pitchFamily="82" charset="0"/>
              </a:rPr>
              <a:t>Наибольшей </a:t>
            </a:r>
            <a:r>
              <a:rPr lang="ru-RU" sz="1600" b="1" dirty="0" smtClean="0">
                <a:latin typeface="Gabriola" pitchFamily="82" charset="0"/>
              </a:rPr>
              <a:t>официальной разновидностью были </a:t>
            </a:r>
            <a:r>
              <a:rPr lang="ru-RU" sz="1600" b="1" dirty="0" smtClean="0">
                <a:solidFill>
                  <a:schemeClr val="accent6">
                    <a:lumMod val="50000"/>
                  </a:schemeClr>
                </a:solidFill>
                <a:latin typeface="Gabriola" pitchFamily="82" charset="0"/>
              </a:rPr>
              <a:t>придворные балы</a:t>
            </a:r>
            <a:r>
              <a:rPr lang="ru-RU" sz="1600" b="1" dirty="0" smtClean="0">
                <a:latin typeface="Gabriola" pitchFamily="82" charset="0"/>
              </a:rPr>
              <a:t>, довольно чопорные и скучные. На них собирались тысячи гостей. Участие в придворных балах было обязательным для приглашенных.</a:t>
            </a:r>
            <a:endParaRPr lang="en-US" sz="1600" b="1" dirty="0" smtClean="0">
              <a:latin typeface="Gabriola" pitchFamily="82" charset="0"/>
            </a:endParaRPr>
          </a:p>
          <a:p>
            <a:pPr algn="just">
              <a:buBlip>
                <a:blip r:embed="rId2"/>
              </a:buBlip>
            </a:pPr>
            <a:r>
              <a:rPr lang="ru-RU" sz="1600" b="1" dirty="0" smtClean="0">
                <a:solidFill>
                  <a:schemeClr val="accent6">
                    <a:lumMod val="50000"/>
                  </a:schemeClr>
                </a:solidFill>
                <a:latin typeface="Gabriola" pitchFamily="82" charset="0"/>
              </a:rPr>
              <a:t>Великосветские балы </a:t>
            </a:r>
            <a:r>
              <a:rPr lang="ru-RU" sz="1600" b="1" dirty="0" smtClean="0">
                <a:latin typeface="Gabriola" pitchFamily="82" charset="0"/>
              </a:rPr>
              <a:t>давали представители знатнейших и богатейших семей Москвы и Петербурга. Гости созывались по выбору хозяев дома из числа их друзей, родственников и великосветских знакомых. Здесь чаще всего происходили светские дебюты молодых людей и девушек, </a:t>
            </a:r>
            <a:r>
              <a:rPr lang="ru-RU" sz="1600" b="1" dirty="0" smtClean="0">
                <a:latin typeface="Gabriola" pitchFamily="82" charset="0"/>
              </a:rPr>
              <a:t>которых начинали </a:t>
            </a:r>
            <a:r>
              <a:rPr lang="ru-RU" sz="1600" b="1" dirty="0" smtClean="0">
                <a:latin typeface="Gabriola" pitchFamily="82" charset="0"/>
              </a:rPr>
              <a:t>выводить в свет.</a:t>
            </a:r>
            <a:endParaRPr lang="en-US" sz="1600" b="1" dirty="0" smtClean="0">
              <a:latin typeface="Gabriola" pitchFamily="82" charset="0"/>
            </a:endParaRPr>
          </a:p>
          <a:p>
            <a:pPr algn="just">
              <a:buBlip>
                <a:blip r:embed="rId2"/>
              </a:buBlip>
            </a:pPr>
            <a:r>
              <a:rPr lang="ru-RU" sz="1600" b="1" dirty="0" smtClean="0">
                <a:latin typeface="Gabriola" pitchFamily="82" charset="0"/>
              </a:rPr>
              <a:t>Проводились </a:t>
            </a:r>
            <a:r>
              <a:rPr lang="ru-RU" sz="1600" b="1" dirty="0" smtClean="0">
                <a:solidFill>
                  <a:schemeClr val="accent6">
                    <a:lumMod val="50000"/>
                  </a:schemeClr>
                </a:solidFill>
                <a:latin typeface="Gabriola" pitchFamily="82" charset="0"/>
              </a:rPr>
              <a:t>благотворительные балы</a:t>
            </a:r>
            <a:r>
              <a:rPr lang="ru-RU" sz="1600" b="1" dirty="0" smtClean="0">
                <a:latin typeface="Gabriola" pitchFamily="82" charset="0"/>
              </a:rPr>
              <a:t>, на которые продавали билеты, и в залах устраивали благотворительную торговлю.</a:t>
            </a:r>
            <a:r>
              <a:rPr lang="en-US" sz="1600" b="1" dirty="0" smtClean="0">
                <a:latin typeface="Gabriola" pitchFamily="82" charset="0"/>
              </a:rPr>
              <a:t> </a:t>
            </a:r>
            <a:r>
              <a:rPr lang="ru-RU" sz="1600" b="1" dirty="0" smtClean="0">
                <a:latin typeface="Gabriola" pitchFamily="82" charset="0"/>
              </a:rPr>
              <a:t>Все вырученные от бала средства шли в пользу какого-нибудь детского приюта, учебного заведения, пострадавших от стихийного бедствия и т. п. Описывает благотворительный бал А.П., Чехов в повести " Анна на шее".</a:t>
            </a:r>
            <a:endParaRPr lang="en-US" sz="1600" b="1" dirty="0" smtClean="0">
              <a:latin typeface="Gabriola" pitchFamily="82" charset="0"/>
            </a:endParaRPr>
          </a:p>
          <a:p>
            <a:pPr algn="just">
              <a:buBlip>
                <a:blip r:embed="rId2"/>
              </a:buBlip>
            </a:pPr>
            <a:r>
              <a:rPr lang="ru-RU" sz="1600" b="1" dirty="0" smtClean="0">
                <a:solidFill>
                  <a:schemeClr val="accent6">
                    <a:lumMod val="50000"/>
                  </a:schemeClr>
                </a:solidFill>
                <a:latin typeface="Gabriola" pitchFamily="82" charset="0"/>
              </a:rPr>
              <a:t>Детские балы </a:t>
            </a:r>
            <a:r>
              <a:rPr lang="ru-RU" sz="1600" b="1" dirty="0" smtClean="0">
                <a:latin typeface="Gabriola" pitchFamily="82" charset="0"/>
              </a:rPr>
              <a:t>- это особые балы, устраивавшиеся в первую половину дня либо в частных домах, либо у танцмейстера </a:t>
            </a:r>
            <a:r>
              <a:rPr lang="ru-RU" sz="1600" b="1" dirty="0" err="1" smtClean="0">
                <a:latin typeface="Gabriola" pitchFamily="82" charset="0"/>
              </a:rPr>
              <a:t>Иогеля</a:t>
            </a:r>
            <a:r>
              <a:rPr lang="ru-RU" sz="1600" b="1" dirty="0" smtClean="0">
                <a:latin typeface="Gabriola" pitchFamily="82" charset="0"/>
              </a:rPr>
              <a:t>. Туда привозили и совсем маленьких детей, но там танцевали и девочки двенадцати, тринадцати или четырнадцати лет</a:t>
            </a:r>
            <a:r>
              <a:rPr lang="ru-RU" sz="1600" b="1" dirty="0" smtClean="0">
                <a:latin typeface="Gabriola" pitchFamily="82" charset="0"/>
              </a:rPr>
              <a:t>, которые </a:t>
            </a:r>
            <a:r>
              <a:rPr lang="ru-RU" sz="1600" b="1" dirty="0" smtClean="0">
                <a:latin typeface="Gabriola" pitchFamily="82" charset="0"/>
              </a:rPr>
              <a:t>считались невестами, </a:t>
            </a:r>
            <a:r>
              <a:rPr lang="ru-RU" sz="1600" b="1" dirty="0" smtClean="0">
                <a:latin typeface="Gabriola" pitchFamily="82" charset="0"/>
              </a:rPr>
              <a:t>потому </a:t>
            </a:r>
            <a:r>
              <a:rPr lang="ru-RU" sz="1600" b="1" dirty="0" smtClean="0">
                <a:latin typeface="Gabriola" pitchFamily="82" charset="0"/>
              </a:rPr>
              <a:t>что пятнадцать лет - это уже возможный возраст для замужества. Вспомним, как в "Войне и мире" на детский бал к Фогелю приходят прибывшие в отпуск молодые офицеры Николай Ростов и</a:t>
            </a:r>
            <a:r>
              <a:rPr lang="en-US" sz="1600" b="1" dirty="0" smtClean="0">
                <a:latin typeface="Gabriola" pitchFamily="82" charset="0"/>
              </a:rPr>
              <a:t> </a:t>
            </a:r>
            <a:r>
              <a:rPr lang="ru-RU" sz="1600" b="1" dirty="0" smtClean="0">
                <a:latin typeface="Gabriola" pitchFamily="82" charset="0"/>
              </a:rPr>
              <a:t>Василий </a:t>
            </a:r>
            <a:r>
              <a:rPr lang="ru-RU" sz="1600" b="1" dirty="0" smtClean="0">
                <a:latin typeface="Gabriola" pitchFamily="82" charset="0"/>
              </a:rPr>
              <a:t>Денисов, </a:t>
            </a:r>
            <a:r>
              <a:rPr lang="ru-RU" sz="1600" b="1" dirty="0" smtClean="0">
                <a:latin typeface="Gabriola" pitchFamily="82" charset="0"/>
              </a:rPr>
              <a:t>Детские балы славятся веселостью. Здесь непринужденная обстановка детской игры незаметно переходит в </a:t>
            </a:r>
            <a:r>
              <a:rPr lang="en-US" sz="1600" b="1" dirty="0" smtClean="0">
                <a:latin typeface="Gabriola" pitchFamily="82" charset="0"/>
              </a:rPr>
              <a:t> </a:t>
            </a:r>
            <a:r>
              <a:rPr lang="ru-RU" sz="1600" b="1" dirty="0" smtClean="0">
                <a:latin typeface="Gabriola" pitchFamily="82" charset="0"/>
              </a:rPr>
              <a:t>увлекательное кокетство.</a:t>
            </a:r>
            <a:r>
              <a:rPr lang="en-US" sz="1600" b="1" dirty="0" smtClean="0">
                <a:latin typeface="Gabriola" pitchFamily="82" charset="0"/>
              </a:rPr>
              <a:t> </a:t>
            </a:r>
            <a:r>
              <a:rPr lang="ru-RU" sz="1600" b="1" dirty="0" smtClean="0">
                <a:latin typeface="Gabriola" pitchFamily="82" charset="0"/>
              </a:rPr>
              <a:t>Описание детского бала можно увидеть у Л.Н. Толстого в </a:t>
            </a:r>
            <a:r>
              <a:rPr lang="ru-RU" sz="1600" b="1" dirty="0" smtClean="0">
                <a:latin typeface="Gabriola" pitchFamily="82" charset="0"/>
              </a:rPr>
              <a:t>романе"Война </a:t>
            </a:r>
            <a:r>
              <a:rPr lang="ru-RU" sz="1600" b="1" dirty="0" smtClean="0">
                <a:latin typeface="Gabriola" pitchFamily="82" charset="0"/>
              </a:rPr>
              <a:t>и </a:t>
            </a:r>
            <a:r>
              <a:rPr lang="ru-RU" sz="1600" b="1" dirty="0" smtClean="0">
                <a:latin typeface="Gabriola" pitchFamily="82" charset="0"/>
              </a:rPr>
              <a:t>мир".</a:t>
            </a:r>
            <a:endParaRPr lang="ru-RU" sz="1600" b="1" dirty="0">
              <a:latin typeface="Gabriola" pitchFamily="82" charset="0"/>
            </a:endParaRPr>
          </a:p>
        </p:txBody>
      </p:sp>
      <p:pic>
        <p:nvPicPr>
          <p:cNvPr id="4" name="Рисунок 3" descr="968616149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67625" y="285728"/>
            <a:ext cx="1476375" cy="70485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285852" y="285728"/>
            <a:ext cx="564360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000" b="1" dirty="0" smtClean="0">
                <a:ln/>
                <a:solidFill>
                  <a:schemeClr val="accent3"/>
                </a:solidFill>
              </a:rPr>
              <a:t>Виды балов</a:t>
            </a:r>
            <a:r>
              <a:rPr lang="en-US" b="1" dirty="0" smtClean="0">
                <a:ln/>
                <a:solidFill>
                  <a:schemeClr val="accent3"/>
                </a:solidFill>
              </a:rPr>
              <a:t>.</a:t>
            </a:r>
            <a:endParaRPr lang="ru-RU" dirty="0"/>
          </a:p>
        </p:txBody>
      </p:sp>
      <p:sp>
        <p:nvSpPr>
          <p:cNvPr id="6" name="Управляющая кнопка: домой 5">
            <a:hlinkClick r:id="rId4" action="ppaction://hlinksldjump" highlightClick="1"/>
          </p:cNvPr>
          <p:cNvSpPr/>
          <p:nvPr/>
        </p:nvSpPr>
        <p:spPr>
          <a:xfrm>
            <a:off x="8501058" y="6215082"/>
            <a:ext cx="642942" cy="642918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85720" y="714356"/>
            <a:ext cx="4643470" cy="5640569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1400" b="1" dirty="0" smtClean="0">
                <a:latin typeface="Gabriola" pitchFamily="82" charset="0"/>
              </a:rPr>
              <a:t>Основными развлечениями в ХIХ веке были бал и ужин. Между тем они были</a:t>
            </a:r>
            <a:endParaRPr lang="en-US" sz="1400" b="1" dirty="0" smtClean="0">
              <a:latin typeface="Gabriola" pitchFamily="82" charset="0"/>
            </a:endParaRPr>
          </a:p>
          <a:p>
            <a:pPr>
              <a:buNone/>
            </a:pPr>
            <a:r>
              <a:rPr lang="ru-RU" sz="1400" b="1" dirty="0" smtClean="0">
                <a:latin typeface="Gabriola" pitchFamily="82" charset="0"/>
              </a:rPr>
              <a:t> существенными, но вовсе не </a:t>
            </a:r>
            <a:r>
              <a:rPr lang="en-US" sz="1400" b="1" dirty="0" smtClean="0">
                <a:latin typeface="Gabriola" pitchFamily="82" charset="0"/>
              </a:rPr>
              <a:t> </a:t>
            </a:r>
            <a:r>
              <a:rPr lang="ru-RU" sz="1400" b="1" dirty="0" smtClean="0">
                <a:latin typeface="Gabriola" pitchFamily="82" charset="0"/>
              </a:rPr>
              <a:t>обязательными составляющими званого вечера.</a:t>
            </a:r>
            <a:endParaRPr lang="en-US" sz="1400" b="1" dirty="0" smtClean="0">
              <a:latin typeface="Gabriola" pitchFamily="82" charset="0"/>
            </a:endParaRPr>
          </a:p>
          <a:p>
            <a:pPr>
              <a:buNone/>
            </a:pPr>
            <a:r>
              <a:rPr lang="ru-RU" sz="1400" b="1" dirty="0" smtClean="0">
                <a:latin typeface="Gabriola" pitchFamily="82" charset="0"/>
              </a:rPr>
              <a:t> Русская дворянская культура ХIХ века на этот счет - выработала </a:t>
            </a:r>
            <a:endParaRPr lang="en-US" sz="1400" b="1" dirty="0" smtClean="0">
              <a:latin typeface="Gabriola" pitchFamily="82" charset="0"/>
            </a:endParaRPr>
          </a:p>
          <a:p>
            <a:pPr>
              <a:buNone/>
            </a:pPr>
            <a:r>
              <a:rPr lang="ru-RU" sz="1400" b="1" dirty="0" smtClean="0">
                <a:latin typeface="Gabriola" pitchFamily="82" charset="0"/>
              </a:rPr>
              <a:t>гибкую систему элементов, </a:t>
            </a:r>
            <a:r>
              <a:rPr lang="ru-RU" sz="1400" b="1" dirty="0" smtClean="0">
                <a:latin typeface="Gabriola" pitchFamily="82" charset="0"/>
              </a:rPr>
              <a:t> которая </a:t>
            </a:r>
            <a:r>
              <a:rPr lang="ru-RU" sz="1400" b="1" dirty="0" smtClean="0">
                <a:latin typeface="Gabriola" pitchFamily="82" charset="0"/>
              </a:rPr>
              <a:t>могла варьироваться в зависимости от</a:t>
            </a:r>
            <a:endParaRPr lang="en-US" sz="1400" b="1" dirty="0" smtClean="0">
              <a:latin typeface="Gabriola" pitchFamily="82" charset="0"/>
            </a:endParaRPr>
          </a:p>
          <a:p>
            <a:pPr>
              <a:buNone/>
            </a:pPr>
            <a:r>
              <a:rPr lang="ru-RU" sz="1400" b="1" dirty="0" smtClean="0">
                <a:latin typeface="Gabriola" pitchFamily="82" charset="0"/>
              </a:rPr>
              <a:t> повода, </a:t>
            </a:r>
            <a:r>
              <a:rPr lang="ru-RU" sz="1400" b="1" dirty="0" smtClean="0">
                <a:latin typeface="Gabriola" pitchFamily="82" charset="0"/>
              </a:rPr>
              <a:t> количества </a:t>
            </a:r>
            <a:r>
              <a:rPr lang="ru-RU" sz="1400" b="1" dirty="0" smtClean="0">
                <a:latin typeface="Gabriola" pitchFamily="82" charset="0"/>
              </a:rPr>
              <a:t>и возраста гостей и</a:t>
            </a:r>
            <a:r>
              <a:rPr lang="en-US" sz="1400" b="1" dirty="0" smtClean="0">
                <a:latin typeface="Gabriola" pitchFamily="82" charset="0"/>
              </a:rPr>
              <a:t> </a:t>
            </a:r>
            <a:r>
              <a:rPr lang="ru-RU" sz="1400" b="1" dirty="0" smtClean="0">
                <a:latin typeface="Gabriola" pitchFamily="82" charset="0"/>
              </a:rPr>
              <a:t> многих других обстоятельств.</a:t>
            </a:r>
          </a:p>
          <a:p>
            <a:pPr>
              <a:buNone/>
            </a:pPr>
            <a:r>
              <a:rPr lang="ru-RU" sz="1400" b="1" dirty="0" smtClean="0">
                <a:latin typeface="Gabriola" pitchFamily="82" charset="0"/>
              </a:rPr>
              <a:t>Еще в Петровскую эпоху появилось первое руководство по этикету и </a:t>
            </a:r>
            <a:endParaRPr lang="en-US" sz="1400" b="1" dirty="0" smtClean="0">
              <a:latin typeface="Gabriola" pitchFamily="82" charset="0"/>
            </a:endParaRPr>
          </a:p>
          <a:p>
            <a:pPr>
              <a:buNone/>
            </a:pPr>
            <a:r>
              <a:rPr lang="ru-RU" sz="1400" b="1" dirty="0" smtClean="0">
                <a:latin typeface="Gabriola" pitchFamily="82" charset="0"/>
              </a:rPr>
              <a:t>хорошему тону. Называлось оно "Юности </a:t>
            </a:r>
            <a:r>
              <a:rPr lang="en-US" sz="1400" b="1" dirty="0" smtClean="0">
                <a:latin typeface="Gabriola" pitchFamily="82" charset="0"/>
              </a:rPr>
              <a:t> </a:t>
            </a:r>
            <a:r>
              <a:rPr lang="ru-RU" sz="1400" b="1" dirty="0" smtClean="0">
                <a:latin typeface="Gabriola" pitchFamily="82" charset="0"/>
              </a:rPr>
              <a:t>честное зеркало, или Показание к </a:t>
            </a:r>
            <a:endParaRPr lang="en-US" sz="1400" b="1" dirty="0" smtClean="0">
              <a:latin typeface="Gabriola" pitchFamily="82" charset="0"/>
            </a:endParaRPr>
          </a:p>
          <a:p>
            <a:pPr>
              <a:buNone/>
            </a:pPr>
            <a:r>
              <a:rPr lang="ru-RU" sz="1400" b="1" dirty="0" smtClean="0">
                <a:latin typeface="Gabriola" pitchFamily="82" charset="0"/>
              </a:rPr>
              <a:t>житейскому обхождению". Здесь давались самые общие наставления о том,</a:t>
            </a:r>
            <a:endParaRPr lang="en-US" sz="1400" b="1" dirty="0" smtClean="0">
              <a:latin typeface="Gabriola" pitchFamily="82" charset="0"/>
            </a:endParaRPr>
          </a:p>
          <a:p>
            <a:pPr>
              <a:buNone/>
            </a:pPr>
            <a:r>
              <a:rPr lang="ru-RU" sz="1400" b="1" dirty="0" smtClean="0">
                <a:latin typeface="Gabriola" pitchFamily="82" charset="0"/>
              </a:rPr>
              <a:t> как </a:t>
            </a:r>
            <a:r>
              <a:rPr lang="en-US" sz="1400" b="1" dirty="0" smtClean="0">
                <a:latin typeface="Gabriola" pitchFamily="82" charset="0"/>
              </a:rPr>
              <a:t> </a:t>
            </a:r>
            <a:r>
              <a:rPr lang="ru-RU" sz="1400" b="1" dirty="0" smtClean="0">
                <a:latin typeface="Gabriola" pitchFamily="82" charset="0"/>
              </a:rPr>
              <a:t>держать себя в обществе. Например, придворному человеку не </a:t>
            </a:r>
            <a:endParaRPr lang="en-US" sz="1400" b="1" dirty="0" smtClean="0">
              <a:latin typeface="Gabriola" pitchFamily="82" charset="0"/>
            </a:endParaRPr>
          </a:p>
          <a:p>
            <a:pPr>
              <a:buNone/>
            </a:pPr>
            <a:r>
              <a:rPr lang="ru-RU" sz="1400" b="1" dirty="0" smtClean="0">
                <a:latin typeface="Gabriola" pitchFamily="82" charset="0"/>
              </a:rPr>
              <a:t>Советовалось</a:t>
            </a:r>
            <a:r>
              <a:rPr lang="en-US" sz="1400" b="1" dirty="0" smtClean="0">
                <a:latin typeface="Gabriola" pitchFamily="82" charset="0"/>
              </a:rPr>
              <a:t> </a:t>
            </a:r>
            <a:r>
              <a:rPr lang="ru-RU" sz="1400" b="1" dirty="0" smtClean="0">
                <a:latin typeface="Gabriola" pitchFamily="82" charset="0"/>
              </a:rPr>
              <a:t>"руками и ногами по столу везде колобродить, но смирно есть, </a:t>
            </a:r>
            <a:endParaRPr lang="en-US" sz="1400" b="1" dirty="0" smtClean="0">
              <a:latin typeface="Gabriola" pitchFamily="82" charset="0"/>
            </a:endParaRPr>
          </a:p>
          <a:p>
            <a:pPr>
              <a:buNone/>
            </a:pPr>
            <a:r>
              <a:rPr lang="ru-RU" sz="1400" b="1" dirty="0" smtClean="0">
                <a:latin typeface="Gabriola" pitchFamily="82" charset="0"/>
              </a:rPr>
              <a:t>вилками и ножиком по тарелкам и скатерти не </a:t>
            </a:r>
            <a:r>
              <a:rPr lang="en-US" sz="1400" b="1" dirty="0" smtClean="0">
                <a:latin typeface="Gabriola" pitchFamily="82" charset="0"/>
              </a:rPr>
              <a:t> </a:t>
            </a:r>
            <a:r>
              <a:rPr lang="ru-RU" sz="1400" b="1" dirty="0" smtClean="0">
                <a:latin typeface="Gabriola" pitchFamily="82" charset="0"/>
              </a:rPr>
              <a:t>чертить. Когда говоришь с </a:t>
            </a:r>
            <a:endParaRPr lang="en-US" sz="1400" b="1" dirty="0" smtClean="0">
              <a:latin typeface="Gabriola" pitchFamily="82" charset="0"/>
            </a:endParaRPr>
          </a:p>
          <a:p>
            <a:pPr>
              <a:buNone/>
            </a:pPr>
            <a:r>
              <a:rPr lang="ru-RU" sz="1400" b="1" dirty="0" smtClean="0">
                <a:latin typeface="Gabriola" pitchFamily="82" charset="0"/>
              </a:rPr>
              <a:t>людьми, то будь благочинен, </a:t>
            </a:r>
            <a:r>
              <a:rPr lang="ru-RU" sz="1400" b="1" dirty="0" smtClean="0">
                <a:latin typeface="Gabriola" pitchFamily="82" charset="0"/>
              </a:rPr>
              <a:t> учтив</a:t>
            </a:r>
            <a:r>
              <a:rPr lang="ru-RU" sz="1400" b="1" dirty="0" smtClean="0">
                <a:latin typeface="Gabriola" pitchFamily="82" charset="0"/>
              </a:rPr>
              <a:t>, </a:t>
            </a:r>
            <a:r>
              <a:rPr lang="ru-RU" sz="1400" b="1" dirty="0" smtClean="0">
                <a:latin typeface="Gabriola" pitchFamily="82" charset="0"/>
              </a:rPr>
              <a:t> не много </a:t>
            </a:r>
            <a:r>
              <a:rPr lang="ru-RU" sz="1400" b="1" dirty="0" smtClean="0">
                <a:latin typeface="Gabriola" pitchFamily="82" charset="0"/>
              </a:rPr>
              <a:t>говори, а слушай. Придворный </a:t>
            </a:r>
            <a:endParaRPr lang="en-US" sz="1400" b="1" dirty="0" smtClean="0">
              <a:latin typeface="Gabriola" pitchFamily="82" charset="0"/>
            </a:endParaRPr>
          </a:p>
          <a:p>
            <a:pPr>
              <a:buNone/>
            </a:pPr>
            <a:r>
              <a:rPr lang="ru-RU" sz="1400" b="1" dirty="0" smtClean="0">
                <a:latin typeface="Gabriola" pitchFamily="82" charset="0"/>
              </a:rPr>
              <a:t>человек </a:t>
            </a:r>
            <a:r>
              <a:rPr lang="ru-RU" sz="1400" b="1" dirty="0" smtClean="0">
                <a:latin typeface="Gabriola" pitchFamily="82" charset="0"/>
              </a:rPr>
              <a:t> не</a:t>
            </a:r>
            <a:r>
              <a:rPr lang="en-US" sz="1400" b="1" dirty="0" smtClean="0">
                <a:latin typeface="Gabriola" pitchFamily="82" charset="0"/>
              </a:rPr>
              <a:t> </a:t>
            </a:r>
            <a:r>
              <a:rPr lang="ru-RU" sz="1400" b="1" dirty="0" smtClean="0">
                <a:latin typeface="Gabriola" pitchFamily="82" charset="0"/>
              </a:rPr>
              <a:t> </a:t>
            </a:r>
            <a:r>
              <a:rPr lang="ru-RU" sz="1400" b="1" dirty="0" smtClean="0">
                <a:latin typeface="Gabriola" pitchFamily="82" charset="0"/>
              </a:rPr>
              <a:t>должен </a:t>
            </a:r>
            <a:r>
              <a:rPr lang="ru-RU" sz="1400" b="1" dirty="0" smtClean="0">
                <a:latin typeface="Gabriola" pitchFamily="82" charset="0"/>
              </a:rPr>
              <a:t> носом </a:t>
            </a:r>
            <a:r>
              <a:rPr lang="ru-RU" sz="1400" b="1" dirty="0" smtClean="0">
                <a:latin typeface="Gabriola" pitchFamily="82" charset="0"/>
              </a:rPr>
              <a:t>храпеть и глазами моргать, и ниже шею и плеча,</a:t>
            </a:r>
            <a:endParaRPr lang="en-US" sz="1400" b="1" dirty="0" smtClean="0">
              <a:latin typeface="Gabriola" pitchFamily="82" charset="0"/>
            </a:endParaRPr>
          </a:p>
          <a:p>
            <a:pPr>
              <a:buNone/>
            </a:pPr>
            <a:r>
              <a:rPr lang="ru-RU" sz="1400" b="1" dirty="0" smtClean="0">
                <a:latin typeface="Gabriola" pitchFamily="82" charset="0"/>
              </a:rPr>
              <a:t> </a:t>
            </a:r>
            <a:r>
              <a:rPr lang="ru-RU" sz="1400" b="1" dirty="0" smtClean="0">
                <a:latin typeface="Gabriola" pitchFamily="82" charset="0"/>
              </a:rPr>
              <a:t>якобы  </a:t>
            </a:r>
            <a:r>
              <a:rPr lang="ru-RU" sz="1400" b="1" dirty="0" smtClean="0">
                <a:latin typeface="Gabriola" pitchFamily="82" charset="0"/>
              </a:rPr>
              <a:t>из повадки, </a:t>
            </a:r>
            <a:r>
              <a:rPr lang="ru-RU" sz="1400" b="1" dirty="0" smtClean="0">
                <a:latin typeface="Gabriola" pitchFamily="82" charset="0"/>
              </a:rPr>
              <a:t> трясти</a:t>
            </a:r>
            <a:r>
              <a:rPr lang="ru-RU" sz="1400" b="1" dirty="0" smtClean="0">
                <a:latin typeface="Gabriola" pitchFamily="82" charset="0"/>
              </a:rPr>
              <a:t>. Не зван и не </a:t>
            </a:r>
            <a:r>
              <a:rPr lang="ru-RU" sz="1400" b="1" dirty="0" smtClean="0">
                <a:latin typeface="Gabriola" pitchFamily="82" charset="0"/>
              </a:rPr>
              <a:t> приглашен </a:t>
            </a:r>
            <a:r>
              <a:rPr lang="ru-RU" sz="1400" b="1" dirty="0" smtClean="0">
                <a:latin typeface="Gabriola" pitchFamily="82" charset="0"/>
              </a:rPr>
              <a:t>в</a:t>
            </a:r>
            <a:r>
              <a:rPr lang="en-US" sz="1400" b="1" dirty="0" smtClean="0">
                <a:latin typeface="Gabriola" pitchFamily="82" charset="0"/>
              </a:rPr>
              <a:t> </a:t>
            </a:r>
            <a:r>
              <a:rPr lang="ru-RU" sz="1400" b="1" dirty="0" smtClean="0">
                <a:latin typeface="Gabriola" pitchFamily="82" charset="0"/>
              </a:rPr>
              <a:t> гости не ходи, ибо </a:t>
            </a:r>
            <a:endParaRPr lang="en-US" sz="1400" b="1" dirty="0" smtClean="0">
              <a:latin typeface="Gabriola" pitchFamily="82" charset="0"/>
            </a:endParaRPr>
          </a:p>
          <a:p>
            <a:pPr>
              <a:buNone/>
            </a:pPr>
            <a:r>
              <a:rPr lang="ru-RU" sz="1400" b="1" dirty="0" smtClean="0">
                <a:latin typeface="Gabriola" pitchFamily="82" charset="0"/>
              </a:rPr>
              <a:t>говорится: </a:t>
            </a:r>
            <a:r>
              <a:rPr lang="ru-RU" sz="1400" b="1" dirty="0" smtClean="0">
                <a:latin typeface="Gabriola" pitchFamily="82" charset="0"/>
              </a:rPr>
              <a:t> «кто ходит не </a:t>
            </a:r>
            <a:r>
              <a:rPr lang="ru-RU" sz="1400" b="1" dirty="0" smtClean="0">
                <a:latin typeface="Gabriola" pitchFamily="82" charset="0"/>
              </a:rPr>
              <a:t>зван, тот не </a:t>
            </a:r>
            <a:r>
              <a:rPr lang="ru-RU" sz="1400" b="1" dirty="0" smtClean="0">
                <a:latin typeface="Gabriola" pitchFamily="82" charset="0"/>
              </a:rPr>
              <a:t>отходит  не бран</a:t>
            </a:r>
            <a:r>
              <a:rPr lang="ru-RU" sz="1400" b="1" dirty="0" smtClean="0">
                <a:latin typeface="Gabriola" pitchFamily="82" charset="0"/>
              </a:rPr>
              <a:t>».</a:t>
            </a:r>
            <a:endParaRPr lang="ru-RU" sz="1400" b="1" dirty="0" smtClean="0">
              <a:latin typeface="Gabriola" pitchFamily="82" charset="0"/>
            </a:endParaRPr>
          </a:p>
          <a:p>
            <a:pPr algn="ctr">
              <a:buNone/>
            </a:pPr>
            <a:r>
              <a:rPr lang="ru-RU" sz="1400" b="1" dirty="0" smtClean="0">
                <a:latin typeface="Gabriola" pitchFamily="82" charset="0"/>
              </a:rPr>
              <a:t>Подобные же наставления издавались и позднее. Среди них были и написанные в стихах:</a:t>
            </a:r>
          </a:p>
          <a:p>
            <a:pPr algn="ctr">
              <a:buNone/>
            </a:pPr>
            <a:r>
              <a:rPr lang="ru-RU" sz="1400" b="1" dirty="0" smtClean="0">
                <a:solidFill>
                  <a:schemeClr val="accent6">
                    <a:lumMod val="50000"/>
                  </a:schemeClr>
                </a:solidFill>
                <a:latin typeface="Gabriola" pitchFamily="82" charset="0"/>
              </a:rPr>
              <a:t>Старайся, чтоб твой нос был свеж и чист;</a:t>
            </a:r>
          </a:p>
          <a:p>
            <a:pPr algn="ctr">
              <a:buNone/>
            </a:pPr>
            <a:r>
              <a:rPr lang="ru-RU" sz="1400" b="1" dirty="0" smtClean="0">
                <a:solidFill>
                  <a:schemeClr val="accent6">
                    <a:lumMod val="50000"/>
                  </a:schemeClr>
                </a:solidFill>
                <a:latin typeface="Gabriola" pitchFamily="82" charset="0"/>
              </a:rPr>
              <a:t>Не фыркал, не сопел, не издавал бы свист, старайся за столом так руки держать,</a:t>
            </a:r>
          </a:p>
          <a:p>
            <a:pPr algn="ctr">
              <a:buNone/>
            </a:pPr>
            <a:r>
              <a:rPr lang="ru-RU" sz="1400" b="1" dirty="0" smtClean="0">
                <a:solidFill>
                  <a:schemeClr val="accent6">
                    <a:lumMod val="50000"/>
                  </a:schemeClr>
                </a:solidFill>
                <a:latin typeface="Gabriola" pitchFamily="82" charset="0"/>
              </a:rPr>
              <a:t>Чтоб платья дам не замарать.</a:t>
            </a:r>
          </a:p>
          <a:p>
            <a:pPr>
              <a:buNone/>
            </a:pPr>
            <a:endParaRPr lang="ru-RU" sz="800" dirty="0" smtClean="0"/>
          </a:p>
        </p:txBody>
      </p:sp>
      <p:pic>
        <p:nvPicPr>
          <p:cNvPr id="6" name="Содержимое 5" descr="2088207_7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5357818" y="1428736"/>
            <a:ext cx="3328982" cy="464347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7" name="Управляющая кнопка: домой 6">
            <a:hlinkClick r:id="rId3" action="ppaction://hlinksldjump" highlightClick="1"/>
          </p:cNvPr>
          <p:cNvSpPr/>
          <p:nvPr/>
        </p:nvSpPr>
        <p:spPr>
          <a:xfrm>
            <a:off x="8501058" y="6215082"/>
            <a:ext cx="642942" cy="642918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ru-RU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Бальные костюмы</a:t>
            </a:r>
            <a:r>
              <a:rPr lang="en-US" sz="4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.</a:t>
            </a:r>
            <a:r>
              <a:rPr lang="ru-RU" sz="4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/>
            </a:r>
            <a:br>
              <a:rPr lang="ru-RU" sz="4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Autofit/>
          </a:bodyPr>
          <a:lstStyle/>
          <a:p>
            <a:r>
              <a:rPr lang="ru-RU" sz="1400" dirty="0" smtClean="0">
                <a:solidFill>
                  <a:schemeClr val="accent6">
                    <a:lumMod val="50000"/>
                  </a:schemeClr>
                </a:solidFill>
                <a:latin typeface="Gabriola" pitchFamily="82" charset="0"/>
              </a:rPr>
              <a:t>Одежда для бала подчинялась определенным правилам. Если для ХVII века требования к бальному туалету </a:t>
            </a:r>
            <a:r>
              <a:rPr lang="ru-RU" sz="1400" dirty="0" smtClean="0">
                <a:solidFill>
                  <a:schemeClr val="accent6">
                    <a:lumMod val="50000"/>
                  </a:schemeClr>
                </a:solidFill>
                <a:latin typeface="Gabriola" pitchFamily="82" charset="0"/>
              </a:rPr>
              <a:t>усложнялись: вплоть </a:t>
            </a:r>
            <a:r>
              <a:rPr lang="ru-RU" sz="1400" dirty="0" smtClean="0">
                <a:solidFill>
                  <a:schemeClr val="accent6">
                    <a:lumMod val="50000"/>
                  </a:schemeClr>
                </a:solidFill>
                <a:latin typeface="Gabriola" pitchFamily="82" charset="0"/>
              </a:rPr>
              <a:t>до 60 – </a:t>
            </a:r>
            <a:r>
              <a:rPr lang="ru-RU" sz="1400" dirty="0" err="1" smtClean="0">
                <a:solidFill>
                  <a:schemeClr val="accent6">
                    <a:lumMod val="50000"/>
                  </a:schemeClr>
                </a:solidFill>
                <a:latin typeface="Gabriola" pitchFamily="82" charset="0"/>
              </a:rPr>
              <a:t>х</a:t>
            </a:r>
            <a:r>
              <a:rPr lang="ru-RU" sz="1400" dirty="0" smtClean="0">
                <a:solidFill>
                  <a:schemeClr val="accent6">
                    <a:lumMod val="50000"/>
                  </a:schemeClr>
                </a:solidFill>
                <a:latin typeface="Gabriola" pitchFamily="82" charset="0"/>
              </a:rPr>
              <a:t> годов </a:t>
            </a:r>
            <a:r>
              <a:rPr lang="ru-RU" sz="1400" dirty="0" smtClean="0">
                <a:solidFill>
                  <a:schemeClr val="accent6">
                    <a:lumMod val="50000"/>
                  </a:schemeClr>
                </a:solidFill>
                <a:latin typeface="Gabriola" pitchFamily="82" charset="0"/>
              </a:rPr>
              <a:t>мужчинам считалось неприличным приезжать </a:t>
            </a:r>
            <a:r>
              <a:rPr lang="ru-RU" sz="1400" dirty="0" smtClean="0">
                <a:solidFill>
                  <a:schemeClr val="accent6">
                    <a:lumMod val="50000"/>
                  </a:schemeClr>
                </a:solidFill>
                <a:latin typeface="Gabriola" pitchFamily="82" charset="0"/>
              </a:rPr>
              <a:t>на бал </a:t>
            </a:r>
            <a:r>
              <a:rPr lang="ru-RU" sz="1400" dirty="0" smtClean="0">
                <a:solidFill>
                  <a:schemeClr val="accent6">
                    <a:lumMod val="50000"/>
                  </a:schemeClr>
                </a:solidFill>
                <a:latin typeface="Gabriola" pitchFamily="82" charset="0"/>
              </a:rPr>
              <a:t>в брюках. Для этого существовали специальные короткие, до колен, светлые штаны. К </a:t>
            </a:r>
            <a:r>
              <a:rPr lang="ru-RU" sz="1400" dirty="0" smtClean="0">
                <a:solidFill>
                  <a:schemeClr val="accent6">
                    <a:lumMod val="50000"/>
                  </a:schemeClr>
                </a:solidFill>
                <a:latin typeface="Gabriola" pitchFamily="82" charset="0"/>
              </a:rPr>
              <a:t>ним надевались </a:t>
            </a:r>
            <a:r>
              <a:rPr lang="ru-RU" sz="1400" dirty="0" smtClean="0">
                <a:solidFill>
                  <a:schemeClr val="accent6">
                    <a:lumMod val="50000"/>
                  </a:schemeClr>
                </a:solidFill>
                <a:latin typeface="Gabriola" pitchFamily="82" charset="0"/>
              </a:rPr>
              <a:t>белые чулки и открытые башмаки с пряжками. Для бала был обязателен темный фрак, который надевали со светлым жилетом и белым галстуком (бабочкой</a:t>
            </a:r>
            <a:r>
              <a:rPr lang="ru-RU" sz="1400" dirty="0" smtClean="0">
                <a:solidFill>
                  <a:schemeClr val="accent6">
                    <a:lumMod val="50000"/>
                  </a:schemeClr>
                </a:solidFill>
                <a:latin typeface="Gabriola" pitchFamily="82" charset="0"/>
              </a:rPr>
              <a:t>).</a:t>
            </a:r>
            <a:endParaRPr lang="ru-RU" sz="1400" dirty="0" smtClean="0">
              <a:solidFill>
                <a:schemeClr val="accent6">
                  <a:lumMod val="50000"/>
                </a:schemeClr>
              </a:solidFill>
              <a:latin typeface="Gabriola" pitchFamily="82" charset="0"/>
            </a:endParaRPr>
          </a:p>
          <a:p>
            <a:r>
              <a:rPr lang="ru-RU" sz="1400" dirty="0" smtClean="0">
                <a:solidFill>
                  <a:schemeClr val="accent6">
                    <a:lumMod val="50000"/>
                  </a:schemeClr>
                </a:solidFill>
                <a:latin typeface="Gabriola" pitchFamily="82" charset="0"/>
              </a:rPr>
              <a:t>Дамское бальное платье ХIХ века обычно шилось с короткими рукавами, открытым, из тонких и легких материй - шелка, газа, кисеи, кружев. Платье для танцев было чуть-чуть короче, чем это было принято для повседневной одежды: приоткрывало ступни до щиколоток.</a:t>
            </a:r>
          </a:p>
          <a:p>
            <a:r>
              <a:rPr lang="ru-RU" sz="1400" dirty="0" smtClean="0">
                <a:solidFill>
                  <a:schemeClr val="accent6">
                    <a:lumMod val="50000"/>
                  </a:schemeClr>
                </a:solidFill>
                <a:latin typeface="Gabriola" pitchFamily="82" charset="0"/>
              </a:rPr>
              <a:t>Длина платья указывала опытному глазу, собирается ли дама танцевать.</a:t>
            </a:r>
          </a:p>
          <a:p>
            <a:r>
              <a:rPr lang="ru-RU" sz="1400" dirty="0" smtClean="0">
                <a:solidFill>
                  <a:schemeClr val="accent6">
                    <a:lumMod val="50000"/>
                  </a:schemeClr>
                </a:solidFill>
                <a:latin typeface="Gabriola" pitchFamily="82" charset="0"/>
              </a:rPr>
              <a:t>Именно по этой причине пришлось спешно укорачивать перед балом платье</a:t>
            </a:r>
          </a:p>
          <a:p>
            <a:r>
              <a:rPr lang="ru-RU" sz="1400" dirty="0" smtClean="0">
                <a:solidFill>
                  <a:schemeClr val="accent6">
                    <a:lumMod val="50000"/>
                  </a:schemeClr>
                </a:solidFill>
                <a:latin typeface="Gabriola" pitchFamily="82" charset="0"/>
              </a:rPr>
              <a:t>Наташи Ростовой в романе Л.Н. </a:t>
            </a:r>
            <a:r>
              <a:rPr lang="ru-RU" sz="1400" dirty="0" smtClean="0">
                <a:solidFill>
                  <a:schemeClr val="accent6">
                    <a:lumMod val="50000"/>
                  </a:schemeClr>
                </a:solidFill>
                <a:latin typeface="Gabriola" pitchFamily="82" charset="0"/>
              </a:rPr>
              <a:t>Толстого "Война </a:t>
            </a:r>
            <a:r>
              <a:rPr lang="ru-RU" sz="1400" dirty="0" smtClean="0">
                <a:solidFill>
                  <a:schemeClr val="accent6">
                    <a:lumMod val="50000"/>
                  </a:schemeClr>
                </a:solidFill>
                <a:latin typeface="Gabriola" pitchFamily="82" charset="0"/>
              </a:rPr>
              <a:t>и мир": </a:t>
            </a:r>
            <a:r>
              <a:rPr lang="ru-RU" sz="1400" dirty="0" smtClean="0">
                <a:solidFill>
                  <a:schemeClr val="accent6">
                    <a:lumMod val="50000"/>
                  </a:schemeClr>
                </a:solidFill>
                <a:latin typeface="Gabriola" pitchFamily="82" charset="0"/>
              </a:rPr>
              <a:t> домочадцам </a:t>
            </a:r>
            <a:r>
              <a:rPr lang="ru-RU" sz="1400" dirty="0" smtClean="0">
                <a:solidFill>
                  <a:schemeClr val="accent6">
                    <a:lumMod val="50000"/>
                  </a:schemeClr>
                </a:solidFill>
                <a:latin typeface="Gabriola" pitchFamily="82" charset="0"/>
              </a:rPr>
              <a:t>показалось, что бальные кавалеры примут Наташу за </a:t>
            </a:r>
            <a:r>
              <a:rPr lang="ru-RU" sz="1400" dirty="0" err="1" smtClean="0">
                <a:solidFill>
                  <a:schemeClr val="accent6">
                    <a:lumMod val="50000"/>
                  </a:schemeClr>
                </a:solidFill>
                <a:latin typeface="Gabriola" pitchFamily="82" charset="0"/>
              </a:rPr>
              <a:t>нетанцующую</a:t>
            </a:r>
            <a:r>
              <a:rPr lang="ru-RU" sz="1400" dirty="0" smtClean="0">
                <a:solidFill>
                  <a:schemeClr val="accent6">
                    <a:lumMod val="50000"/>
                  </a:schemeClr>
                </a:solidFill>
                <a:latin typeface="Gabriola" pitchFamily="82" charset="0"/>
              </a:rPr>
              <a:t>.</a:t>
            </a:r>
            <a:endParaRPr lang="ru-RU" sz="1400" dirty="0">
              <a:solidFill>
                <a:schemeClr val="accent6">
                  <a:lumMod val="50000"/>
                </a:schemeClr>
              </a:solidFill>
              <a:latin typeface="Gabriola" pitchFamily="82" charset="0"/>
            </a:endParaRPr>
          </a:p>
        </p:txBody>
      </p:sp>
      <p:pic>
        <p:nvPicPr>
          <p:cNvPr id="7" name="Содержимое 6" descr="00091h9x.jpe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643438" y="1571612"/>
            <a:ext cx="4143404" cy="450059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8" name="Управляющая кнопка: домой 7">
            <a:hlinkClick r:id="rId3" action="ppaction://hlinksldjump" highlightClick="1"/>
          </p:cNvPr>
          <p:cNvSpPr/>
          <p:nvPr/>
        </p:nvSpPr>
        <p:spPr>
          <a:xfrm>
            <a:off x="8572528" y="6286520"/>
            <a:ext cx="571472" cy="57148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214290"/>
            <a:ext cx="8229600" cy="142876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85720" y="214290"/>
            <a:ext cx="4429156" cy="6140635"/>
          </a:xfrm>
        </p:spPr>
        <p:txBody>
          <a:bodyPr>
            <a:normAutofit fontScale="25000" lnSpcReduction="20000"/>
          </a:bodyPr>
          <a:lstStyle/>
          <a:p>
            <a:pPr>
              <a:buFont typeface="Wingdings" pitchFamily="2" charset="2"/>
              <a:buChar char="§"/>
            </a:pPr>
            <a:r>
              <a:rPr lang="ru-RU" sz="4800" dirty="0" smtClean="0">
                <a:solidFill>
                  <a:schemeClr val="accent6">
                    <a:lumMod val="50000"/>
                  </a:schemeClr>
                </a:solidFill>
                <a:latin typeface="Gabriola" pitchFamily="82" charset="0"/>
              </a:rPr>
              <a:t>Молоденькая девушка появлялась в обществе с цветами или бантами в волосах, зато замужняя дама обычно надевала головной убор: легкую шляпу без полей (ток), берет или хотя бы наколку из лент и кружев. В этом правиле сказался старинный русский обычай, по которому замужним женщинам не позволялось показываться на людях с непокрытой головой. Мужчины появлялись на балах без головных уборов.</a:t>
            </a:r>
          </a:p>
          <a:p>
            <a:pPr>
              <a:buFont typeface="Wingdings" pitchFamily="2" charset="2"/>
              <a:buChar char="§"/>
            </a:pPr>
            <a:endParaRPr lang="ru-RU" sz="4800" dirty="0" smtClean="0">
              <a:solidFill>
                <a:schemeClr val="accent6">
                  <a:lumMod val="50000"/>
                </a:schemeClr>
              </a:solidFill>
              <a:latin typeface="Gabriola" pitchFamily="82" charset="0"/>
            </a:endParaRPr>
          </a:p>
          <a:p>
            <a:pPr>
              <a:buFont typeface="Wingdings" pitchFamily="2" charset="2"/>
              <a:buChar char="§"/>
            </a:pPr>
            <a:r>
              <a:rPr lang="ru-RU" sz="4800" dirty="0" smtClean="0">
                <a:solidFill>
                  <a:schemeClr val="accent6">
                    <a:lumMod val="50000"/>
                  </a:schemeClr>
                </a:solidFill>
                <a:latin typeface="Gabriola" pitchFamily="82" charset="0"/>
              </a:rPr>
              <a:t>Не танцующие дамы приезжали на праздники в длинных платьях из плотной и сравнительно тяжелой, "не бальной" </a:t>
            </a:r>
            <a:r>
              <a:rPr lang="ru-RU" sz="4800" dirty="0" smtClean="0">
                <a:solidFill>
                  <a:schemeClr val="accent6">
                    <a:lumMod val="50000"/>
                  </a:schemeClr>
                </a:solidFill>
                <a:latin typeface="Gabriola" pitchFamily="82" charset="0"/>
              </a:rPr>
              <a:t>материи - бархата</a:t>
            </a:r>
            <a:r>
              <a:rPr lang="ru-RU" sz="4800" dirty="0" smtClean="0">
                <a:solidFill>
                  <a:schemeClr val="accent6">
                    <a:lumMod val="50000"/>
                  </a:schemeClr>
                </a:solidFill>
                <a:latin typeface="Gabriola" pitchFamily="82" charset="0"/>
              </a:rPr>
              <a:t>, шелкового штофа, шерсти и т.п., чтобы не измять бальный туалет, поверх него набрасывали просторную накидку, </a:t>
            </a:r>
            <a:r>
              <a:rPr lang="ru-RU" sz="4800" dirty="0" smtClean="0">
                <a:solidFill>
                  <a:schemeClr val="accent6">
                    <a:lumMod val="50000"/>
                  </a:schemeClr>
                </a:solidFill>
                <a:latin typeface="Gabriola" pitchFamily="82" charset="0"/>
              </a:rPr>
              <a:t> называвшуюся </a:t>
            </a:r>
            <a:r>
              <a:rPr lang="ru-RU" sz="4800" dirty="0" err="1" smtClean="0">
                <a:solidFill>
                  <a:schemeClr val="accent6">
                    <a:lumMod val="50000"/>
                  </a:schemeClr>
                </a:solidFill>
                <a:latin typeface="Gabriola" pitchFamily="82" charset="0"/>
              </a:rPr>
              <a:t>сорти</a:t>
            </a:r>
            <a:r>
              <a:rPr lang="ru-RU" sz="4800" dirty="0" smtClean="0">
                <a:solidFill>
                  <a:schemeClr val="accent6">
                    <a:lumMod val="50000"/>
                  </a:schemeClr>
                </a:solidFill>
                <a:latin typeface="Gabriola" pitchFamily="82" charset="0"/>
              </a:rPr>
              <a:t> де </a:t>
            </a:r>
            <a:r>
              <a:rPr lang="ru-RU" sz="4800" dirty="0" err="1" smtClean="0">
                <a:solidFill>
                  <a:schemeClr val="accent6">
                    <a:lumMod val="50000"/>
                  </a:schemeClr>
                </a:solidFill>
                <a:latin typeface="Gabriola" pitchFamily="82" charset="0"/>
              </a:rPr>
              <a:t>баль</a:t>
            </a:r>
            <a:r>
              <a:rPr lang="ru-RU" sz="4800" dirty="0" smtClean="0">
                <a:solidFill>
                  <a:schemeClr val="accent6">
                    <a:lumMod val="50000"/>
                  </a:schemeClr>
                </a:solidFill>
                <a:latin typeface="Gabriola" pitchFamily="82" charset="0"/>
              </a:rPr>
              <a:t>.</a:t>
            </a:r>
          </a:p>
          <a:p>
            <a:pPr>
              <a:buFont typeface="Wingdings" pitchFamily="2" charset="2"/>
              <a:buChar char="§"/>
            </a:pPr>
            <a:r>
              <a:rPr lang="ru-RU" sz="4800" dirty="0" smtClean="0">
                <a:solidFill>
                  <a:schemeClr val="accent6">
                    <a:lumMod val="50000"/>
                  </a:schemeClr>
                </a:solidFill>
                <a:latin typeface="Gabriola" pitchFamily="82" charset="0"/>
              </a:rPr>
              <a:t>В произведениях русских писателей встречаются такие описания нарядов.</a:t>
            </a:r>
          </a:p>
          <a:p>
            <a:pPr>
              <a:buFont typeface="Wingdings" pitchFamily="2" charset="2"/>
              <a:buChar char="§"/>
            </a:pPr>
            <a:endParaRPr lang="ru-RU" sz="4800" dirty="0" smtClean="0">
              <a:solidFill>
                <a:schemeClr val="accent6">
                  <a:lumMod val="50000"/>
                </a:schemeClr>
              </a:solidFill>
              <a:latin typeface="Gabriola" pitchFamily="82" charset="0"/>
            </a:endParaRPr>
          </a:p>
          <a:p>
            <a:pPr>
              <a:buFont typeface="Wingdings" pitchFamily="2" charset="2"/>
              <a:buChar char="§"/>
            </a:pPr>
            <a:r>
              <a:rPr lang="ru-RU" sz="4800" dirty="0" smtClean="0">
                <a:solidFill>
                  <a:schemeClr val="accent6">
                    <a:lumMod val="50000"/>
                  </a:schemeClr>
                </a:solidFill>
                <a:latin typeface="Gabriola" pitchFamily="82" charset="0"/>
              </a:rPr>
              <a:t>«…Анна была не в лиловом, как этого непременно хотела Кити, но в черном низко срезанном бархатном платье,. </a:t>
            </a:r>
            <a:r>
              <a:rPr lang="ru-RU" sz="4800" dirty="0" smtClean="0">
                <a:solidFill>
                  <a:schemeClr val="accent6">
                    <a:lumMod val="50000"/>
                  </a:schemeClr>
                </a:solidFill>
                <a:latin typeface="Gabriola" pitchFamily="82" charset="0"/>
              </a:rPr>
              <a:t>Всё платье </a:t>
            </a:r>
            <a:r>
              <a:rPr lang="ru-RU" sz="4800" dirty="0" smtClean="0">
                <a:solidFill>
                  <a:schemeClr val="accent6">
                    <a:lumMod val="50000"/>
                  </a:schemeClr>
                </a:solidFill>
                <a:latin typeface="Gabriola" pitchFamily="82" charset="0"/>
              </a:rPr>
              <a:t>было обшито венецианским гипюром На голове у нее, в черных волосах, своих без примеси, </a:t>
            </a:r>
            <a:r>
              <a:rPr lang="ru-RU" sz="4800" dirty="0" smtClean="0">
                <a:solidFill>
                  <a:schemeClr val="accent6">
                    <a:lumMod val="50000"/>
                  </a:schemeClr>
                </a:solidFill>
                <a:latin typeface="Gabriola" pitchFamily="82" charset="0"/>
              </a:rPr>
              <a:t>была маленькая </a:t>
            </a:r>
            <a:r>
              <a:rPr lang="ru-RU" sz="4800" dirty="0" smtClean="0">
                <a:solidFill>
                  <a:schemeClr val="accent6">
                    <a:lumMod val="50000"/>
                  </a:schemeClr>
                </a:solidFill>
                <a:latin typeface="Gabriola" pitchFamily="82" charset="0"/>
              </a:rPr>
              <a:t>гирлянда анютиных глазок и такая же на черной ленте пояса между белыми кружевами Прическа ее была несметна... На точеной </a:t>
            </a:r>
            <a:r>
              <a:rPr lang="ru-RU" sz="4800" dirty="0" smtClean="0">
                <a:solidFill>
                  <a:schemeClr val="accent6">
                    <a:lumMod val="50000"/>
                  </a:schemeClr>
                </a:solidFill>
                <a:latin typeface="Gabriola" pitchFamily="82" charset="0"/>
              </a:rPr>
              <a:t>крепкой шее пылала </a:t>
            </a:r>
            <a:r>
              <a:rPr lang="ru-RU" sz="4800" dirty="0" smtClean="0">
                <a:solidFill>
                  <a:schemeClr val="accent6">
                    <a:lumMod val="50000"/>
                  </a:schemeClr>
                </a:solidFill>
                <a:latin typeface="Gabriola" pitchFamily="82" charset="0"/>
              </a:rPr>
              <a:t>нитка жемчугу»</a:t>
            </a:r>
          </a:p>
          <a:p>
            <a:pPr>
              <a:buFont typeface="Wingdings" pitchFamily="2" charset="2"/>
              <a:buChar char="§"/>
            </a:pPr>
            <a:endParaRPr lang="ru-RU" sz="4800" dirty="0" smtClean="0">
              <a:solidFill>
                <a:schemeClr val="accent6">
                  <a:lumMod val="50000"/>
                </a:schemeClr>
              </a:solidFill>
              <a:latin typeface="Gabriola" pitchFamily="82" charset="0"/>
            </a:endParaRPr>
          </a:p>
          <a:p>
            <a:pPr>
              <a:buFont typeface="Wingdings" pitchFamily="2" charset="2"/>
              <a:buChar char="§"/>
            </a:pPr>
            <a:r>
              <a:rPr lang="ru-RU" sz="4800" dirty="0" smtClean="0">
                <a:solidFill>
                  <a:schemeClr val="accent6">
                    <a:lumMod val="50000"/>
                  </a:schemeClr>
                </a:solidFill>
                <a:latin typeface="Gabriola" pitchFamily="82" charset="0"/>
              </a:rPr>
              <a:t>(Л. Н. Толстой"Анна Каренина").</a:t>
            </a:r>
          </a:p>
          <a:p>
            <a:pPr>
              <a:buFont typeface="Wingdings" pitchFamily="2" charset="2"/>
              <a:buChar char="§"/>
            </a:pPr>
            <a:endParaRPr lang="ru-RU" sz="4800" dirty="0" smtClean="0">
              <a:solidFill>
                <a:schemeClr val="accent6">
                  <a:lumMod val="50000"/>
                </a:schemeClr>
              </a:solidFill>
              <a:latin typeface="Gabriola" pitchFamily="82" charset="0"/>
            </a:endParaRPr>
          </a:p>
          <a:p>
            <a:pPr>
              <a:buFont typeface="Wingdings" pitchFamily="2" charset="2"/>
              <a:buChar char="§"/>
            </a:pPr>
            <a:r>
              <a:rPr lang="ru-RU" sz="4800" dirty="0" smtClean="0">
                <a:solidFill>
                  <a:schemeClr val="accent6">
                    <a:lumMod val="50000"/>
                  </a:schemeClr>
                </a:solidFill>
                <a:latin typeface="Gabriola" pitchFamily="82" charset="0"/>
              </a:rPr>
              <a:t>"...Сквозь толпу приближалась к гостиной княгиня Лиговская и </a:t>
            </a:r>
            <a:r>
              <a:rPr lang="ru-RU" sz="4800" dirty="0" smtClean="0">
                <a:solidFill>
                  <a:schemeClr val="accent6">
                    <a:lumMod val="50000"/>
                  </a:schemeClr>
                </a:solidFill>
                <a:latin typeface="Gabriola" pitchFamily="82" charset="0"/>
              </a:rPr>
              <a:t>с</a:t>
            </a:r>
            <a:r>
              <a:rPr lang="ru-RU" sz="4800" dirty="0" smtClean="0">
                <a:solidFill>
                  <a:schemeClr val="accent6">
                    <a:lumMod val="50000"/>
                  </a:schemeClr>
                </a:solidFill>
                <a:latin typeface="Gabriola" pitchFamily="82" charset="0"/>
              </a:rPr>
              <a:t> </a:t>
            </a:r>
            <a:r>
              <a:rPr lang="ru-RU" sz="4800" dirty="0" smtClean="0">
                <a:solidFill>
                  <a:schemeClr val="accent6">
                    <a:lumMod val="50000"/>
                  </a:schemeClr>
                </a:solidFill>
                <a:latin typeface="Gabriola" pitchFamily="82" charset="0"/>
              </a:rPr>
              <a:t>нею князь Степан </a:t>
            </a:r>
            <a:r>
              <a:rPr lang="ru-RU" sz="4800" dirty="0" err="1" smtClean="0">
                <a:solidFill>
                  <a:schemeClr val="accent6">
                    <a:lumMod val="50000"/>
                  </a:schemeClr>
                </a:solidFill>
                <a:latin typeface="Gabriola" pitchFamily="82" charset="0"/>
              </a:rPr>
              <a:t>Степаныч</a:t>
            </a:r>
            <a:r>
              <a:rPr lang="ru-RU" sz="4800" dirty="0" smtClean="0">
                <a:solidFill>
                  <a:schemeClr val="accent6">
                    <a:lumMod val="50000"/>
                  </a:schemeClr>
                </a:solidFill>
                <a:latin typeface="Gabriola" pitchFamily="82" charset="0"/>
              </a:rPr>
              <a:t>. Она была </a:t>
            </a:r>
            <a:r>
              <a:rPr lang="ru-RU" sz="4800" dirty="0" smtClean="0">
                <a:solidFill>
                  <a:schemeClr val="accent6">
                    <a:lumMod val="50000"/>
                  </a:schemeClr>
                </a:solidFill>
                <a:latin typeface="Gabriola" pitchFamily="82" charset="0"/>
              </a:rPr>
              <a:t>од</a:t>
            </a:r>
            <a:r>
              <a:rPr lang="ru-RU" sz="4800" dirty="0" smtClean="0">
                <a:solidFill>
                  <a:schemeClr val="accent6">
                    <a:lumMod val="50000"/>
                  </a:schemeClr>
                </a:solidFill>
                <a:latin typeface="Gabriola" pitchFamily="82" charset="0"/>
              </a:rPr>
              <a:t>ета </a:t>
            </a:r>
            <a:r>
              <a:rPr lang="ru-RU" sz="4800" dirty="0" smtClean="0">
                <a:solidFill>
                  <a:schemeClr val="accent6">
                    <a:lumMod val="50000"/>
                  </a:schemeClr>
                </a:solidFill>
                <a:latin typeface="Gabriola" pitchFamily="82" charset="0"/>
              </a:rPr>
              <a:t>со вкусом, только строгие законодатели моды могли заметить с важностью, что </a:t>
            </a:r>
            <a:r>
              <a:rPr lang="ru-RU" sz="4800" dirty="0" smtClean="0">
                <a:solidFill>
                  <a:schemeClr val="accent6">
                    <a:lumMod val="50000"/>
                  </a:schemeClr>
                </a:solidFill>
                <a:latin typeface="Gabriola" pitchFamily="82" charset="0"/>
              </a:rPr>
              <a:t>на </a:t>
            </a:r>
            <a:r>
              <a:rPr lang="ru-RU" sz="4800" dirty="0" smtClean="0">
                <a:solidFill>
                  <a:schemeClr val="accent6">
                    <a:lumMod val="50000"/>
                  </a:schemeClr>
                </a:solidFill>
                <a:latin typeface="Gabriola" pitchFamily="82" charset="0"/>
              </a:rPr>
              <a:t>пей было слишком </a:t>
            </a:r>
            <a:r>
              <a:rPr lang="ru-RU" sz="4800" dirty="0" smtClean="0">
                <a:solidFill>
                  <a:schemeClr val="accent6">
                    <a:lumMod val="50000"/>
                  </a:schemeClr>
                </a:solidFill>
                <a:latin typeface="Gabriola" pitchFamily="82" charset="0"/>
              </a:rPr>
              <a:t> много бриллиантов</a:t>
            </a:r>
            <a:r>
              <a:rPr lang="ru-RU" sz="4800" dirty="0" smtClean="0">
                <a:solidFill>
                  <a:schemeClr val="accent6">
                    <a:lumMod val="50000"/>
                  </a:schemeClr>
                </a:solidFill>
                <a:latin typeface="Gabriola" pitchFamily="82" charset="0"/>
              </a:rPr>
              <a:t>,"</a:t>
            </a:r>
          </a:p>
          <a:p>
            <a:pPr>
              <a:buFont typeface="Wingdings" pitchFamily="2" charset="2"/>
              <a:buChar char="§"/>
            </a:pPr>
            <a:endParaRPr lang="ru-RU" sz="4800" dirty="0" smtClean="0">
              <a:solidFill>
                <a:schemeClr val="accent6">
                  <a:lumMod val="50000"/>
                </a:schemeClr>
              </a:solidFill>
              <a:latin typeface="Gabriola" pitchFamily="82" charset="0"/>
            </a:endParaRPr>
          </a:p>
          <a:p>
            <a:pPr>
              <a:buFont typeface="Wingdings" pitchFamily="2" charset="2"/>
              <a:buChar char="§"/>
            </a:pPr>
            <a:r>
              <a:rPr lang="ru-RU" sz="4800" dirty="0" smtClean="0">
                <a:solidFill>
                  <a:schemeClr val="accent6">
                    <a:lumMod val="50000"/>
                  </a:schemeClr>
                </a:solidFill>
                <a:latin typeface="Gabriola" pitchFamily="82" charset="0"/>
              </a:rPr>
              <a:t>(М, Ю. Лермонтов "Княгиня Лиговская ").</a:t>
            </a:r>
          </a:p>
          <a:p>
            <a:pPr>
              <a:buFont typeface="Wingdings" pitchFamily="2" charset="2"/>
              <a:buChar char="§"/>
            </a:pPr>
            <a:endParaRPr lang="ru-RU" sz="4800" dirty="0" smtClean="0">
              <a:solidFill>
                <a:schemeClr val="accent6">
                  <a:lumMod val="50000"/>
                </a:schemeClr>
              </a:solidFill>
              <a:latin typeface="Gabriola" pitchFamily="82" charset="0"/>
            </a:endParaRPr>
          </a:p>
          <a:p>
            <a:pPr>
              <a:buFont typeface="Wingdings" pitchFamily="2" charset="2"/>
              <a:buChar char="§"/>
            </a:pPr>
            <a:r>
              <a:rPr lang="ru-RU" sz="4800" dirty="0" smtClean="0">
                <a:solidFill>
                  <a:schemeClr val="accent6">
                    <a:lumMod val="50000"/>
                  </a:schemeClr>
                </a:solidFill>
                <a:latin typeface="Gabriola" pitchFamily="82" charset="0"/>
              </a:rPr>
              <a:t>Воздушные и легкие бальные наряды оказывались удивительно непрочными.</a:t>
            </a:r>
          </a:p>
          <a:p>
            <a:pPr>
              <a:buFont typeface="Wingdings" pitchFamily="2" charset="2"/>
              <a:buChar char="§"/>
            </a:pPr>
            <a:r>
              <a:rPr lang="ru-RU" sz="4800" dirty="0" smtClean="0">
                <a:solidFill>
                  <a:schemeClr val="accent6">
                    <a:lumMod val="50000"/>
                  </a:schemeClr>
                </a:solidFill>
                <a:latin typeface="Gabriola" pitchFamily="82" charset="0"/>
              </a:rPr>
              <a:t>Бальные башмаки нередко протирались до дыр за один вечер, и после бала, убирая, слуги непременно выметали из зала кусочки кружев, смятые оторвавшиеся цветы, блестки и перышки. В XIX веке время от времени входили в моду дамские перчатки без пальцев, закрывающие только ладонь. Кольцо поверх обычной перчатки в ХIХ веке считалось ужасной безвкусицей, а вот браслеты надевать в таких случаях почему-то не возбранялось.</a:t>
            </a:r>
          </a:p>
          <a:p>
            <a:pPr>
              <a:buFont typeface="Wingdings" pitchFamily="2" charset="2"/>
              <a:buChar char="§"/>
            </a:pPr>
            <a:endParaRPr lang="ru-RU" dirty="0"/>
          </a:p>
        </p:txBody>
      </p:sp>
      <p:pic>
        <p:nvPicPr>
          <p:cNvPr id="5" name="Содержимое 4" descr="bal_big_11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857752" y="1785926"/>
            <a:ext cx="3929090" cy="392909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6" name="Управляющая кнопка: домой 5">
            <a:hlinkClick r:id="rId3" action="ppaction://hlinksldjump" highlightClick="1"/>
          </p:cNvPr>
          <p:cNvSpPr/>
          <p:nvPr/>
        </p:nvSpPr>
        <p:spPr>
          <a:xfrm>
            <a:off x="8358214" y="6143644"/>
            <a:ext cx="785786" cy="714356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Рисунок 17" descr="25093836_kulikov_1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3350" y="368300"/>
            <a:ext cx="8877300" cy="6121400"/>
          </a:xfrm>
          <a:prstGeom prst="rect">
            <a:avLst/>
          </a:prstGeom>
        </p:spPr>
      </p:pic>
      <p:sp>
        <p:nvSpPr>
          <p:cNvPr id="14" name="Заголовок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Gabriola" pitchFamily="82" charset="0"/>
              </a:rPr>
              <a:t>Бал в литературе</a:t>
            </a: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Gabriola" pitchFamily="82" charset="0"/>
            </a:endParaRPr>
          </a:p>
        </p:txBody>
      </p:sp>
      <p:sp>
        <p:nvSpPr>
          <p:cNvPr id="17" name="Содержимое 16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pPr algn="ctr">
              <a:buNone/>
            </a:pPr>
            <a:r>
              <a:rPr lang="ru-RU" i="1" dirty="0" smtClean="0">
                <a:solidFill>
                  <a:schemeClr val="bg1"/>
                </a:solidFill>
              </a:rPr>
              <a:t>   </a:t>
            </a:r>
            <a:r>
              <a:rPr lang="ru-RU" sz="3400" i="1" dirty="0" smtClean="0">
                <a:solidFill>
                  <a:schemeClr val="bg1"/>
                </a:solidFill>
              </a:rPr>
              <a:t>Тема бала в литературе являлась ключевой. Кто-то принимал важное решение, решалась чья -то судьба, кто-то находил свою первую и на всю жизнь единственную любовь, а кто-то расставался навсегда. Проливались слезы счастья и радости, горя и печали.</a:t>
            </a:r>
          </a:p>
          <a:p>
            <a:pPr algn="ctr">
              <a:buNone/>
            </a:pPr>
            <a:endParaRPr lang="ru-RU" sz="3400" i="1" dirty="0" smtClean="0">
              <a:solidFill>
                <a:schemeClr val="bg1"/>
              </a:solidFill>
            </a:endParaRPr>
          </a:p>
          <a:p>
            <a:pPr algn="ctr">
              <a:buNone/>
            </a:pPr>
            <a:r>
              <a:rPr lang="ru-RU" sz="3400" i="1" dirty="0" smtClean="0">
                <a:solidFill>
                  <a:schemeClr val="bg1"/>
                </a:solidFill>
              </a:rPr>
              <a:t>Так Онегин изменил свою жизнь, понял ее смысл, потерял Татьяну, потерял друга Ленского, убитого на дуэли самим же Онегиным. В «Маскараде» мы видим, как плетутся интриги, разгадываются тайны, из-за нелепого случая, связанного с браслетом, </a:t>
            </a:r>
            <a:r>
              <a:rPr lang="ru-RU" sz="3400" i="1" dirty="0" err="1" smtClean="0">
                <a:solidFill>
                  <a:schemeClr val="bg1"/>
                </a:solidFill>
              </a:rPr>
              <a:t>Арбенин</a:t>
            </a:r>
            <a:r>
              <a:rPr lang="ru-RU" sz="3400" i="1" dirty="0" smtClean="0">
                <a:solidFill>
                  <a:schemeClr val="bg1"/>
                </a:solidFill>
              </a:rPr>
              <a:t> отравляет свою жену. А в «Герое нашего времени», где тот же </a:t>
            </a:r>
            <a:r>
              <a:rPr lang="ru-RU" sz="3400" i="1" dirty="0" smtClean="0">
                <a:solidFill>
                  <a:schemeClr val="bg1"/>
                </a:solidFill>
              </a:rPr>
              <a:t>Печорин </a:t>
            </a:r>
            <a:r>
              <a:rPr lang="ru-RU" sz="3400" i="1" dirty="0" smtClean="0">
                <a:solidFill>
                  <a:schemeClr val="bg1"/>
                </a:solidFill>
              </a:rPr>
              <a:t>вьет сети своей игры, заманивая в нее Мери, но сам же становится жертвой Грушницкого, попадая в сети его игры. А в «Мертвых душах» мы видим, как хитроумный Чичиков, обманывая всех, получает уважение и благосклонность высшего света города N.</a:t>
            </a:r>
          </a:p>
          <a:p>
            <a:pPr algn="ctr">
              <a:buNone/>
            </a:pPr>
            <a:endParaRPr lang="ru-RU" sz="3400" i="1" dirty="0" smtClean="0">
              <a:solidFill>
                <a:schemeClr val="bg1"/>
              </a:solidFill>
            </a:endParaRPr>
          </a:p>
          <a:p>
            <a:pPr algn="ctr">
              <a:buNone/>
            </a:pPr>
            <a:r>
              <a:rPr lang="ru-RU" sz="3400" i="1" dirty="0" smtClean="0">
                <a:solidFill>
                  <a:schemeClr val="bg1"/>
                </a:solidFill>
              </a:rPr>
              <a:t>Бал - кульминационный момент. Съезжаются гости, дамы в шикарных платьях, дорогих украшениях, все блестит, сверкает. Прекрасная музыка. Все танцуют вальс. Плетутся </a:t>
            </a:r>
            <a:r>
              <a:rPr lang="ru-RU" sz="3400" i="1" dirty="0" smtClean="0">
                <a:solidFill>
                  <a:schemeClr val="bg1"/>
                </a:solidFill>
              </a:rPr>
              <a:t>интриги. </a:t>
            </a:r>
            <a:r>
              <a:rPr lang="ru-RU" sz="3400" i="1" dirty="0" smtClean="0">
                <a:solidFill>
                  <a:schemeClr val="bg1"/>
                </a:solidFill>
              </a:rPr>
              <a:t>П</a:t>
            </a:r>
            <a:r>
              <a:rPr lang="ru-RU" sz="3400" i="1" dirty="0" smtClean="0">
                <a:solidFill>
                  <a:schemeClr val="bg1"/>
                </a:solidFill>
              </a:rPr>
              <a:t>роисходит </a:t>
            </a:r>
            <a:r>
              <a:rPr lang="ru-RU" sz="3400" i="1" dirty="0" smtClean="0">
                <a:solidFill>
                  <a:schemeClr val="bg1"/>
                </a:solidFill>
              </a:rPr>
              <a:t>такое событие, которое может </a:t>
            </a:r>
            <a:r>
              <a:rPr lang="ru-RU" sz="3400" i="1" dirty="0" smtClean="0">
                <a:solidFill>
                  <a:schemeClr val="bg1"/>
                </a:solidFill>
              </a:rPr>
              <a:t>изменить </a:t>
            </a:r>
            <a:r>
              <a:rPr lang="ru-RU" sz="3400" i="1" dirty="0" smtClean="0">
                <a:solidFill>
                  <a:schemeClr val="bg1"/>
                </a:solidFill>
              </a:rPr>
              <a:t>жизнь гостя, приглашенного на бал.</a:t>
            </a:r>
          </a:p>
          <a:p>
            <a:pPr>
              <a:buNone/>
            </a:pPr>
            <a:endParaRPr lang="ru-RU" b="1" dirty="0">
              <a:latin typeface="Gabriola" pitchFamily="8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комическая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Метро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240</TotalTime>
  <Words>1514</Words>
  <PresentationFormat>Экран (4:3)</PresentationFormat>
  <Paragraphs>92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Яркая</vt:lpstr>
      <vt:lpstr>Тема бала в русской литературе</vt:lpstr>
      <vt:lpstr>СоДерЖаНиЕ</vt:lpstr>
      <vt:lpstr>Слайд 3</vt:lpstr>
      <vt:lpstr>Слайд 4</vt:lpstr>
      <vt:lpstr> </vt:lpstr>
      <vt:lpstr>Слайд 6</vt:lpstr>
      <vt:lpstr>Бальные костюмы. </vt:lpstr>
      <vt:lpstr>Слайд 8</vt:lpstr>
      <vt:lpstr>Бал в литературе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 бала в Русской литературе</dc:title>
  <dc:creator>ВиКуЛьКа!!!</dc:creator>
  <cp:lastModifiedBy>School</cp:lastModifiedBy>
  <cp:revision>13</cp:revision>
  <dcterms:created xsi:type="dcterms:W3CDTF">2011-05-16T09:00:33Z</dcterms:created>
  <dcterms:modified xsi:type="dcterms:W3CDTF">2013-03-09T13:39:11Z</dcterms:modified>
</cp:coreProperties>
</file>