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7362-67B4-4645-ADFE-CFAFB4E4BED1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7641-6239-40B8-9B11-5DB30B8F1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7362-67B4-4645-ADFE-CFAFB4E4BED1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7641-6239-40B8-9B11-5DB30B8F1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7362-67B4-4645-ADFE-CFAFB4E4BED1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7641-6239-40B8-9B11-5DB30B8F1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7362-67B4-4645-ADFE-CFAFB4E4BED1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7641-6239-40B8-9B11-5DB30B8F1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7362-67B4-4645-ADFE-CFAFB4E4BED1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7641-6239-40B8-9B11-5DB30B8F1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7362-67B4-4645-ADFE-CFAFB4E4BED1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7641-6239-40B8-9B11-5DB30B8F1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7362-67B4-4645-ADFE-CFAFB4E4BED1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7641-6239-40B8-9B11-5DB30B8F1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7362-67B4-4645-ADFE-CFAFB4E4BED1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7641-6239-40B8-9B11-5DB30B8F1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7362-67B4-4645-ADFE-CFAFB4E4BED1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7641-6239-40B8-9B11-5DB30B8F1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7362-67B4-4645-ADFE-CFAFB4E4BED1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7641-6239-40B8-9B11-5DB30B8F1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7362-67B4-4645-ADFE-CFAFB4E4BED1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07641-6239-40B8-9B11-5DB30B8F1B2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57362-67B4-4645-ADFE-CFAFB4E4BED1}" type="datetimeFigureOut">
              <a:rPr lang="ru-RU" smtClean="0"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07641-6239-40B8-9B11-5DB30B8F1B2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5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857356" y="214290"/>
            <a:ext cx="53578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WALES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89383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000760" y="285728"/>
            <a:ext cx="300039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Wales is a peninsula washed by the sea on three sides: </a:t>
            </a:r>
          </a:p>
          <a:p>
            <a:endParaRPr lang="en-US" sz="2400" b="1" dirty="0" smtClean="0"/>
          </a:p>
          <a:p>
            <a:pPr>
              <a:buFont typeface="Wingdings" pitchFamily="2" charset="2"/>
              <a:buChar char="ü"/>
            </a:pPr>
            <a:r>
              <a:rPr lang="en-US" sz="2400" b="1" dirty="0" smtClean="0"/>
              <a:t>the Bristol Channel in the south, </a:t>
            </a:r>
          </a:p>
          <a:p>
            <a:endParaRPr lang="en-US" sz="2400" b="1" dirty="0" smtClean="0"/>
          </a:p>
          <a:p>
            <a:pPr>
              <a:buFont typeface="Wingdings" pitchFamily="2" charset="2"/>
              <a:buChar char="ü"/>
            </a:pPr>
            <a:r>
              <a:rPr lang="en-US" sz="2400" b="1" dirty="0" smtClean="0"/>
              <a:t>the St. George’s Channel in the west, </a:t>
            </a:r>
          </a:p>
          <a:p>
            <a:endParaRPr lang="en-US" sz="2400" b="1" dirty="0" smtClean="0"/>
          </a:p>
          <a:p>
            <a:pPr>
              <a:buFont typeface="Wingdings" pitchFamily="2" charset="2"/>
              <a:buChar char="ü"/>
            </a:pPr>
            <a:r>
              <a:rPr lang="en-US" sz="2400" b="1" dirty="0" smtClean="0"/>
              <a:t>the Irish Sea in the north. </a:t>
            </a:r>
          </a:p>
          <a:p>
            <a:endParaRPr lang="en-US" sz="2400" b="1" dirty="0"/>
          </a:p>
          <a:p>
            <a:r>
              <a:rPr lang="en-US" sz="2400" b="1" dirty="0" smtClean="0"/>
              <a:t>Its territory is 20,8 thousand sq. km.</a:t>
            </a: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282" y="142852"/>
            <a:ext cx="8572560" cy="1887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Wales is mainly a mountainous land with an agricultural economy and an industrial coal-mining area in the south. The landscape is beautiful. Many English people move to </a:t>
            </a:r>
            <a:r>
              <a:rPr lang="en-US" sz="2800" b="1" dirty="0"/>
              <a:t>W</a:t>
            </a:r>
            <a:r>
              <a:rPr lang="en-US" sz="2800" b="1" dirty="0" smtClean="0"/>
              <a:t>ales when they retire.</a:t>
            </a:r>
            <a:endParaRPr lang="ru-RU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14282" y="214290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Cardiff, a large city in the south of Wales, was chosen as the capital in 1955, mainly because of its size.</a:t>
            </a:r>
            <a:endParaRPr lang="ru-RU" sz="2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6" y="0"/>
            <a:ext cx="913951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85720" y="285728"/>
            <a:ext cx="85011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	</a:t>
            </a:r>
            <a:r>
              <a:rPr lang="en-US" sz="2800" b="1" dirty="0" smtClean="0"/>
              <a:t>Eisteddfod is a meeting of people interested in Welsh poetry, Welsh songs and music. There are competitions at an Eisteddfod, too: in writing poetry and music, and in singing.</a:t>
            </a:r>
          </a:p>
          <a:p>
            <a:pPr algn="just"/>
            <a:r>
              <a:rPr lang="en-US" sz="2800" b="1" dirty="0" smtClean="0"/>
              <a:t>	Every year, in August, there is a national Eisteddfod. </a:t>
            </a:r>
          </a:p>
          <a:p>
            <a:pPr algn="just"/>
            <a:r>
              <a:rPr lang="en-US" sz="2800" b="1" dirty="0" smtClean="0"/>
              <a:t>	One year it is in a town in North Wales; the next year it is in a town of South Wales. It lasts for a week. </a:t>
            </a:r>
          </a:p>
          <a:p>
            <a:pPr algn="just"/>
            <a:r>
              <a:rPr lang="en-US" sz="2800" b="1" dirty="0"/>
              <a:t>	</a:t>
            </a:r>
            <a:endParaRPr lang="ru-RU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3857628"/>
            <a:ext cx="3929090" cy="260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4500594" cy="3375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57158" y="3643314"/>
            <a:ext cx="457203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Some want to listen to the poetry, some want to listen to the singing and some just want to meet their friends and speak Welsh.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86380" y="571480"/>
            <a:ext cx="32147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Between 10 000 and 15 000 people come to the Eisteddfod every day.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14612" cy="6840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928926" y="214290"/>
            <a:ext cx="600079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b="1" dirty="0" smtClean="0"/>
              <a:t>The Welsh wear the same clothes as the English. But on holidays Welsh women wear red cloaks, long black skirts, aprons and high black hats on their heads.</a:t>
            </a:r>
          </a:p>
          <a:p>
            <a:pPr algn="just"/>
            <a:endParaRPr lang="en-US" sz="3200" b="1" dirty="0"/>
          </a:p>
          <a:p>
            <a:pPr algn="just"/>
            <a:r>
              <a:rPr lang="en-US" sz="3200" b="1" dirty="0" smtClean="0"/>
              <a:t>The men do not have a national costume. They smile, “We have no money after we have bought clothes for our wives!”</a:t>
            </a:r>
            <a:endParaRPr lang="ru-RU" sz="32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203</Words>
  <Application>Microsoft Office PowerPoint</Application>
  <PresentationFormat>Экран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МСШ №6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Лена</cp:lastModifiedBy>
  <cp:revision>9</cp:revision>
  <dcterms:created xsi:type="dcterms:W3CDTF">2010-12-06T11:25:45Z</dcterms:created>
  <dcterms:modified xsi:type="dcterms:W3CDTF">2013-03-09T14:12:25Z</dcterms:modified>
</cp:coreProperties>
</file>