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77" r:id="rId4"/>
    <p:sldId id="273" r:id="rId5"/>
    <p:sldId id="271" r:id="rId6"/>
    <p:sldId id="276" r:id="rId7"/>
    <p:sldId id="275" r:id="rId8"/>
    <p:sldId id="278" r:id="rId9"/>
    <p:sldId id="279" r:id="rId10"/>
    <p:sldId id="274" r:id="rId11"/>
    <p:sldId id="270" r:id="rId12"/>
    <p:sldId id="272" r:id="rId13"/>
    <p:sldId id="266" r:id="rId14"/>
    <p:sldId id="265" r:id="rId15"/>
    <p:sldId id="267" r:id="rId16"/>
    <p:sldId id="268" r:id="rId17"/>
    <p:sldId id="269" r:id="rId18"/>
    <p:sldId id="260" r:id="rId19"/>
    <p:sldId id="258" r:id="rId20"/>
    <p:sldId id="259" r:id="rId21"/>
    <p:sldId id="261" r:id="rId22"/>
    <p:sldId id="262" r:id="rId23"/>
    <p:sldId id="26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984469-3789-476E-BD54-843C9A0FAC8E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12DC9F-3F54-4A81-B133-62DDA8D8A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87C75A-EF86-4E07-A5CD-2BDB07D9EA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6E59-C09B-407E-92DF-3E879C0E03C8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68B47-0713-4B6E-88E4-114BE3EA13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7975A-F1A3-417C-9C52-4B70A3DF8CB3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F15D0-0E98-47E8-ADEA-655B393539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CBD40-094D-44A2-B624-88C5EBA51327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EBC5-2C96-4918-8B6D-5463262FDF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163B-DE40-456F-AF8E-243EF0A8322E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F6836-8A25-479D-9B0D-3008BE2799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F4796-CAA3-4A73-A537-FFFC8B9E1C0D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01AB3-26F8-4F3F-8944-99E962AAE2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F4EC-829F-4643-9318-D9EEA40662AB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7A2E-A58A-4702-B612-DEA10E01E6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48524-7470-476E-93BC-83A3FCEBF6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C69FF-61D7-4F50-98CD-E8D978C53A32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62224-CD09-4CB1-BFF9-C081DA180FF4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229E9-9DD4-4038-A840-370D008655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57EF-1570-4E24-A3DC-17B283915B82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4E73D-441E-4538-B35B-143124F2D8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DE73-D19D-4EEB-A5FD-DE548CD83880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7329-DBC3-4928-B830-E0AED2C8D9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566C8-32D6-48DE-9F2F-F29AA29D06A5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13A5E-6D35-42E5-AD67-FBA9CCDA71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2E1A31-B7C2-4046-87AD-6F455A252A1E}" type="datetimeFigureOut">
              <a:rPr lang="ru-RU"/>
              <a:pPr>
                <a:defRPr/>
              </a:pPr>
              <a:t>09.03.2013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B8717A-4F56-41D6-847D-68F68C6A55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1" r:id="rId2"/>
    <p:sldLayoutId id="2147483700" r:id="rId3"/>
    <p:sldLayoutId id="2147483692" r:id="rId4"/>
    <p:sldLayoutId id="2147483701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5.xml"/><Relationship Id="rId18" Type="http://schemas.openxmlformats.org/officeDocument/2006/relationships/slide" Target="slide10.xml"/><Relationship Id="rId3" Type="http://schemas.openxmlformats.org/officeDocument/2006/relationships/slide" Target="slide20.xml"/><Relationship Id="rId21" Type="http://schemas.openxmlformats.org/officeDocument/2006/relationships/slide" Target="slide12.xml"/><Relationship Id="rId7" Type="http://schemas.openxmlformats.org/officeDocument/2006/relationships/slide" Target="slide13.xml"/><Relationship Id="rId12" Type="http://schemas.openxmlformats.org/officeDocument/2006/relationships/slide" Target="slide4.xml"/><Relationship Id="rId17" Type="http://schemas.openxmlformats.org/officeDocument/2006/relationships/slide" Target="slide8.xml"/><Relationship Id="rId2" Type="http://schemas.openxmlformats.org/officeDocument/2006/relationships/slide" Target="slide19.xml"/><Relationship Id="rId16" Type="http://schemas.openxmlformats.org/officeDocument/2006/relationships/slide" Target="slide3.xml"/><Relationship Id="rId20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11" Type="http://schemas.openxmlformats.org/officeDocument/2006/relationships/slide" Target="slide17.xml"/><Relationship Id="rId5" Type="http://schemas.openxmlformats.org/officeDocument/2006/relationships/slide" Target="slide21.xml"/><Relationship Id="rId15" Type="http://schemas.openxmlformats.org/officeDocument/2006/relationships/slide" Target="slide7.xml"/><Relationship Id="rId10" Type="http://schemas.openxmlformats.org/officeDocument/2006/relationships/slide" Target="slide15.xml"/><Relationship Id="rId19" Type="http://schemas.openxmlformats.org/officeDocument/2006/relationships/slide" Target="slide9.xml"/><Relationship Id="rId4" Type="http://schemas.openxmlformats.org/officeDocument/2006/relationships/slide" Target="slide18.xml"/><Relationship Id="rId9" Type="http://schemas.openxmlformats.org/officeDocument/2006/relationships/slide" Target="slide14.xml"/><Relationship Id="rId1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storyisadream.blogspot.com/2011/06/camping.html" TargetMode="External"/><Relationship Id="rId7" Type="http://schemas.openxmlformats.org/officeDocument/2006/relationships/hyperlink" Target="http://powerpoint4you.ru/kartinki-dlya-prezentacij-na-temu-shkola/" TargetMode="External"/><Relationship Id="rId2" Type="http://schemas.openxmlformats.org/officeDocument/2006/relationships/hyperlink" Target="http://missionipossible.blogspot.com/2012/03/headed-hom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afamania.net/vector/4787-vektornyjj-klipart-sport.html" TargetMode="External"/><Relationship Id="rId5" Type="http://schemas.openxmlformats.org/officeDocument/2006/relationships/hyperlink" Target="http://www.unlimitedchoice.org/blog/tips/david-vs-goliath-5-reasons-why-the-smaller-blogger-has-it-better/" TargetMode="External"/><Relationship Id="rId4" Type="http://schemas.openxmlformats.org/officeDocument/2006/relationships/hyperlink" Target="http://english-vgl.blogspot.com/2011/05/family-online-exercise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What? Where? When?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Compare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4339" name="Picture 2" descr="http://www.unlimitedchoice.org/blog/wp-content/uploads/2011/06/Big-Vs-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571625"/>
            <a:ext cx="6691312" cy="49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This is your family. Tell us 5 sentences about your family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5363" name="Picture 2" descr="http://4.bp.blogspot.com/-uSDaF471Cto/TUEv--AiC-I/AAAAAAAAAbg/FBDulsZeBgs/s1600/family-sk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1357313"/>
            <a:ext cx="6786562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Describe Moscow 100 years ago </a:t>
            </a:r>
            <a:endParaRPr lang="ru-RU"/>
          </a:p>
        </p:txBody>
      </p:sp>
      <p:pic>
        <p:nvPicPr>
          <p:cNvPr id="16387" name="Picture 2" descr="Картинка 9 из 506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500188"/>
            <a:ext cx="66675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357438"/>
            <a:ext cx="8229600" cy="17621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Subject + predicate + object+ adverbial modifier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What is the structure of the English sentences?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7412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472488" cy="4572000"/>
          </a:xfrm>
        </p:spPr>
        <p:txBody>
          <a:bodyPr/>
          <a:lstStyle/>
          <a:p>
            <a:pPr marL="914400" indent="-914400" eaLnBrk="1" hangingPunct="1">
              <a:buFont typeface="Wingdings 2" pitchFamily="18" charset="2"/>
              <a:buNone/>
            </a:pPr>
            <a:r>
              <a:rPr lang="en-US" sz="4800" smtClean="0"/>
              <a:t>does/ not/like/she/her/sisters</a:t>
            </a:r>
          </a:p>
          <a:p>
            <a:pPr marL="914400" indent="-914400" eaLnBrk="1" hangingPunct="1">
              <a:buFont typeface="Wingdings 2" pitchFamily="18" charset="2"/>
              <a:buNone/>
            </a:pPr>
            <a:endParaRPr lang="en-US" sz="4800" smtClean="0"/>
          </a:p>
          <a:p>
            <a:pPr marL="914400" indent="-914400" eaLnBrk="1" hangingPunct="1">
              <a:buFont typeface="Wingdings 2" pitchFamily="18" charset="2"/>
              <a:buNone/>
            </a:pPr>
            <a:r>
              <a:rPr lang="en-US" sz="4800" smtClean="0"/>
              <a:t>You/did/last/play/week/ tennis?</a:t>
            </a:r>
            <a:br>
              <a:rPr lang="en-US" sz="4800" smtClean="0"/>
            </a:br>
            <a:endParaRPr lang="ru-RU" sz="4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 Use these words to form sentences. 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625" y="2286000"/>
            <a:ext cx="7929563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FF0000"/>
                </a:solidFill>
              </a:rPr>
              <a:t>She does not like her sisters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" y="4572000"/>
            <a:ext cx="7929563" cy="15700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FF0000"/>
                </a:solidFill>
              </a:rPr>
              <a:t>Did you play tennis last week?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8438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757863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I speak__________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The film was______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She is_________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girl in our class</a:t>
            </a:r>
            <a:endParaRPr lang="ru-RU" sz="4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Put the words into the correct form and fill in the gaps 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75" y="1357313"/>
            <a:ext cx="3000375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England 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2428875" y="1357313"/>
            <a:ext cx="3000375" cy="8302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English 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13" y="2500313"/>
            <a:ext cx="3000375" cy="830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interest 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3929063" y="2357438"/>
            <a:ext cx="3429000" cy="8302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interesting 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5929313" y="3357563"/>
            <a:ext cx="3000375" cy="830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beauty 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143125" y="3143250"/>
            <a:ext cx="5143500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the most beautiful</a:t>
            </a:r>
            <a:endParaRPr lang="ru-RU" sz="4800" dirty="0"/>
          </a:p>
        </p:txBody>
      </p:sp>
      <p:pic>
        <p:nvPicPr>
          <p:cNvPr id="19466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 played (nervous)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ran(quick)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 sings(beautiful)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Don’t speak (loud)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Complete the sentences 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20484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57688" y="1428750"/>
            <a:ext cx="3214687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nervously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2786063" y="2286000"/>
            <a:ext cx="2214562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quickly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500438" y="3143250"/>
            <a:ext cx="3214687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beautifully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286250" y="4000500"/>
            <a:ext cx="1928813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loudly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Describe a picture. Say 5 sentences.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21507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AutoShape 2" descr="http://openclipart.org/people/alynecastro/rebec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1509" name="AutoShape 4" descr="http://openclipart.org/people/alynecastro/rebec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1510" name="AutoShape 6" descr="http://openclipart.org/people/alynecastro/rebec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1511" name="AutoShape 8" descr="http://openclipart.org/people/alynecastro/rebec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1512" name="AutoShape 10" descr="http://openclipart.org/people/alynecastro/rebec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1513" name="Picture 12" descr="http://2.bp.blogspot.com/-0HY5E_nBQpU/TeYtxyWhOhI/AAAAAAAAACE/1wuDuuE6gDo/s1600/cam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1357313"/>
            <a:ext cx="75961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143000" indent="-11430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has  never been in London</a:t>
            </a:r>
          </a:p>
          <a:p>
            <a:pPr marL="1143000" indent="-11430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 has see him?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Correct the mistakes</a:t>
            </a:r>
            <a:endParaRPr lang="ru-RU" b="1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88" y="1571625"/>
            <a:ext cx="1857375" cy="11080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/>
              <a:t>have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38" y="3643313"/>
            <a:ext cx="5000625" cy="11080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/>
              <a:t>Has she seen</a:t>
            </a:r>
            <a:endParaRPr lang="ru-RU" sz="6600" dirty="0"/>
          </a:p>
        </p:txBody>
      </p:sp>
      <p:pic>
        <p:nvPicPr>
          <p:cNvPr id="22534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21493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05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Subject +V2 /</a:t>
            </a:r>
            <a:r>
              <a:rPr lang="en-US" sz="8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Ved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What tense is it? 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38" y="4429125"/>
            <a:ext cx="4643437" cy="11080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/>
              <a:t>Past Simple </a:t>
            </a:r>
            <a:endParaRPr lang="ru-RU" sz="6600" dirty="0"/>
          </a:p>
        </p:txBody>
      </p:sp>
      <p:pic>
        <p:nvPicPr>
          <p:cNvPr id="23557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21493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Choose a task</a:t>
            </a:r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98146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00354"/>
                <a:gridCol w="1000132"/>
                <a:gridCol w="1071570"/>
                <a:gridCol w="1214446"/>
                <a:gridCol w="928694"/>
                <a:gridCol w="1114404"/>
              </a:tblGrid>
              <a:tr h="99536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Tenses</a:t>
                      </a:r>
                      <a:endParaRPr lang="ru-RU" sz="48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2" action="ppaction://hlinksldjump"/>
                        </a:rPr>
                        <a:t>10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3" action="ppaction://hlinksldjump"/>
                        </a:rPr>
                        <a:t>20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4" action="ppaction://hlinksldjump"/>
                        </a:rPr>
                        <a:t>30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5" action="ppaction://hlinksldjump"/>
                        </a:rPr>
                        <a:t>40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6" action="ppaction://hlinksldjump"/>
                        </a:rPr>
                        <a:t>50</a:t>
                      </a:r>
                      <a:endParaRPr lang="ru-RU" sz="4800" dirty="0"/>
                    </a:p>
                  </a:txBody>
                  <a:tcPr/>
                </a:tc>
              </a:tr>
              <a:tr h="99536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Sentences </a:t>
                      </a:r>
                      <a:endParaRPr lang="ru-RU" sz="48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7" action="ppaction://hlinksldjump"/>
                        </a:rPr>
                        <a:t>10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8" action="ppaction://hlinksldjump"/>
                        </a:rPr>
                        <a:t>20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9" action="ppaction://hlinksldjump"/>
                        </a:rPr>
                        <a:t>30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0" action="ppaction://hlinksldjump"/>
                        </a:rPr>
                        <a:t>40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1" action="ppaction://hlinksldjump"/>
                        </a:rPr>
                        <a:t>50</a:t>
                      </a:r>
                      <a:endParaRPr lang="ru-RU" sz="4800" dirty="0"/>
                    </a:p>
                  </a:txBody>
                  <a:tcPr/>
                </a:tc>
              </a:tr>
              <a:tr h="99536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Idioms</a:t>
                      </a:r>
                      <a:r>
                        <a:rPr lang="en-US" sz="48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48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ru-RU" sz="48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2" action="ppaction://hlinksldjump"/>
                        </a:rPr>
                        <a:t>10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3" action="ppaction://hlinksldjump"/>
                        </a:rPr>
                        <a:t>20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4" action="ppaction://hlinksldjump"/>
                        </a:rPr>
                        <a:t>30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5" action="ppaction://hlinksldjump"/>
                        </a:rPr>
                        <a:t>40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6" action="ppaction://hlinksldjump"/>
                        </a:rPr>
                        <a:t>50</a:t>
                      </a:r>
                      <a:endParaRPr lang="ru-RU" sz="4800" dirty="0"/>
                    </a:p>
                  </a:txBody>
                  <a:tcPr/>
                </a:tc>
              </a:tr>
              <a:tr h="99536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Speaking </a:t>
                      </a:r>
                      <a:endParaRPr lang="ru-RU" sz="48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7" action="ppaction://hlinksldjump"/>
                        </a:rPr>
                        <a:t>10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8" action="ppaction://hlinksldjump"/>
                        </a:rPr>
                        <a:t>20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19" action="ppaction://hlinksldjump"/>
                        </a:rPr>
                        <a:t>30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20" action="ppaction://hlinksldjump"/>
                        </a:rPr>
                        <a:t>40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hlinkClick r:id="rId21" action="ppaction://hlinksldjump"/>
                        </a:rPr>
                        <a:t>50</a:t>
                      </a: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643188"/>
            <a:ext cx="8229600" cy="10001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Have/has + subject + </a:t>
            </a:r>
            <a:r>
              <a:rPr lang="en-US" sz="4800" dirty="0" err="1" smtClean="0"/>
              <a:t>Ved</a:t>
            </a:r>
            <a:r>
              <a:rPr lang="en-US" sz="4800" dirty="0" smtClean="0"/>
              <a:t>/V3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How do we form general questions in the Present Perfect Tense?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24580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21493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8" y="571500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88" y="1643063"/>
          <a:ext cx="8643937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2161000"/>
                <a:gridCol w="2250296"/>
                <a:gridCol w="2071704"/>
              </a:tblGrid>
              <a:tr h="107157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Present Simple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Past Simple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Present Progressive 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Future Simple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0268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Put auxiliary verbs into correct columns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9500" y="5357813"/>
            <a:ext cx="1000125" cy="7699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do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88" y="5500688"/>
            <a:ext cx="1000125" cy="7699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did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6786563" y="5429250"/>
            <a:ext cx="571500" cy="769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is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357688" y="5429250"/>
            <a:ext cx="1214437" cy="769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will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63" y="5429250"/>
            <a:ext cx="1428750" cy="769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does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643063" y="5500688"/>
            <a:ext cx="1000125" cy="7699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am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5429250"/>
            <a:ext cx="1000125" cy="769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are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29913 -0.40949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0.34635 -0.39907 " pathEditMode="relative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2599 -0.38866 " pathEditMode="relative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-0.74514 -0.2321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77778E-6 L -0.07883 -0.28357 " pathEditMode="relative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17101 -0.179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L 0.36233 -0.30463 " pathEditMode="relative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Я уже видел ее.</a:t>
            </a: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Наша команда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выиграла вчера</a:t>
            </a:r>
          </a:p>
          <a:p>
            <a:pPr eaLnBrk="1" hangingPunct="1">
              <a:buFont typeface="Wingdings 2" pitchFamily="18" charset="2"/>
              <a:buNone/>
            </a:pPr>
            <a:endParaRPr lang="ru-RU" sz="4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Translate into English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3" y="1571625"/>
            <a:ext cx="3929062" cy="15700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sz="4800" dirty="0">
                <a:solidFill>
                  <a:srgbClr val="FF0000"/>
                </a:solidFill>
              </a:rPr>
              <a:t>I have already seen her.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88" y="3929063"/>
            <a:ext cx="4071937" cy="157003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sz="4800" dirty="0">
                <a:solidFill>
                  <a:srgbClr val="FF0000"/>
                </a:solidFill>
              </a:rPr>
              <a:t>Our team won yesterday.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6630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42925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2"/>
              </a:rPr>
              <a:t>http://missionipossible.blogspot.com/2012/03/headed-home.html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3"/>
              </a:rPr>
              <a:t>http://storyisadream.blogspot.com/2011/06/camping.html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4"/>
              </a:rPr>
              <a:t>http://english-vgl.blogspot.com/2011/05/family-online-exercises.html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5"/>
              </a:rPr>
              <a:t>http://www.unlimitedchoice.org/blog/tips/david-vs-goliath-5-reasons-why-the-smaller-blogger-has-it-better/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6"/>
              </a:rPr>
              <a:t>http://www.grafamania.net/vector/4787-vektornyjj-klipart-sport.html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7"/>
              </a:rPr>
              <a:t>http://powerpoint4you.ru/kartinki-dlya-prezentacij-na-temu-shkola/</a:t>
            </a: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Sources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339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To be as red______</a:t>
            </a:r>
          </a:p>
          <a:p>
            <a:pPr eaLnBrk="1" hangingPunct="1">
              <a:buFont typeface="Wingdings 2" pitchFamily="18" charset="2"/>
              <a:buNone/>
            </a:pP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To be as hungry _____</a:t>
            </a:r>
          </a:p>
          <a:p>
            <a:pPr eaLnBrk="1" hangingPunct="1">
              <a:buFont typeface="Wingdings 2" pitchFamily="18" charset="2"/>
              <a:buNone/>
            </a:pP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Do you need__________?</a:t>
            </a:r>
            <a:endParaRPr lang="ru-RU" sz="4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Finish the idioms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63" y="1571625"/>
            <a:ext cx="3714750" cy="8302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as a beetroot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714875" y="3143250"/>
            <a:ext cx="3714750" cy="8302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as a hunter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3929063" y="4786313"/>
            <a:ext cx="2643187" cy="8302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 hand</a:t>
            </a:r>
            <a:endParaRPr lang="ru-RU" sz="4800" dirty="0"/>
          </a:p>
        </p:txBody>
      </p:sp>
      <p:pic>
        <p:nvPicPr>
          <p:cNvPr id="7175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my/pulling/leg/are/you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Make an idiom and translate it into Russian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" y="2428875"/>
            <a:ext cx="7858125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FF0000"/>
                </a:solidFill>
              </a:rPr>
              <a:t>You are pulling my leg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" y="3714750"/>
            <a:ext cx="7858125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Вы морочите мне голову </a:t>
            </a:r>
          </a:p>
        </p:txBody>
      </p:sp>
      <p:pic>
        <p:nvPicPr>
          <p:cNvPr id="8198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19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East or west home is best</a:t>
            </a:r>
            <a:endParaRPr lang="ru-RU" sz="4800" smtClean="0"/>
          </a:p>
          <a:p>
            <a:pPr eaLnBrk="1" hangingPunct="1">
              <a:buFont typeface="Wingdings 2" pitchFamily="18" charset="2"/>
              <a:buNone/>
            </a:pPr>
            <a:endParaRPr lang="ru-RU" sz="4800" smtClean="0"/>
          </a:p>
          <a:p>
            <a:pPr eaLnBrk="1" hangingPunct="1">
              <a:buFont typeface="Wingdings 2" pitchFamily="18" charset="2"/>
              <a:buNone/>
            </a:pPr>
            <a:endParaRPr lang="en-US" sz="48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4800" smtClean="0"/>
              <a:t>Better late than never </a:t>
            </a:r>
            <a:endParaRPr lang="ru-RU" sz="4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Translate into Russian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" y="2214563"/>
            <a:ext cx="6786563" cy="15700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 В гостях хорошо, а дома лучше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4786313"/>
            <a:ext cx="6786563" cy="15700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 Лучше поздно, чем никогда</a:t>
            </a:r>
          </a:p>
        </p:txBody>
      </p:sp>
      <p:pic>
        <p:nvPicPr>
          <p:cNvPr id="9222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Put in the correct idiom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10243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621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5400" smtClean="0"/>
              <a:t>-Do you want some soup?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5400" smtClean="0"/>
              <a:t>-Yes! I am_____________</a:t>
            </a:r>
            <a:endParaRPr lang="ru-RU" sz="540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13" y="2643188"/>
            <a:ext cx="4286250" cy="157003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as hungry as 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hunter</a:t>
            </a:r>
            <a:endParaRPr lang="ru-RU" sz="4800" dirty="0"/>
          </a:p>
        </p:txBody>
      </p:sp>
      <p:pic>
        <p:nvPicPr>
          <p:cNvPr id="10245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6600" smtClean="0"/>
              <a:t>etrfergthegjhytkjisuolouasgrthjgoodjkuiasouigoldm</a:t>
            </a:r>
            <a:endParaRPr lang="ru-RU" sz="66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Find an idiom and translate it into Russian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86125" y="1643063"/>
            <a:ext cx="857250" cy="830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he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643688" y="1714500"/>
            <a:ext cx="642937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is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714500" y="2643188"/>
            <a:ext cx="785813" cy="830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as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50" y="2786063"/>
            <a:ext cx="1714500" cy="830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good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7429500" y="2786063"/>
            <a:ext cx="857250" cy="830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as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2071688" y="3714750"/>
            <a:ext cx="1428750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gold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785813" y="5214938"/>
            <a:ext cx="6429375" cy="8302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Он ведет себя хорошо</a:t>
            </a:r>
          </a:p>
        </p:txBody>
      </p:sp>
      <p:pic>
        <p:nvPicPr>
          <p:cNvPr id="11275" name="Picture 2" descr="http://2.bp.blogspot.com/-BKY-4PujIVs/T1ZIUoKKuqI/AAAAAAAAFMA/jo6r8DPHyl0/s1600/home-button-u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What is your favorite sport? Why? 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2291" name="Picture 2" descr="http://www.grafamania.net/uploads/posts/2008-06/1214322605_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428750"/>
            <a:ext cx="4357687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FFFF00"/>
                </a:solidFill>
              </a:rPr>
              <a:t>Describe a picture. Say 5 sentences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3315" name="Picture 5" descr="D:\Oelsya\Новая папка (3)\teacher_clipart_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571625"/>
            <a:ext cx="4000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http://2.bp.blogspot.com/-BKY-4PujIVs/T1ZIUoKKuqI/AAAAAAAAFMA/jo6r8DPHyl0/s1600/home-button-up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286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</TotalTime>
  <Words>395</Words>
  <Application>Microsoft Office PowerPoint</Application>
  <PresentationFormat>Экран (4:3)</PresentationFormat>
  <Paragraphs>139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Constantia</vt:lpstr>
      <vt:lpstr>Wingdings 2</vt:lpstr>
      <vt:lpstr>Calibri</vt:lpstr>
      <vt:lpstr>Бумажная</vt:lpstr>
      <vt:lpstr>What? Where? When?</vt:lpstr>
      <vt:lpstr>Choose a task</vt:lpstr>
      <vt:lpstr>Finish the idioms</vt:lpstr>
      <vt:lpstr>Make an idiom and translate it into Russian</vt:lpstr>
      <vt:lpstr>Translate into Russian</vt:lpstr>
      <vt:lpstr>Put in the correct idiom</vt:lpstr>
      <vt:lpstr>Find an idiom and translate it into Russian</vt:lpstr>
      <vt:lpstr>What is your favorite sport? Why? </vt:lpstr>
      <vt:lpstr>Describe a picture. Say 5 sentences</vt:lpstr>
      <vt:lpstr>Compare</vt:lpstr>
      <vt:lpstr>This is your family. Tell us 5 sentences about your family</vt:lpstr>
      <vt:lpstr>Describe Moscow 100 years ago </vt:lpstr>
      <vt:lpstr>What is the structure of the English sentences?</vt:lpstr>
      <vt:lpstr> Use these words to form sentences. </vt:lpstr>
      <vt:lpstr>Put the words into the correct form and fill in the gaps </vt:lpstr>
      <vt:lpstr>Complete the sentences </vt:lpstr>
      <vt:lpstr>Describe a picture. Say 5 sentences.</vt:lpstr>
      <vt:lpstr>Correct the mistakes</vt:lpstr>
      <vt:lpstr>What tense is it? </vt:lpstr>
      <vt:lpstr>How do we form general questions in the Present Perfect Tense?</vt:lpstr>
      <vt:lpstr>Put auxiliary verbs into correct columns</vt:lpstr>
      <vt:lpstr>Translate into English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What? Where? When?</dc:title>
  <dc:creator>zaj4enochek</dc:creator>
  <cp:lastModifiedBy>zaj4enochek</cp:lastModifiedBy>
  <cp:revision>18</cp:revision>
  <dcterms:created xsi:type="dcterms:W3CDTF">2012-03-15T11:24:55Z</dcterms:created>
  <dcterms:modified xsi:type="dcterms:W3CDTF">2013-03-09T19:09:34Z</dcterms:modified>
</cp:coreProperties>
</file>