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57" r:id="rId4"/>
    <p:sldId id="258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428736"/>
            <a:ext cx="3324220" cy="500066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4800" dirty="0" smtClean="0"/>
              <a:t>Strong</a:t>
            </a:r>
          </a:p>
          <a:p>
            <a:pPr algn="l"/>
            <a:r>
              <a:rPr lang="en-US" sz="4800" dirty="0" smtClean="0"/>
              <a:t>Nice</a:t>
            </a:r>
          </a:p>
          <a:p>
            <a:pPr algn="l"/>
            <a:r>
              <a:rPr lang="en-US" sz="4800" dirty="0" smtClean="0"/>
              <a:t>Sad</a:t>
            </a:r>
          </a:p>
          <a:p>
            <a:pPr algn="l"/>
            <a:r>
              <a:rPr lang="en-US" sz="4800" dirty="0" smtClean="0"/>
              <a:t>Cunning</a:t>
            </a:r>
          </a:p>
          <a:p>
            <a:pPr algn="l"/>
            <a:r>
              <a:rPr lang="en-US" sz="4800" dirty="0" smtClean="0"/>
              <a:t>Funny</a:t>
            </a:r>
          </a:p>
          <a:p>
            <a:pPr algn="l"/>
            <a:r>
              <a:rPr lang="en-US" sz="4800" dirty="0" smtClean="0"/>
              <a:t>Ugly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929058" y="1285860"/>
            <a:ext cx="4429156" cy="5214974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Сильный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Красивый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Грустный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Хитрый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Смешной</a:t>
            </a:r>
          </a:p>
          <a:p>
            <a:pPr marL="0" marR="4572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Некрасивый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2600" dirty="0" smtClean="0"/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6253178" cy="77151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Read the words: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714356"/>
            <a:ext cx="3324220" cy="500066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4800" dirty="0" smtClean="0"/>
              <a:t>Strong</a:t>
            </a:r>
          </a:p>
          <a:p>
            <a:pPr algn="l"/>
            <a:r>
              <a:rPr lang="en-US" sz="4800" dirty="0" smtClean="0"/>
              <a:t>Nice</a:t>
            </a:r>
          </a:p>
          <a:p>
            <a:pPr algn="l"/>
            <a:r>
              <a:rPr lang="en-US" sz="4800" dirty="0" smtClean="0"/>
              <a:t>Sad</a:t>
            </a:r>
          </a:p>
          <a:p>
            <a:pPr algn="l"/>
            <a:r>
              <a:rPr lang="en-US" sz="4800" dirty="0" smtClean="0"/>
              <a:t>Cunning</a:t>
            </a:r>
          </a:p>
          <a:p>
            <a:pPr algn="l"/>
            <a:r>
              <a:rPr lang="en-US" sz="4800" dirty="0" smtClean="0"/>
              <a:t>Funny</a:t>
            </a:r>
          </a:p>
          <a:p>
            <a:pPr algn="l"/>
            <a:r>
              <a:rPr lang="en-US" sz="4800" dirty="0" smtClean="0"/>
              <a:t>Ugly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429124" y="714356"/>
            <a:ext cx="4429156" cy="5214974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R="45720">
              <a:buClr>
                <a:schemeClr val="accent3"/>
              </a:buClr>
              <a:buSzPct val="95000"/>
            </a:pP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Некрасивый</a:t>
            </a:r>
            <a:endParaRPr lang="ru-RU" sz="4800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0" marR="45720" lvl="0" indent="0" defTabSz="914400" rtl="0" eaLnBrk="1" fontAlgn="auto" latinLnBrk="0" hangingPunct="1"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Хитрый</a:t>
            </a:r>
          </a:p>
          <a:p>
            <a:pPr marR="45720" lvl="0">
              <a:buClr>
                <a:schemeClr val="accent3"/>
              </a:buClr>
              <a:buSzPct val="95000"/>
            </a:pP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Грустный Сильный </a:t>
            </a: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Смешной</a:t>
            </a:r>
            <a:endParaRPr kumimoji="0" lang="ru-RU" sz="48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45720" lvl="0">
              <a:buClr>
                <a:schemeClr val="accent3"/>
              </a:buClr>
              <a:buSzPct val="95000"/>
            </a:pPr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Красивый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ru-RU" sz="2600" dirty="0" smtClean="0"/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6200000" flipH="1">
            <a:off x="2285984" y="1285860"/>
            <a:ext cx="2071702" cy="1928826"/>
          </a:xfrm>
          <a:prstGeom prst="straightConnector1">
            <a:avLst/>
          </a:prstGeom>
          <a:ln w="38100">
            <a:solidFill>
              <a:schemeClr val="accent3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571604" y="2643182"/>
            <a:ext cx="2857520" cy="1588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1714480" y="2000240"/>
            <a:ext cx="2786082" cy="2643206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143108" y="4071942"/>
            <a:ext cx="2214578" cy="285752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 flipH="1" flipV="1">
            <a:off x="2786050" y="1928802"/>
            <a:ext cx="1714512" cy="1571636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 flipH="1" flipV="1">
            <a:off x="1142976" y="1928802"/>
            <a:ext cx="3929090" cy="250033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Заголовок 1"/>
          <p:cNvSpPr>
            <a:spLocks noGrp="1"/>
          </p:cNvSpPr>
          <p:nvPr>
            <p:ph type="ctrTitle"/>
          </p:nvPr>
        </p:nvSpPr>
        <p:spPr>
          <a:xfrm>
            <a:off x="1428728" y="285728"/>
            <a:ext cx="6253178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Draw the line: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51648" cy="1143008"/>
          </a:xfrm>
        </p:spPr>
        <p:txBody>
          <a:bodyPr/>
          <a:lstStyle/>
          <a:p>
            <a:pPr algn="ctr"/>
            <a:r>
              <a:rPr lang="en-US" dirty="0" smtClean="0"/>
              <a:t>Translate: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928802"/>
            <a:ext cx="3181344" cy="4000528"/>
          </a:xfrm>
        </p:spPr>
        <p:txBody>
          <a:bodyPr/>
          <a:lstStyle/>
          <a:p>
            <a:pPr algn="l"/>
            <a:r>
              <a:rPr lang="en-US" sz="4000" dirty="0" smtClean="0"/>
              <a:t>It is funny.</a:t>
            </a:r>
          </a:p>
          <a:p>
            <a:pPr algn="l"/>
            <a:r>
              <a:rPr lang="en-US" sz="4000" dirty="0" smtClean="0"/>
              <a:t>It is strong.</a:t>
            </a:r>
          </a:p>
          <a:p>
            <a:pPr algn="l"/>
            <a:r>
              <a:rPr lang="en-US" sz="4000" dirty="0" smtClean="0"/>
              <a:t>It is cunning.</a:t>
            </a:r>
          </a:p>
          <a:p>
            <a:pPr algn="l"/>
            <a:r>
              <a:rPr lang="en-US" sz="4000" dirty="0" smtClean="0"/>
              <a:t>It is sad.</a:t>
            </a:r>
          </a:p>
          <a:p>
            <a:pPr algn="l"/>
            <a:r>
              <a:rPr lang="en-US" sz="4000" dirty="0" smtClean="0"/>
              <a:t>It is nice.</a:t>
            </a: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357554" y="2000240"/>
            <a:ext cx="5572132" cy="4000528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смешной. (Она смешная).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3600" baseline="0" dirty="0" smtClean="0"/>
              <a:t>Он сильный.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 хитрый.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3600" baseline="0" dirty="0" smtClean="0"/>
              <a:t>Он</a:t>
            </a:r>
            <a:r>
              <a:rPr lang="ru-RU" sz="3600" dirty="0" smtClean="0"/>
              <a:t> грустный.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Он</a:t>
            </a:r>
            <a:r>
              <a:rPr kumimoji="0" lang="ru-RU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красивый.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571480"/>
            <a:ext cx="7038996" cy="84295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Read the words: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571612"/>
            <a:ext cx="1966898" cy="4857784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92D050"/>
                </a:solidFill>
              </a:rPr>
              <a:t>Sing</a:t>
            </a:r>
          </a:p>
          <a:p>
            <a:pPr algn="l"/>
            <a:r>
              <a:rPr lang="en-US" sz="3600" dirty="0" smtClean="0">
                <a:solidFill>
                  <a:srgbClr val="92D050"/>
                </a:solidFill>
              </a:rPr>
              <a:t>Bring</a:t>
            </a:r>
          </a:p>
          <a:p>
            <a:pPr algn="l"/>
            <a:r>
              <a:rPr lang="en-US" sz="3600" dirty="0" smtClean="0">
                <a:solidFill>
                  <a:srgbClr val="92D050"/>
                </a:solidFill>
              </a:rPr>
              <a:t>Strong</a:t>
            </a:r>
          </a:p>
          <a:p>
            <a:pPr algn="l"/>
            <a:r>
              <a:rPr lang="en-US" sz="3600" dirty="0" smtClean="0">
                <a:solidFill>
                  <a:srgbClr val="92D050"/>
                </a:solidFill>
              </a:rPr>
              <a:t>Long</a:t>
            </a:r>
          </a:p>
          <a:p>
            <a:pPr algn="l"/>
            <a:r>
              <a:rPr lang="en-US" sz="3600" dirty="0" smtClean="0">
                <a:solidFill>
                  <a:srgbClr val="92D050"/>
                </a:solidFill>
              </a:rPr>
              <a:t>Song</a:t>
            </a:r>
          </a:p>
          <a:p>
            <a:pPr algn="l"/>
            <a:r>
              <a:rPr lang="en-US" sz="3600" dirty="0" smtClean="0">
                <a:solidFill>
                  <a:srgbClr val="92D050"/>
                </a:solidFill>
              </a:rPr>
              <a:t>Cunning</a:t>
            </a:r>
          </a:p>
          <a:p>
            <a:pPr algn="l"/>
            <a:endParaRPr lang="ru-RU" sz="3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3000364" y="1428736"/>
            <a:ext cx="2214578" cy="5143536"/>
          </a:xfrm>
          <a:prstGeom prst="rect">
            <a:avLst/>
          </a:prstGeom>
        </p:spPr>
        <p:txBody>
          <a:bodyPr vert="horz" lIns="0" rIns="18288">
            <a:noAutofit/>
          </a:bodyPr>
          <a:lstStyle/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Am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rgbClr val="FFFF00"/>
                </a:solidFill>
              </a:rPr>
              <a:t>Can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rgbClr val="FFFF00"/>
                </a:solidFill>
              </a:rPr>
              <a:t>Flag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Lamp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rgbClr val="FFFF00"/>
                </a:solidFill>
              </a:rPr>
              <a:t>Bad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Black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rgbClr val="FFFF00"/>
                </a:solidFill>
              </a:rPr>
              <a:t>Fan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643438" y="1643050"/>
            <a:ext cx="1966898" cy="4857784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Name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rgbClr val="00B0F0"/>
                </a:solidFill>
              </a:rPr>
              <a:t>Brave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Take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rgbClr val="00B0F0"/>
                </a:solidFill>
              </a:rPr>
              <a:t>Game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Skate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rgbClr val="00B0F0"/>
                </a:solidFill>
              </a:rPr>
              <a:t>Face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Lazy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786578" y="1571612"/>
            <a:ext cx="1966898" cy="4857784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My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Fly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By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Cry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Why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Shy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en-US" sz="3600" dirty="0" smtClean="0">
                <a:solidFill>
                  <a:schemeClr val="accent4">
                    <a:lumMod val="20000"/>
                    <a:lumOff val="80000"/>
                  </a:schemeClr>
                </a:solidFill>
              </a:rPr>
              <a:t>Try</a:t>
            </a: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lang="en-US" sz="3600" dirty="0" smtClean="0">
              <a:solidFill>
                <a:schemeClr val="accent4">
                  <a:lumMod val="20000"/>
                  <a:lumOff val="80000"/>
                </a:schemeClr>
              </a:solidFill>
            </a:endParaRP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4572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20000"/>
                  <a:lumOff val="8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-180528" y="0"/>
            <a:ext cx="9657160" cy="685800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rPr>
              <a:t>  </a:t>
            </a:r>
            <a:endParaRPr kumimoji="0" lang="en-US" sz="6000" b="1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lang="en-US" sz="6000" b="1" i="1" smtClean="0">
                <a:solidFill>
                  <a:schemeClr val="tx1"/>
                </a:solidFill>
                <a:latin typeface="Rockwell Extra Bold" pitchFamily="18" charset="0"/>
              </a:rPr>
              <a:t> </a:t>
            </a:r>
            <a:r>
              <a:rPr lang="en-US" sz="6000" b="1" i="1" smtClean="0">
                <a:solidFill>
                  <a:schemeClr val="tx1"/>
                </a:solidFill>
                <a:latin typeface="Rockwell Extra Bold" pitchFamily="18" charset="0"/>
              </a:rPr>
              <a:t>  </a:t>
            </a:r>
            <a:r>
              <a:rPr kumimoji="0" lang="en-US" sz="60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rPr>
              <a:t>Thank you</a:t>
            </a:r>
            <a:r>
              <a:rPr kumimoji="0" lang="ru-RU" sz="6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rPr>
              <a:t>!</a:t>
            </a:r>
            <a:endParaRPr kumimoji="0" lang="ru-RU" sz="6000" b="1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pic>
        <p:nvPicPr>
          <p:cNvPr id="3" name="Picture 4" descr="от Нины М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000530"/>
            <a:ext cx="3456384" cy="457760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</p:pic>
      <p:sp>
        <p:nvSpPr>
          <p:cNvPr id="4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742356" y="6310213"/>
            <a:ext cx="478122" cy="612749"/>
          </a:xfrm>
          <a:prstGeom prst="actionButtonHome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</TotalTime>
  <Words>110</Words>
  <PresentationFormat>Экран (4:3)</PresentationFormat>
  <Paragraphs>67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Read the words:</vt:lpstr>
      <vt:lpstr>Draw the line:</vt:lpstr>
      <vt:lpstr>Translate:</vt:lpstr>
      <vt:lpstr>Read the words: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3</cp:revision>
  <dcterms:modified xsi:type="dcterms:W3CDTF">2011-04-21T10:37:28Z</dcterms:modified>
</cp:coreProperties>
</file>