
<file path=[Content_Types].xml><?xml version="1.0" encoding="utf-8"?>
<Types xmlns="http://schemas.openxmlformats.org/package/2006/content-types">
  <Default Extension="bin" ContentType="audio/unknown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4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95" autoAdjust="0"/>
  </p:normalViewPr>
  <p:slideViewPr>
    <p:cSldViewPr>
      <p:cViewPr varScale="1">
        <p:scale>
          <a:sx n="100" d="100"/>
          <a:sy n="100" d="100"/>
        </p:scale>
        <p:origin x="-28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08FAF9-EFF6-4878-8CF7-286BB3034D91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DB3331-1D90-412F-A9C0-AF5056CDBE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1834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DB3331-1D90-412F-A9C0-AF5056CDBEE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sndAc>
      <p:stSnd>
        <p:snd r:embed="rId13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wmf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7" Type="http://schemas.openxmlformats.org/officeDocument/2006/relationships/image" Target="../media/image19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2.wmf"/><Relationship Id="rId7" Type="http://schemas.openxmlformats.org/officeDocument/2006/relationships/image" Target="../media/image13.wmf"/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Лента лицом вверх 5"/>
          <p:cNvSpPr/>
          <p:nvPr/>
        </p:nvSpPr>
        <p:spPr>
          <a:xfrm>
            <a:off x="500034" y="642918"/>
            <a:ext cx="8072494" cy="2000264"/>
          </a:xfrm>
          <a:prstGeom prst="ribbon2">
            <a:avLst>
              <a:gd name="adj1" fmla="val 16667"/>
              <a:gd name="adj2" fmla="val 75000"/>
            </a:avLst>
          </a:prstGeom>
          <a:solidFill>
            <a:srgbClr val="92D050"/>
          </a:solidFill>
          <a:ln>
            <a:solidFill>
              <a:srgbClr val="FFFF00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50000" endA="300" endPos="50000" dist="60007" dir="5400000" sy="-100000" algn="bl" rotWithShape="0"/>
                </a:effectLst>
              </a:rPr>
              <a:t>Состязание школьных юмористов</a:t>
            </a:r>
          </a:p>
          <a:p>
            <a:pPr algn="ctr"/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Улыбающееся лицо 6"/>
          <p:cNvSpPr/>
          <p:nvPr/>
        </p:nvSpPr>
        <p:spPr>
          <a:xfrm rot="20078599">
            <a:off x="500034" y="4857760"/>
            <a:ext cx="1785950" cy="1357298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 rot="1167161">
            <a:off x="6647932" y="4417661"/>
            <a:ext cx="1928826" cy="1643074"/>
          </a:xfrm>
          <a:prstGeom prst="smileyFace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2214546" y="4143380"/>
            <a:ext cx="2071702" cy="642942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0800000">
            <a:off x="4786314" y="4286256"/>
            <a:ext cx="1571636" cy="642942"/>
          </a:xfrm>
          <a:prstGeom prst="straightConnector1">
            <a:avLst/>
          </a:prstGeom>
          <a:ln w="7620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21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2571744"/>
            <a:ext cx="1661181" cy="988352"/>
          </a:xfrm>
          <a:prstGeom prst="rect">
            <a:avLst/>
          </a:prstGeom>
          <a:noFill/>
        </p:spPr>
      </p:pic>
      <p:pic>
        <p:nvPicPr>
          <p:cNvPr id="14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86314" y="2643182"/>
            <a:ext cx="1571636" cy="8786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0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E-6 2.08092E-6 C 0.03004 0.00971 0.06528 0.00393 0.09688 0.00856 C 0.10956 0.01272 0.12188 0.01711 0.1349 0.01896 C 0.1507 0.0252 0.16633 0.02937 0.18265 0.03168 C 0.19636 0.0363 0.21129 0.03769 0.22535 0.04023 C 0.23473 0.04833 0.2441 0.04902 0.254 0.05503 C 0.26459 0.06127 0.27032 0.06359 0.28265 0.06543 C 0.30713 0.08254 0.34237 0.07723 0.36667 0.07815 C 0.3474 0.08671 0.31633 0.08393 0.30001 0.08463 C 0.2889 0.08671 0.27761 0.08624 0.26667 0.08879 C 0.26181 0.08994 0.2573 0.09341 0.25244 0.09503 C 0.2415 0.09873 0.23004 0.09827 0.2191 0.1015 C 0.19272 0.10937 0.16633 0.12139 0.13976 0.12694 C 0.15504 0.12809 0.17206 0.12902 0.18733 0.13318 C 0.19584 0.13549 0.204 0.14058 0.21268 0.14174 C 0.22796 0.14382 0.25869 0.14798 0.25869 0.14798 C 0.26355 0.14937 0.26824 0.15122 0.2731 0.15214 C 0.27883 0.1533 0.28473 0.15283 0.29046 0.15422 C 0.31164 0.15931 0.33091 0.17596 0.35244 0.17965 C 0.36355 0.1815 0.37466 0.18104 0.38577 0.18174 C 0.39897 0.18104 0.41216 0.18127 0.42535 0.17965 C 0.42692 0.17942 0.42223 0.17757 0.42067 0.17757 C 0.36042 0.17757 0.30001 0.17896 0.23976 0.17965 C 0.20417 0.18127 0.16893 0.18451 0.13334 0.18613 C 0.11129 0.19191 0.08751 0.19098 0.06511 0.19237 C 0.06251 0.19306 0.04931 0.19861 0.04931 0.19029 " pathEditMode="relative" ptsTypes="fffffffffffffffffffffffffA">
                                      <p:cBhvr>
                                        <p:cTn id="4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07 0.04555 C -0.03871 0.04694 -0.16598 0.04833 -0.29358 0.05619 C -0.31632 0.05989 -0.33716 0.06312 -0.36025 0.06474 C -0.36928 0.06867 -0.36875 0.06752 -0.34914 0.0689 C -0.33438 0.06983 -0.31945 0.07006 -0.30469 0.07099 C -0.29723 0.07145 -0.28994 0.0726 -0.28247 0.07307 C -0.26285 0.07399 -0.24323 0.07445 -0.22362 0.07515 C -0.20973 0.07746 -0.19653 0.08 -0.18247 0.08162 C -0.16702 0.08671 -0.17396 0.08463 -0.16181 0.08786 C -0.17414 0.09341 -0.18525 0.09989 -0.19827 0.10266 C -0.20139 0.10405 -0.20469 0.1052 -0.20782 0.10705 C -0.2106 0.10867 -0.21285 0.11191 -0.2158 0.1133 C -0.22709 0.11908 -0.23907 0.12162 -0.2507 0.12601 C -0.26632 0.13203 -0.2823 0.13942 -0.29827 0.14289 C -0.304 0.14798 -0.30921 0.14914 -0.3158 0.15145 C -0.34462 0.17688 -0.28716 0.16324 -0.26337 0.16393 C -0.22466 0.16486 -0.18612 0.16555 -0.1474 0.16625 C -0.10643 0.1711 -0.0665 0.17318 -0.02517 0.17457 C -0.00763 0.18243 -0.0323 0.17203 0.01598 0.17873 C 0.01771 0.17896 0.01268 0.17989 0.01129 0.18104 C 0.00799 0.18359 0.00174 0.18937 0.00174 0.18937 C 0.01077 0.19723 0.07223 0.19145 0.08594 0.19145 " pathEditMode="relative" ptsTypes="fffffffffffffffffffff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 rot="20688514">
            <a:off x="247778" y="1321828"/>
            <a:ext cx="8307721" cy="2998959"/>
          </a:xfrm>
          <a:prstGeom prst="roundRect">
            <a:avLst>
              <a:gd name="adj" fmla="val 50000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omic Sans MS" pitchFamily="66" charset="0"/>
              </a:rPr>
              <a:t>Из школьных сочинений</a:t>
            </a:r>
            <a:endParaRPr lang="ru-RU" sz="72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Comic Sans MS" pitchFamily="66" charset="0"/>
            </a:endParaRPr>
          </a:p>
        </p:txBody>
      </p:sp>
      <p:pic>
        <p:nvPicPr>
          <p:cNvPr id="24578" name="Picture 2" descr="C:\Program Files\Microsoft Office\MEDIA\CAGCAT10\j0186348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28"/>
            <a:ext cx="1220923" cy="1714488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579" name="Picture 3" descr="C:\Program Files\Microsoft Office\MEDIA\CAGCAT10\j0217698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929198"/>
            <a:ext cx="1747418" cy="169346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580" name="Picture 4" descr="C:\Program Files\Microsoft Office\MEDIA\CAGCAT10\j0233018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000504"/>
            <a:ext cx="2574202" cy="2614943"/>
          </a:xfrm>
          <a:prstGeom prst="ellipse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24581" name="Picture 5" descr="C:\Program Files\Microsoft Office\MEDIA\CAGCAT10\j0291984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572008"/>
            <a:ext cx="1807769" cy="191383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4582" name="Picture 6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428604"/>
            <a:ext cx="1100023" cy="180502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 rot="20688514">
            <a:off x="195557" y="1328792"/>
            <a:ext cx="8307721" cy="2600389"/>
          </a:xfrm>
          <a:prstGeom prst="roundRect">
            <a:avLst>
              <a:gd name="adj" fmla="val 50000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КАртина</a:t>
            </a: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маслом…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5602" name="Picture 2" descr="C:\Program Files\Microsoft Office\MEDIA\CAGCAT10\j030549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4286256"/>
            <a:ext cx="2739206" cy="224808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5603" name="Picture 3" descr="C:\Program Files\Microsoft Office\MEDIA\CAGCAT10\j0299611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571876"/>
            <a:ext cx="2667768" cy="198061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 rot="20688514">
            <a:off x="195557" y="1328792"/>
            <a:ext cx="8307721" cy="2600389"/>
          </a:xfrm>
          <a:prstGeom prst="roundRect">
            <a:avLst>
              <a:gd name="adj" fmla="val 50000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Школьный юмор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sp>
        <p:nvSpPr>
          <p:cNvPr id="8" name="Улыбающееся лицо 7"/>
          <p:cNvSpPr/>
          <p:nvPr/>
        </p:nvSpPr>
        <p:spPr>
          <a:xfrm rot="991410">
            <a:off x="4814644" y="3881054"/>
            <a:ext cx="3500462" cy="2214578"/>
          </a:xfrm>
          <a:prstGeom prst="smileyFace">
            <a:avLst>
              <a:gd name="adj" fmla="val 4653"/>
            </a:avLst>
          </a:prstGeom>
          <a:solidFill>
            <a:srgbClr val="FFFF00"/>
          </a:solidFill>
          <a:ln w="76200"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07 0.00301 -0.00052 0.00694 -0.00226 0.00926 C -0.0099 0.01921 -0.03125 0.03588 -0.04115 0.03958 C -0.04723 0.04167 -0.05921 0.0456 -0.05921 0.0456 C -0.07605 0.05671 -0.09375 0.06273 -0.11146 0.06991 C -0.12414 0.075 -0.13264 0.07917 -0.14549 0.08194 C -0.16424 0.09028 -0.18299 0.09468 -0.20226 0.1 C -0.20851 0.10162 -0.22049 0.10625 -0.22049 0.10625 C -0.27205 0.10532 -0.32344 0.10509 -0.375 0.10324 C -0.38855 0.10278 -0.39896 0.09444 -0.41146 0.09097 C -0.4283 0.08657 -0.44532 0.07986 -0.46146 0.07292 C -0.46841 0.06343 -0.48334 0.05787 -0.49323 0.05463 C -0.51164 0.03634 -0.49167 0.05324 -0.51598 0.04259 C -0.52084 0.04051 -0.52466 0.03565 -0.52952 0.03333 C -0.53559 0.02546 -0.54236 0.01991 -0.55 0.01528 C -0.55434 0.01273 -0.56372 0.00926 -0.56372 0.00926 C -0.57014 0.00347 -0.58195 -0.00718 -0.58646 -0.01505 C -0.6 -0.03912 -0.58941 -0.02801 -0.60226 -0.03935 C -0.60382 -0.04236 -0.60417 -0.04722 -0.60677 -0.04838 C -0.61632 -0.05255 -0.6165 -0.04329 -0.61823 -0.03634 C -0.61511 -0.02384 -0.61007 -0.01088 -0.60452 0 C -0.60035 0.01736 -0.59636 0.01944 -0.58421 0.03032 C -0.56302 0.04931 -0.53889 0.06111 -0.51372 0.06667 C -0.50278 0.07639 -0.50938 0.07176 -0.49323 0.07893 C -0.48316 0.08333 -0.46146 0.08495 -0.46146 0.08495 C -0.43698 0.0956 -0.41459 0.10069 -0.38872 0.10324 C -0.36216 0.11204 -0.38907 0.10393 -0.32952 0.10926 C -0.32344 0.10972 -0.31754 0.11157 -0.31146 0.11227 C -0.29861 0.11366 -0.28559 0.11435 -0.27275 0.11528 C -0.24254 0.11458 -0.17674 0.1162 -0.13421 0.10926 C -0.10608 0.10463 -0.07813 0.09421 -0.05 0.08796 C -0.04184 0.08426 -0.02518 0.07893 -0.02518 0.07893 C 0.00034 0.06204 0.02951 0.05764 0.05677 0.04861 C 0.0651 0.0412 0.07066 0.03542 0.07951 0.03032 C 0.08177 0.02893 0.0842 0.02893 0.08628 0.02731 C 0.10972 0.01018 0.09149 0.01898 0.10677 0.01227 C 0.11059 0.00718 0.11441 0.00208 0.11823 -0.00301 C 0.12586 -0.01319 0.12031 -0.00972 0.125 -0.02107 C 0.1302 -0.03357 0.1309 -0.03241 0.13854 -0.03935 C 0.14166 -0.05162 0.14861 -0.05579 0.15451 -0.06667 C 0.17066 -0.09699 0.14913 -0.05602 0.16128 -0.08472 C 0.16736 -0.09931 0.17326 -0.1081 0.17725 -0.12407 C 0.17795 -0.1331 0.17639 -0.14329 0.17951 -0.15139 C 0.18055 -0.15417 0.18489 -0.15093 0.18628 -0.14838 C 0.18906 -0.14306 0.19079 -0.13009 0.19079 -0.13009 C 0.1901 -0.11806 0.18975 -0.10579 0.18854 -0.09375 C 0.1875 -0.0838 0.18073 -0.07384 0.17725 -0.06667 C 0.17118 -0.0544 0.16979 -0.04028 0.16128 -0.03009 C 0.14704 -0.01296 0.13368 -0.00185 0.11579 0.00625 C 0.10833 0.00949 0.1026 0.01736 0.09548 0.0213 C 0.06788 0.03681 0.03854 0.04815 0.00902 0.05463 C -0.01146 0.06366 -0.03056 0.06481 -0.05243 0.06667 C -0.10226 0.08079 -0.15417 0.07106 -0.20469 0.06366 C -0.22171 0.05625 -0.23872 0.05625 -0.25677 0.05463 C -0.27275 0.04768 -0.29028 0.04815 -0.30677 0.04259 C -0.31875 0.03866 -0.32934 0.03241 -0.34098 0.02731 C -0.36077 0.01852 -0.38611 0.01273 -0.40677 0.00926 C -0.42552 0.00116 -0.44427 -0.00093 -0.46372 -0.00602 C -0.49757 -0.01505 -0.46302 -0.00764 -0.48421 -0.01806 C -0.49063 -0.0213 -0.49792 -0.02153 -0.50452 -0.02407 C -0.51441 -0.02801 -0.52448 -0.03218 -0.53421 -0.03634 C -0.53872 -0.04028 -0.54323 -0.04444 -0.54775 -0.04838 C -0.55 -0.05046 -0.55452 -0.0544 -0.55452 -0.0544 C -0.55608 -0.05232 -0.55921 -0.05116 -0.55921 -0.04838 C -0.55921 -0.0456 -0.55591 -0.04468 -0.55452 -0.04236 C -0.55139 -0.03727 -0.54844 -0.03218 -0.54549 -0.02708 C -0.53299 -0.00602 -0.5165 0.00532 -0.49775 0.01528 C -0.47361 0.02801 -0.44723 0.02963 -0.42275 0.03958 C -0.39653 0.05023 -0.37032 0.0625 -0.34323 0.06991 C -0.3408 0.0706 -0.29445 0.08032 -0.29098 0.08194 C -0.28282 0.08565 -0.26598 0.09097 -0.26598 0.09097 C -0.24792 0.10718 -0.25764 0.10231 -0.23646 0.10625 C -0.22622 0.11528 -0.21424 0.11806 -0.20226 0.1213 C -0.05 0.11829 -0.08993 0.13102 -0.01615 0.10625 C -0.01007 0.09792 -0.00278 0.09745 0.00451 0.09097 C 0.00746 0.0713 0.00486 0.04282 0.00225 0.02431 C -0.00191 -0.00579 -0.00625 0.04282 0 0 Z " pathEditMode="relative" ptsTypes="fffffffffffffffffffffffffffffffffffffffffffffffffffffffffffffffffffffffffffff">
                                      <p:cBhvr>
                                        <p:cTn id="1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8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 rot="20688514">
            <a:off x="195555" y="1828857"/>
            <a:ext cx="8307721" cy="2600389"/>
          </a:xfrm>
          <a:prstGeom prst="roundRect">
            <a:avLst>
              <a:gd name="adj" fmla="val 50000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итоги</a:t>
            </a:r>
            <a:endParaRPr lang="ru-RU" sz="115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7650" name="Picture 2" descr="C:\Program Files\Microsoft Office\MEDIA\CAGCAT10\j0195384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500042"/>
            <a:ext cx="1795882" cy="1833372"/>
          </a:xfrm>
          <a:prstGeom prst="rect">
            <a:avLst/>
          </a:prstGeom>
          <a:noFill/>
        </p:spPr>
      </p:pic>
      <p:pic>
        <p:nvPicPr>
          <p:cNvPr id="27652" name="Picture 4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500570"/>
            <a:ext cx="2714644" cy="1615131"/>
          </a:xfrm>
          <a:prstGeom prst="rect">
            <a:avLst/>
          </a:prstGeom>
          <a:noFill/>
        </p:spPr>
      </p:pic>
      <p:pic>
        <p:nvPicPr>
          <p:cNvPr id="27653" name="Picture 5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572264" y="4643446"/>
            <a:ext cx="2286016" cy="17787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ая прямоугольная выноска 2"/>
          <p:cNvSpPr/>
          <p:nvPr/>
        </p:nvSpPr>
        <p:spPr>
          <a:xfrm rot="20333742">
            <a:off x="205355" y="849493"/>
            <a:ext cx="5137714" cy="2272310"/>
          </a:xfrm>
          <a:prstGeom prst="wedgeRoundRectCallout">
            <a:avLst>
              <a:gd name="adj1" fmla="val -23449"/>
              <a:gd name="adj2" fmla="val 81247"/>
              <a:gd name="adj3" fmla="val 16667"/>
            </a:avLst>
          </a:prstGeom>
          <a:solidFill>
            <a:srgbClr val="FFFF00"/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275" endPos="40000" dist="1016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Мы все учились понемногу и потому шагаем в ногу!</a:t>
            </a:r>
          </a:p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 А тот, кому не по пути, пусть не мешает нам  идти!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Овальная выноска 3"/>
          <p:cNvSpPr/>
          <p:nvPr/>
        </p:nvSpPr>
        <p:spPr>
          <a:xfrm rot="1490930">
            <a:off x="3361362" y="2522520"/>
            <a:ext cx="5390815" cy="3052482"/>
          </a:xfrm>
          <a:prstGeom prst="wedgeEllipseCallou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  <a:reflection blurRad="6350" stA="50000" endA="275" endPos="40000" dist="101600" dir="5400000" sy="-100000" algn="bl" rotWithShape="0"/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Не жалуйтесь на судьбу. </a:t>
            </a:r>
          </a:p>
          <a:p>
            <a:pPr algn="ctr"/>
            <a:r>
              <a:rPr lang="ru-RU" sz="2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Comic Sans MS" pitchFamily="66" charset="0"/>
              </a:rPr>
              <a:t>Ей, может быть, с вами тоже не очень приятно</a:t>
            </a:r>
            <a:endParaRPr lang="ru-RU" sz="2400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214282" y="214290"/>
            <a:ext cx="8715436" cy="6429420"/>
          </a:xfrm>
          <a:prstGeom prst="verticalScroll">
            <a:avLst/>
          </a:prstGeom>
          <a:solidFill>
            <a:srgbClr val="FFFF00"/>
          </a:solidFill>
          <a:ln>
            <a:solidFill>
              <a:srgbClr val="FF0000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50" endPos="85000" dist="60007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Правила состязания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Команды стараются шутливо отвечать на вопросы, задаваемые на уроках.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После звонка с урока жюри, подведя итоги, выдаёт командам фрагменты картин (по количеству удачных ответов).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Когда окончены все уроки, команды должны угадать, что изображено на картине (при составлении её из заработанных фрагментов).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Затем участники команды оживляют свою картину.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Если зрители угадывают её название, то команда победила. Может быть несколько команд-победителей.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Зрители определяют лучшую команду и лучшего юмориста (приз зрительских симпатий): они пишут записки с названием лучшей по их мнению команды и фамилией лучшего участника.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1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1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Жюри объявляет итоги состязания и награждает грамотами победителей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357290" y="428604"/>
            <a:ext cx="6715172" cy="5214974"/>
          </a:xfrm>
          <a:prstGeom prst="roundRect">
            <a:avLst>
              <a:gd name="adj" fmla="val 34087"/>
            </a:avLst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8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ча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ahoma" pitchFamily="34" charset="0"/>
              <a:ea typeface="Times New Roman" pitchFamily="18" charset="0"/>
              <a:cs typeface="Tahoma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ча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 (3 хлопка по бедрам)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Печка очень горяча (4 прыжка на двух ногах)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Чи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чи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чи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 (3 хлопка над головой)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Печет печка калачи (4 приседания)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Чу, чу, чу (3 хлопка за спиной)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Будет всем по калачу (4 прыжка на месте)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Чо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чо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, </a:t>
            </a:r>
            <a:r>
              <a:rPr lang="ru-RU" sz="2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чо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 (3 хлопка перед собой)</a:t>
            </a:r>
            <a:b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Осторожно, горячо (ходьба на месте)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ru-RU" sz="4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  <a:p>
            <a:pPr algn="ctr"/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434" name="Picture 2" descr="C:\Program Files\Microsoft Office\MEDIA\CAGCAT10\j0199036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4643446"/>
            <a:ext cx="1570776" cy="1730721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8435" name="Picture 3" descr="C:\Program Files\Microsoft Office\MEDIA\CAGCAT10\j0285698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4572008"/>
            <a:ext cx="1707185" cy="182422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8" presetClass="emph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00166" y="1500174"/>
            <a:ext cx="6500858" cy="3643338"/>
          </a:xfrm>
          <a:prstGeom prst="roundRect">
            <a:avLst>
              <a:gd name="adj" fmla="val 48875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1 урок – математика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3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166"/>
            <a:ext cx="1200700" cy="714380"/>
          </a:xfrm>
          <a:prstGeom prst="rect">
            <a:avLst/>
          </a:prstGeom>
          <a:noFill/>
        </p:spPr>
      </p:pic>
      <p:pic>
        <p:nvPicPr>
          <p:cNvPr id="4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7224" y="285728"/>
            <a:ext cx="1010601" cy="64294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5500702"/>
            <a:ext cx="42148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Comic Sans MS" pitchFamily="66" charset="0"/>
              </a:rPr>
              <a:t>2 + 3 = ???</a:t>
            </a:r>
            <a:endParaRPr lang="ru-RU" sz="6000" dirty="0">
              <a:latin typeface="Comic Sans MS" pitchFamily="66" charset="0"/>
            </a:endParaRPr>
          </a:p>
        </p:txBody>
      </p:sp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 rot="20688514">
            <a:off x="71750" y="496076"/>
            <a:ext cx="3929090" cy="1071570"/>
          </a:xfrm>
          <a:prstGeom prst="roundRect">
            <a:avLst>
              <a:gd name="adj" fmla="val 50000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Столовая</a:t>
            </a:r>
          </a:p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 rot="421525">
            <a:off x="4429124" y="714356"/>
            <a:ext cx="4000496" cy="1714512"/>
          </a:xfrm>
          <a:prstGeom prst="roundRect">
            <a:avLst>
              <a:gd name="adj" fmla="val 23940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Comic Sans MS" pitchFamily="66" charset="0"/>
              </a:rPr>
              <a:t>Мы проголодались страшно,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Что поесть уже не важно.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Мы съедаем всё подряд.</a:t>
            </a:r>
            <a:br>
              <a:rPr lang="ru-RU" sz="2000" dirty="0" smtClean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Вот такой у нас наряд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 rot="19794108">
            <a:off x="117561" y="2229088"/>
            <a:ext cx="4000496" cy="1884567"/>
          </a:xfrm>
          <a:prstGeom prst="roundRect">
            <a:avLst>
              <a:gd name="adj" fmla="val 23940"/>
            </a:avLst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dirty="0" smtClean="0">
                <a:solidFill>
                  <a:srgbClr val="262626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Устали мы очень,</a:t>
            </a:r>
            <a:br>
              <a:rPr lang="ru-RU" sz="2400" dirty="0" smtClean="0">
                <a:solidFill>
                  <a:srgbClr val="262626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262626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Но сели за стол,</a:t>
            </a:r>
            <a:br>
              <a:rPr lang="ru-RU" sz="2400" dirty="0" smtClean="0">
                <a:solidFill>
                  <a:srgbClr val="262626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262626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Увидели борщ</a:t>
            </a:r>
            <a:br>
              <a:rPr lang="ru-RU" sz="2400" dirty="0" smtClean="0">
                <a:solidFill>
                  <a:srgbClr val="262626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400" dirty="0" smtClean="0">
                <a:solidFill>
                  <a:srgbClr val="262626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И забыли про всё!</a:t>
            </a:r>
            <a:endParaRPr lang="ru-RU" sz="4800" dirty="0" smtClean="0">
              <a:solidFill>
                <a:schemeClr val="tx1"/>
              </a:solidFill>
              <a:latin typeface="Comic Sans MS" pitchFamily="66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 rot="21371698">
            <a:off x="3989930" y="2583559"/>
            <a:ext cx="4728217" cy="1991641"/>
          </a:xfrm>
          <a:prstGeom prst="roundRect">
            <a:avLst>
              <a:gd name="adj" fmla="val 22760"/>
            </a:avLst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ahoma" pitchFamily="34" charset="0"/>
              </a:rPr>
              <a:t>Макароны, макароны</a:t>
            </a:r>
            <a:b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ahoma" pitchFamily="34" charset="0"/>
              </a:rPr>
              <a:t>Мы так долго ждали вас,</a:t>
            </a:r>
            <a:b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ahoma" pitchFamily="34" charset="0"/>
              </a:rPr>
              <a:t>Вы пришли и мы готовы</a:t>
            </a:r>
            <a:b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ahoma" pitchFamily="34" charset="0"/>
              </a:rPr>
            </a:br>
            <a:r>
              <a:rPr lang="ru-RU" sz="2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Comic Sans MS" pitchFamily="66" charset="0"/>
                <a:ea typeface="Times New Roman" pitchFamily="18" charset="0"/>
                <a:cs typeface="Tahoma" pitchFamily="34" charset="0"/>
              </a:rPr>
              <a:t>Поприветствовать всех вас.</a:t>
            </a:r>
            <a:endParaRPr lang="ru-RU" sz="4800" b="1" dirty="0" smtClean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 rot="20934213">
            <a:off x="2516650" y="5092213"/>
            <a:ext cx="4478971" cy="1347368"/>
          </a:xfrm>
          <a:prstGeom prst="roundRect">
            <a:avLst>
              <a:gd name="adj" fmla="val 40910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Спасибо Богу за хлеб,</a:t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</a:b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А поварам за обед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20483" name="Picture 3" descr="C:\Program Files\Microsoft Office\MEDIA\CAGCAT10\j019928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929198"/>
            <a:ext cx="1840871" cy="1653766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0484" name="Picture 4" descr="C:\Program Files\Microsoft Office\MEDIA\CAGCAT10\j029524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58082" y="4714884"/>
            <a:ext cx="1285884" cy="190165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3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37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30" presetClass="entr" presetSubtype="0" fill="hold" grpId="0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37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rot="20136145">
            <a:off x="176426" y="822755"/>
            <a:ext cx="6500858" cy="3643338"/>
          </a:xfrm>
          <a:prstGeom prst="roundRect">
            <a:avLst>
              <a:gd name="adj" fmla="val 48875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2 урок – география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3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166"/>
            <a:ext cx="1200700" cy="714380"/>
          </a:xfrm>
          <a:prstGeom prst="rect">
            <a:avLst/>
          </a:prstGeom>
          <a:noFill/>
        </p:spPr>
      </p:pic>
      <p:pic>
        <p:nvPicPr>
          <p:cNvPr id="4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7224" y="285728"/>
            <a:ext cx="1010601" cy="642942"/>
          </a:xfrm>
          <a:prstGeom prst="rect">
            <a:avLst/>
          </a:prstGeom>
          <a:noFill/>
        </p:spPr>
      </p:pic>
      <p:pic>
        <p:nvPicPr>
          <p:cNvPr id="19458" name="Picture 2" descr="C:\Program Files\Microsoft Office\MEDIA\CAGCAT10\j0335112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3500438"/>
            <a:ext cx="3071834" cy="307183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 rot="20688514">
            <a:off x="247778" y="1321828"/>
            <a:ext cx="8307721" cy="2998959"/>
          </a:xfrm>
          <a:prstGeom prst="roundRect">
            <a:avLst>
              <a:gd name="adj" fmla="val 50000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Экстренное собрание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«Накипело!!!!»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(жалобы и пожелания учителей)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 </a:t>
            </a:r>
            <a:endParaRPr lang="ru-RU" sz="4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22530" name="Picture 2" descr="C:\Program Files\Microsoft Office\MEDIA\CAGCAT10\j0301252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786322"/>
            <a:ext cx="1829714" cy="1565453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2531" name="Picture 3" descr="C:\Program Files\Microsoft Office\MEDIA\CAGCAT10\j0286034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5214950"/>
            <a:ext cx="1428760" cy="137615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 rot="20136145">
            <a:off x="147712" y="923730"/>
            <a:ext cx="6062494" cy="3409543"/>
          </a:xfrm>
          <a:prstGeom prst="roundRect">
            <a:avLst>
              <a:gd name="adj" fmla="val 48875"/>
            </a:avLst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Comic Sans MS" pitchFamily="66" charset="0"/>
              </a:rPr>
              <a:t>3 урок – биология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Comic Sans MS" pitchFamily="66" charset="0"/>
            </a:endParaRPr>
          </a:p>
        </p:txBody>
      </p:sp>
      <p:pic>
        <p:nvPicPr>
          <p:cNvPr id="3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166"/>
            <a:ext cx="1200700" cy="714380"/>
          </a:xfrm>
          <a:prstGeom prst="rect">
            <a:avLst/>
          </a:prstGeom>
          <a:noFill/>
        </p:spPr>
      </p:pic>
      <p:pic>
        <p:nvPicPr>
          <p:cNvPr id="4" name="Picture 1" descr="C:\Program Files\Microsoft Office\MEDIA\CAGCAT10\j0298653.w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57224" y="285728"/>
            <a:ext cx="1010601" cy="642942"/>
          </a:xfrm>
          <a:prstGeom prst="rect">
            <a:avLst/>
          </a:prstGeom>
          <a:noFill/>
        </p:spPr>
      </p:pic>
      <p:pic>
        <p:nvPicPr>
          <p:cNvPr id="23554" name="Picture 2" descr="C:\Program Files\Microsoft Office\MEDIA\CAGCAT10\j0149627.wm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143512"/>
            <a:ext cx="2412929" cy="171448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555" name="Picture 3" descr="C:\Program Files\Microsoft Office\MEDIA\CAGCAT10\j0281904.wm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2285992"/>
            <a:ext cx="2110894" cy="1995620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556" name="Picture 4" descr="C:\Program Files\Microsoft Office\MEDIA\CAGCAT10\j0298897.wmf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2264" y="4572008"/>
            <a:ext cx="2052210" cy="1792568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557" name="Picture 5" descr="C:\Program Files\Microsoft Office\MEDIA\CAGCAT10\j0304933.wm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4572007"/>
            <a:ext cx="2391160" cy="2191697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23558" name="Picture 6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57166"/>
            <a:ext cx="2044028" cy="1647685"/>
          </a:xfrm>
          <a:prstGeom prst="ellipse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 spd="slow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9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900" decel="100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228</Words>
  <Application>Microsoft Office PowerPoint</Application>
  <PresentationFormat>Экран (4:3)</PresentationFormat>
  <Paragraphs>42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Мамеева-Шварцман И.М.</dc:creator>
  <cp:lastModifiedBy>Admin</cp:lastModifiedBy>
  <cp:revision>23</cp:revision>
  <dcterms:modified xsi:type="dcterms:W3CDTF">2013-03-10T16:50:49Z</dcterms:modified>
</cp:coreProperties>
</file>