
<file path=[Content_Types].xml><?xml version="1.0" encoding="utf-8"?>
<Types xmlns="http://schemas.openxmlformats.org/package/2006/content-types">
  <Default Extension="bin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4290"/>
            <a:ext cx="8358246" cy="1470025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00FF"/>
                </a:solidFill>
                <a:latin typeface="Comic Sans MS" pitchFamily="66" charset="0"/>
              </a:rPr>
              <a:t>Всероссийский урок чистой воды</a:t>
            </a:r>
            <a:endParaRPr lang="ru-RU" sz="4800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DSC06137.JPG"/>
          <p:cNvPicPr/>
          <p:nvPr/>
        </p:nvPicPr>
        <p:blipFill>
          <a:blip r:embed="rId3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85984" y="1785926"/>
            <a:ext cx="4786346" cy="4857760"/>
          </a:xfrm>
          <a:prstGeom prst="ellips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2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615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28662" y="642918"/>
            <a:ext cx="7143800" cy="535785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6138.JPG"/>
          <p:cNvPicPr/>
          <p:nvPr/>
        </p:nvPicPr>
        <p:blipFill>
          <a:blip r:embed="rId3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6619875" cy="39624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" name="Рисунок 4" descr="DSC06152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14546" y="4000504"/>
            <a:ext cx="6929454" cy="2857496"/>
          </a:xfrm>
          <a:prstGeom prst="rect">
            <a:avLst/>
          </a:prstGeom>
          <a:ln w="3810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6135.JPG"/>
          <p:cNvPicPr/>
          <p:nvPr/>
        </p:nvPicPr>
        <p:blipFill>
          <a:blip r:embed="rId3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2" y="1142984"/>
            <a:ext cx="8572560" cy="4962536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612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930390" cy="305816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" name="Рисунок 4" descr="DSC06125.JPG"/>
          <p:cNvPicPr/>
          <p:nvPr/>
        </p:nvPicPr>
        <p:blipFill>
          <a:blip r:embed="rId4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3610" y="3010535"/>
            <a:ext cx="6930390" cy="3847465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6119.JPG"/>
          <p:cNvPicPr/>
          <p:nvPr/>
        </p:nvPicPr>
        <p:blipFill>
          <a:blip r:embed="rId3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28794" y="0"/>
            <a:ext cx="4714908" cy="685800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6117.JPG"/>
          <p:cNvPicPr/>
          <p:nvPr/>
        </p:nvPicPr>
        <p:blipFill>
          <a:blip r:embed="rId3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85794"/>
            <a:ext cx="9144000" cy="6072206"/>
          </a:xfrm>
          <a:prstGeom prst="teardrop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6118.JPG"/>
          <p:cNvPicPr>
            <a:picLocks noGrp="1"/>
          </p:cNvPicPr>
          <p:nvPr>
            <p:ph idx="1"/>
          </p:nvPr>
        </p:nvPicPr>
        <p:blipFill>
          <a:blip r:embed="rId3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58" y="285728"/>
            <a:ext cx="8429684" cy="624047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613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58" y="285728"/>
            <a:ext cx="3981463" cy="6067445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5" name="Рисунок 4" descr="DSC0614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57752" y="0"/>
            <a:ext cx="3429024" cy="5864856"/>
          </a:xfrm>
          <a:prstGeom prst="rect">
            <a:avLst/>
          </a:prstGeom>
          <a:ln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614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2" y="642918"/>
            <a:ext cx="8715436" cy="571504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614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2" y="500042"/>
            <a:ext cx="8643998" cy="5838839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614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4282" y="571480"/>
            <a:ext cx="8643998" cy="600997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614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0" y="428604"/>
            <a:ext cx="8501122" cy="6059881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614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58" y="500042"/>
            <a:ext cx="8215370" cy="5715040"/>
          </a:xfrm>
          <a:prstGeom prst="rect">
            <a:avLst/>
          </a:prstGeom>
          <a:ln w="285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6147.JPG"/>
          <p:cNvPicPr/>
          <p:nvPr/>
        </p:nvPicPr>
        <p:blipFill>
          <a:blip r:embed="rId3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20" y="214290"/>
            <a:ext cx="4357718" cy="642939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" name="Рисунок 4" descr="DSC06148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1357298"/>
            <a:ext cx="4143404" cy="290037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614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429124" cy="6858000"/>
          </a:xfrm>
          <a:prstGeom prst="rect">
            <a:avLst/>
          </a:prstGeom>
        </p:spPr>
      </p:pic>
      <p:pic>
        <p:nvPicPr>
          <p:cNvPr id="5" name="Рисунок 4" descr="DSC0615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29124" y="0"/>
            <a:ext cx="4714876" cy="6858000"/>
          </a:xfrm>
          <a:prstGeom prst="rect">
            <a:avLst/>
          </a:prstGeom>
        </p:spPr>
      </p:pic>
    </p:spTree>
  </p:cSld>
  <p:clrMapOvr>
    <a:masterClrMapping/>
  </p:clrMapOvr>
  <p:transition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</Words>
  <Application>Microsoft Office PowerPoint</Application>
  <PresentationFormat>Экран (4:3)</PresentationFormat>
  <Paragraphs>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Всероссийский урок чистой воды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Всероссийский урок чистой воды</dc:title>
  <dc:creator>Мамеева-Шварцман И.М.</dc:creator>
  <cp:lastModifiedBy>Admin</cp:lastModifiedBy>
  <cp:revision>15</cp:revision>
  <dcterms:modified xsi:type="dcterms:W3CDTF">2013-03-10T16:55:22Z</dcterms:modified>
</cp:coreProperties>
</file>