
<file path=[Content_Types].xml><?xml version="1.0" encoding="utf-8"?>
<Types xmlns="http://schemas.openxmlformats.org/package/2006/content-types">
  <Default Extension="bin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Лента лицом вниз 3"/>
          <p:cNvSpPr/>
          <p:nvPr/>
        </p:nvSpPr>
        <p:spPr>
          <a:xfrm>
            <a:off x="0" y="142852"/>
            <a:ext cx="9144000" cy="2071702"/>
          </a:xfrm>
          <a:prstGeom prst="ribbon">
            <a:avLst>
              <a:gd name="adj1" fmla="val 28580"/>
              <a:gd name="adj2" fmla="val 60154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Чувствовать рядом с собой человека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428868"/>
            <a:ext cx="6786610" cy="414340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Учиться жить среди людей, уметь общаться так же важно, как изучать математику или физику, покорять горные вершины или исследовать морские глубины.</a:t>
            </a:r>
            <a:b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</a:br>
            <a:r>
              <a:rPr lang="ru-RU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И если вы хотите прожить нормальную полноценную жизнь, без умения жить в согласии с другими людьми не обойтись, а для этого необходимо учиться общению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6472254" cy="142873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Упражнение </a:t>
            </a:r>
            <a:b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«Мой круг общения»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42910" y="1428736"/>
            <a:ext cx="8072494" cy="4929222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Необходимо начертить круг, разделить его на доли, подписать их (родители, друзья, родственники, соседи, учителя и т.д.), выделить ярким цветом те, которые обозначают более активное</a:t>
            </a: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ru-RU" sz="2800" dirty="0" smtClean="0"/>
              <a:t>Как осуществляется процесс общения?</a:t>
            </a:r>
            <a:br>
              <a:rPr lang="ru-RU" sz="2800" dirty="0" smtClean="0"/>
            </a:br>
            <a:r>
              <a:rPr lang="ru-RU" sz="2800" dirty="0" smtClean="0"/>
              <a:t>Психологи отмечают, что в восприятии нами другого важную роль играет интонация</a:t>
            </a:r>
            <a:br>
              <a:rPr lang="ru-RU" sz="2800" dirty="0" smtClean="0"/>
            </a:br>
            <a:r>
              <a:rPr lang="ru-RU" sz="2800" dirty="0" smtClean="0"/>
              <a:t>Интонация – тон или манера произношения слова, выражающий отношение говорящего к тому, что он произносит</a:t>
            </a:r>
            <a:br>
              <a:rPr lang="ru-RU" sz="2800" dirty="0" smtClean="0"/>
            </a:br>
            <a:r>
              <a:rPr lang="ru-RU" sz="2800" dirty="0" smtClean="0"/>
              <a:t>Вы, наверное, замечали, что одну и ту же фразу или слово, например, «Здравствуйте», можно сказать так, что человек уверен, что вы искренне рады его видеть и желаете ему здоровья, а можно то же самое слово произнести совершенно равнодушно. Поэтому очень важно следить не только за тем, что вы говорите, но и с какой интонацией вы обращаетесь к человеку</a:t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Игра-упражнение «Приветствие»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214422"/>
            <a:ext cx="7643866" cy="521497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Нужно образовать два круга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внутренний и внешний так, чтобы образовались стоящие друг к другу пары.</a:t>
            </a:r>
          </a:p>
          <a:p>
            <a:pPr lvl="0" indent="152400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lvl="0" indent="152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Задание состоит в том, чтобы в течение минуты назвать партнёра по имени и приветствовать его. Партнёр должен в ответ назвать имя и тоже поприветствовать. По знаку ведущего внутренний круг делает шаг влево/вправо, таким образом меняются пары и задание повторяется. Игра длится до тех пор, пока не встретятся первые пары</a:t>
            </a:r>
            <a:endParaRPr lang="ru-RU" sz="4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Работа в </a:t>
            </a:r>
            <a:r>
              <a:rPr lang="ru-RU" sz="3600" b="1" dirty="0" err="1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микрогруппах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 (4-5 ч)</a:t>
            </a:r>
            <a:endParaRPr lang="ru-RU" sz="3600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42910" y="1428736"/>
            <a:ext cx="7786742" cy="4929222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Качества личности, помогающие его общению или усложняющие его:</a:t>
            </a:r>
            <a:endParaRPr lang="ru-RU" sz="2400" dirty="0" smtClean="0">
              <a:solidFill>
                <a:srgbClr val="7030A0"/>
              </a:solidFill>
              <a:latin typeface="Arial" pitchFamily="34" charset="0"/>
            </a:endParaRPr>
          </a:p>
          <a:p>
            <a:pPr lvl="0" indent="1524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FF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доброта, открытость, подозрительность, внимание, душевность, грубость, тактичность, зависть, скупость, искренность, лицемерие, лживость, порядочность, эгоизм, доверчивость, честность и т.д.</a:t>
            </a:r>
          </a:p>
          <a:p>
            <a:pPr lvl="0" indent="152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Необходимо знаком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+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отметить качества, которые помогают общению, и знаком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800" dirty="0" smtClean="0">
                <a:solidFill>
                  <a:srgbClr val="7030A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качества, которые ему мешают</a:t>
            </a:r>
            <a:endParaRPr lang="ru-RU" sz="4000" dirty="0" smtClean="0">
              <a:solidFill>
                <a:srgbClr val="7030A0"/>
              </a:solidFill>
              <a:latin typeface="Arial" pitchFamily="34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Игра «Пойми меня»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42910" y="1428736"/>
            <a:ext cx="7786742" cy="4929222"/>
          </a:xfrm>
          <a:prstGeom prst="round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indent="15240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Нужно выбрать одного ученика и попросить его выйти из класса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</a:endParaRPr>
          </a:p>
          <a:p>
            <a:pPr lvl="0" indent="152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Другим учащимся предлагается выучить пословицу, например: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Не рой другому яму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сам в неё попадёшь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»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(каждый из играющих заучивает одно слово). Прорепетировать, чтобы все участники игры произносили свои слова одновременно. Затем приглашается ученик и ему объясняется, что он должен понять, что скажут ребята. По команде играющие начинают произносить слова пословицы. В итоге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–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хаос, и никто не понимает, о чём идёт речь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</a:endParaRPr>
          </a:p>
          <a:p>
            <a:pPr lvl="0" indent="152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Важным элементом в общении являются жесты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</a:endParaRPr>
          </a:p>
          <a:p>
            <a:pPr lvl="0" indent="152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Говоря о жестах, надо сказать детям о том, что не рекомендуется делать: бесцельно вертеть в руках какой-нибудь предмет, тереть кулаками глаза, почёсываться, дёргать кого-нибудь за рукав, и т.д.</a:t>
            </a:r>
            <a:endParaRPr lang="ru-RU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</a:endParaRPr>
          </a:p>
          <a:p>
            <a:pPr lvl="0" indent="152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Движения человека должны быть целесообразными и естественными</a:t>
            </a:r>
            <a:endParaRPr lang="ru-RU" sz="32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</a:endParaRP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40"/>
                            </p:stCondLst>
                            <p:childTnLst>
                              <p:par>
                                <p:cTn id="11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2873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Советы американского психолога Дейла Карнеги, которые помогут общению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85720" y="1428736"/>
            <a:ext cx="8429684" cy="5000660"/>
          </a:xfrm>
          <a:prstGeom prst="ellipse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Улыбайтесь</a:t>
            </a:r>
          </a:p>
          <a:p>
            <a:pPr lvl="0" algn="ctr"/>
            <a:endParaRPr lang="ru-RU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0" algn="ctr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Искренне интересуйтесь другими людьми и поощряйте их говорить о себе</a:t>
            </a:r>
          </a:p>
          <a:p>
            <a:pPr lvl="0" algn="ctr"/>
            <a:endParaRPr lang="ru-RU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0" algn="ctr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Помните, что имя человека – это самый сладостный и важный для него звук</a:t>
            </a:r>
          </a:p>
          <a:p>
            <a:pPr lvl="0" algn="ctr"/>
            <a:endParaRPr lang="ru-RU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0" algn="ctr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Будьте хорошим слушателем</a:t>
            </a:r>
          </a:p>
          <a:p>
            <a:pPr lvl="0" algn="ctr"/>
            <a:endParaRPr lang="ru-RU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0" algn="ctr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Говорите о том, что интересует вашего собеседника</a:t>
            </a:r>
          </a:p>
          <a:p>
            <a:pPr lvl="0" algn="ctr"/>
            <a:endParaRPr lang="ru-RU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Не обсуждайте своих знакомых в присутствии других людей.</a:t>
            </a:r>
          </a:p>
          <a:p>
            <a:pPr algn="ctr"/>
            <a:endParaRPr lang="ru-RU" sz="2000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algn="ctr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Не сплетничайте </a:t>
            </a:r>
            <a:endParaRPr lang="ru-RU" sz="1400" b="1" dirty="0">
              <a:ln w="11430"/>
              <a:solidFill>
                <a:schemeClr val="accent5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Памятка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1214422"/>
            <a:ext cx="7643866" cy="5214974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Уважай собеседника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Будь тактичен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Не унижай собеседника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Не принижай достоинств собеседника, не ставь его в неловкое положение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Будь внимателен к собеседнику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Умей слушать и слышать собеседника, не перебивай его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Стремись к взаимопониманию</a:t>
            </a:r>
          </a:p>
          <a:p>
            <a:pPr algn="ctr"/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446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Упражнение  «Мой круг общения»</vt:lpstr>
      <vt:lpstr>Как осуществляется процесс общения? Психологи отмечают, что в восприятии нами другого важную роль играет интонация Интонация – тон или манера произношения слова, выражающий отношение говорящего к тому, что он произносит Вы, наверное, замечали, что одну и ту же фразу или слово, например, «Здравствуйте», можно сказать так, что человек уверен, что вы искренне рады его видеть и желаете ему здоровья, а можно то же самое слово произнести совершенно равнодушно. Поэтому очень важно следить не только за тем, что вы говорите, но и с какой интонацией вы обращаетесь к человеку </vt:lpstr>
      <vt:lpstr>Игра-упражнение «Приветствие»</vt:lpstr>
      <vt:lpstr>Работа в микрогруппах (4-5 ч)</vt:lpstr>
      <vt:lpstr>Игра «Пойми меня»</vt:lpstr>
      <vt:lpstr>Советы американского психолога Дейла Карнеги, которые помогут общению</vt:lpstr>
      <vt:lpstr>Памятка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Мамеева-Шварцман И.М.</dc:creator>
  <cp:lastModifiedBy>Admin</cp:lastModifiedBy>
  <cp:revision>9</cp:revision>
  <dcterms:modified xsi:type="dcterms:W3CDTF">2013-03-10T17:04:18Z</dcterms:modified>
</cp:coreProperties>
</file>