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60" r:id="rId5"/>
    <p:sldId id="265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1001viktorina.ru/cat/p1520_kosmicheskaya_progulka" TargetMode="External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1001viktorina.ru/cat/p503_mir_glazami_astronom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43116"/>
            <a:ext cx="9143999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Через тернии к звёздам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" y="2857496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Районный конкурс «Самый классный Классный»</a:t>
            </a:r>
            <a:endParaRPr lang="ru-RU" sz="2000" b="1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00438"/>
            <a:ext cx="9144000" cy="33855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Классный руководитель 6 класса: </a:t>
            </a:r>
            <a:r>
              <a:rPr lang="ru-RU" sz="1600" b="1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Мамеева-Шварцман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Ирина Михайловна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9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0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1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2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9143999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Центр подготовки к полётам</a:t>
            </a:r>
          </a:p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«Через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тернии к </a:t>
            </a:r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звёздам»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9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0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1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2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85860"/>
            <a:ext cx="9143999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ЗАЙМИТЕ</a:t>
            </a:r>
          </a:p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ВАШИ</a:t>
            </a:r>
          </a:p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32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ТРЕНИРОВОЧНЫЕ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200" b="1" dirty="0" smtClean="0">
                <a:ln w="1905"/>
                <a:solidFill>
                  <a:srgbClr val="FFFF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КОСМИЧЕСКИЕ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 </a:t>
            </a:r>
            <a:r>
              <a:rPr lang="ru-RU" sz="32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КОРАБЛИ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9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0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1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2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9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4143380"/>
            <a:ext cx="8739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  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ourier New" pitchFamily="49" charset="0"/>
              <a:ea typeface="Calibri" pitchFamily="34" charset="0"/>
              <a:cs typeface="Courier New" pitchFamily="49" charset="0"/>
              <a:hlinkClick r:id="rId3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0" y="3000372"/>
            <a:ext cx="9144000" cy="25237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Courier New" pitchFamily="49" charset="0"/>
              <a:buChar char="o"/>
            </a:pP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 Мир </a:t>
            </a:r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глазами астронома </a:t>
            </a:r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http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://1001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viktorina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.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ru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/</a:t>
            </a:r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cat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/</a:t>
            </a:r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p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503_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mir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_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glazami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_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4"/>
              </a:rPr>
              <a:t>astronoma</a:t>
            </a:r>
            <a:endParaRPr lang="ru-RU" dirty="0" smtClean="0">
              <a:solidFill>
                <a:srgbClr val="FFFF00"/>
              </a:solidFill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endParaRPr lang="ru-RU" sz="4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  <a:p>
            <a:pPr>
              <a:buFont typeface="Courier New" pitchFamily="49" charset="0"/>
              <a:buChar char="o"/>
            </a:pP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 Космическая 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прогулка </a:t>
            </a:r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http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://1001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viktorina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.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ru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/</a:t>
            </a:r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cat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/</a:t>
            </a:r>
            <a:r>
              <a:rPr lang="en-US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p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1520_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kosmicheskaya</a:t>
            </a:r>
            <a:r>
              <a:rPr lang="ru-RU" dirty="0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_</a:t>
            </a:r>
            <a:r>
              <a:rPr lang="en-US" dirty="0" err="1" smtClean="0">
                <a:solidFill>
                  <a:srgbClr val="FFFF00"/>
                </a:solidFill>
                <a:latin typeface="Courier New" pitchFamily="49" charset="0"/>
                <a:ea typeface="Calibri" pitchFamily="34" charset="0"/>
                <a:cs typeface="Courier New" pitchFamily="49" charset="0"/>
                <a:hlinkClick r:id="rId3"/>
              </a:rPr>
              <a:t>progulka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0" y="121442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Обучающий экзамен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500174"/>
            <a:ext cx="9143999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ЭКСПРЕСС-ОПРОС</a:t>
            </a:r>
          </a:p>
          <a:p>
            <a:pPr algn="ctr"/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itchFamily="49" charset="0"/>
                <a:cs typeface="Courier New" pitchFamily="49" charset="0"/>
              </a:rPr>
              <a:t>«КОСМИЧЕСКАЯ СМЕКАЛКА»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9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0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1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2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142984"/>
            <a:ext cx="914400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ДИПЛОМ</a:t>
            </a:r>
          </a:p>
          <a:p>
            <a:pPr algn="ctr"/>
            <a:endParaRPr lang="ru-RU" sz="2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I 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космического экипажа,</a:t>
            </a:r>
          </a:p>
          <a:p>
            <a:pPr algn="ctr"/>
            <a:endParaRPr lang="ru-RU" sz="2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и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меющего право выполнять полёты </a:t>
            </a:r>
          </a:p>
          <a:p>
            <a:pPr algn="ctr"/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с </a:t>
            </a:r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3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й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 космической скоростью</a:t>
            </a:r>
          </a:p>
        </p:txBody>
      </p:sp>
      <p:pic>
        <p:nvPicPr>
          <p:cNvPr id="15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6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7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8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142984"/>
            <a:ext cx="914400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ДИПЛОМ</a:t>
            </a:r>
          </a:p>
          <a:p>
            <a:pPr algn="ctr"/>
            <a:endParaRPr lang="ru-RU" sz="2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II 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космического экипажа,</a:t>
            </a:r>
          </a:p>
          <a:p>
            <a:pPr algn="ctr"/>
            <a:endParaRPr lang="ru-RU" sz="2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и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меющего право выполнять полёты </a:t>
            </a:r>
          </a:p>
          <a:p>
            <a:pPr algn="ctr"/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со </a:t>
            </a:r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2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-</a:t>
            </a:r>
            <a:r>
              <a:rPr lang="ru-RU" sz="2400" b="1" cap="none" spc="5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й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 космической скоростью</a:t>
            </a:r>
          </a:p>
        </p:txBody>
      </p:sp>
      <p:pic>
        <p:nvPicPr>
          <p:cNvPr id="15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6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7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8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285728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МКОУ «</a:t>
            </a:r>
            <a:r>
              <a:rPr lang="ru-RU" sz="2000" dirty="0" err="1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Шеломовская</a:t>
            </a:r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СОШ»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" y="6457890"/>
            <a:ext cx="9143999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2011-2012</a:t>
            </a:r>
            <a:endParaRPr lang="ru-RU" sz="2000" dirty="0">
              <a:solidFill>
                <a:schemeClr val="accent6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133475" cy="1019176"/>
          </a:xfrm>
          <a:prstGeom prst="rect">
            <a:avLst/>
          </a:prstGeom>
          <a:noFill/>
        </p:spPr>
      </p:pic>
      <p:pic>
        <p:nvPicPr>
          <p:cNvPr id="13" name="Picture 2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10525" y="0"/>
            <a:ext cx="1133475" cy="1019176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0" y="1142984"/>
            <a:ext cx="9144000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ДИПЛОМ</a:t>
            </a:r>
          </a:p>
          <a:p>
            <a:pPr algn="ctr"/>
            <a:endParaRPr lang="ru-RU" sz="2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en-US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III 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космического экипажа,</a:t>
            </a:r>
          </a:p>
          <a:p>
            <a:pPr algn="ctr"/>
            <a:endParaRPr lang="ru-RU" sz="24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Courier New" pitchFamily="49" charset="0"/>
              <a:cs typeface="Courier New" pitchFamily="49" charset="0"/>
            </a:endParaRPr>
          </a:p>
          <a:p>
            <a:pPr algn="ctr"/>
            <a:r>
              <a:rPr lang="ru-RU" sz="2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и</a:t>
            </a:r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меющего право выполнять полёты </a:t>
            </a:r>
          </a:p>
          <a:p>
            <a:pPr algn="ctr"/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Courier New" pitchFamily="49" charset="0"/>
                <a:cs typeface="Courier New" pitchFamily="49" charset="0"/>
              </a:rPr>
              <a:t>с 1-й космической скоростью</a:t>
            </a:r>
          </a:p>
        </p:txBody>
      </p:sp>
      <p:pic>
        <p:nvPicPr>
          <p:cNvPr id="15" name="Picture 1" descr="D:\Моя работа\презентации, материал\коллекции\0021350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5072074"/>
            <a:ext cx="1009650" cy="1323975"/>
          </a:xfrm>
          <a:prstGeom prst="rect">
            <a:avLst/>
          </a:prstGeom>
          <a:noFill/>
        </p:spPr>
      </p:pic>
      <p:pic>
        <p:nvPicPr>
          <p:cNvPr id="16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43240" y="5000636"/>
            <a:ext cx="476250" cy="476250"/>
          </a:xfrm>
          <a:prstGeom prst="rect">
            <a:avLst/>
          </a:prstGeom>
          <a:noFill/>
        </p:spPr>
      </p:pic>
      <p:pic>
        <p:nvPicPr>
          <p:cNvPr id="17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4286256"/>
            <a:ext cx="476250" cy="476250"/>
          </a:xfrm>
          <a:prstGeom prst="rect">
            <a:avLst/>
          </a:prstGeom>
          <a:noFill/>
        </p:spPr>
      </p:pic>
      <p:pic>
        <p:nvPicPr>
          <p:cNvPr id="18" name="Picture 7" descr="Анимации, анимашки Космос, планеты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5000636"/>
            <a:ext cx="476250" cy="47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rgbClr val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42</TotalTime>
  <Words>169</Words>
  <PresentationFormat>Экран (4:3)</PresentationFormat>
  <Paragraphs>53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Через тернии к звёздам</dc:title>
  <dc:creator>Мамеева-Шварцман И.М.</dc:creator>
  <cp:lastModifiedBy>Ириска</cp:lastModifiedBy>
  <cp:revision>8</cp:revision>
  <dcterms:modified xsi:type="dcterms:W3CDTF">2012-04-22T22:44:00Z</dcterms:modified>
</cp:coreProperties>
</file>