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57" r:id="rId4"/>
    <p:sldId id="258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A096398-3594-4AD9-BAFC-7982646AB3E5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85EF981-B88A-4A4C-9C32-9AB871FC4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096398-3594-4AD9-BAFC-7982646AB3E5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5EF981-B88A-4A4C-9C32-9AB871FC4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DA096398-3594-4AD9-BAFC-7982646AB3E5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85EF981-B88A-4A4C-9C32-9AB871FC4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096398-3594-4AD9-BAFC-7982646AB3E5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5EF981-B88A-4A4C-9C32-9AB871FC4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A096398-3594-4AD9-BAFC-7982646AB3E5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585EF981-B88A-4A4C-9C32-9AB871FC4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096398-3594-4AD9-BAFC-7982646AB3E5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5EF981-B88A-4A4C-9C32-9AB871FC4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096398-3594-4AD9-BAFC-7982646AB3E5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5EF981-B88A-4A4C-9C32-9AB871FC4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096398-3594-4AD9-BAFC-7982646AB3E5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5EF981-B88A-4A4C-9C32-9AB871FC4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A096398-3594-4AD9-BAFC-7982646AB3E5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5EF981-B88A-4A4C-9C32-9AB871FC4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096398-3594-4AD9-BAFC-7982646AB3E5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5EF981-B88A-4A4C-9C32-9AB871FC4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096398-3594-4AD9-BAFC-7982646AB3E5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5EF981-B88A-4A4C-9C32-9AB871FC4D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DA096398-3594-4AD9-BAFC-7982646AB3E5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85EF981-B88A-4A4C-9C32-9AB871FC4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9.xml"/><Relationship Id="rId1" Type="http://schemas.openxmlformats.org/officeDocument/2006/relationships/video" Target="file:///D:\Documents%20and%20Settings\&#1076;&#1086;&#1084;\&#1052;&#1086;&#1080;%20&#1076;&#1086;&#1082;&#1091;&#1084;&#1077;&#1085;&#1090;&#1099;\&#1055;&#1072;&#1085;&#1072;&#1089;&#1086;&#1074;&#1072;%20&#1057;.&#1042;.%20&#1052;&#1057;&#1050;&#1054;&#1064;&#1048;%20&#8470;%2031\8.&#1050;&#1083;&#1072;&#1089;&#1089;&#1085;&#1086;&#1077;%20&#1088;&#1091;&#1082;&#1086;&#1074;&#1086;&#1076;&#1089;&#1090;&#1074;&#1086;\9.2%20&#1056;&#1072;&#1079;&#1088;&#1072;&#1073;&#1086;&#1090;&#1082;&#1080;%20&#1084;&#1077;&#1088;&#1086;&#1087;&#1088;&#1080;&#1103;&#1090;&#1080;&#1081;\&#1059;&#1088;&#1086;&#1082;%20&#1076;&#1088;&#1091;&#1078;&#1073;&#1099;\PC101543.AVI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9.xml"/><Relationship Id="rId1" Type="http://schemas.openxmlformats.org/officeDocument/2006/relationships/audio" Target="file:///D:\Documents%20and%20Settings\&#1076;&#1086;&#1084;\&#1052;&#1086;&#1080;%20&#1076;&#1086;&#1082;&#1091;&#1084;&#1077;&#1085;&#1090;&#1099;\&#1055;&#1072;&#1085;&#1072;&#1089;&#1086;&#1074;&#1072;%20&#1057;.&#1042;.%20&#1052;&#1057;&#1050;&#1054;&#1064;&#1048;%20&#8470;%2031\8.&#1050;&#1083;&#1072;&#1089;&#1089;&#1085;&#1086;&#1077;%20&#1088;&#1091;&#1082;&#1086;&#1074;&#1086;&#1076;&#1089;&#1090;&#1074;&#1086;\9.2%20&#1056;&#1072;&#1079;&#1088;&#1072;&#1073;&#1086;&#1090;&#1082;&#1080;%20&#1084;&#1077;&#1088;&#1086;&#1087;&#1088;&#1080;&#1103;&#1090;&#1080;&#1081;\&#1059;&#1088;&#1086;&#1082;%20&#1076;&#1088;&#1091;&#1078;&#1073;&#1099;\4af5d60f6dcd4.mp3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Классный час о дружбе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Составила классный руководитель </a:t>
            </a:r>
          </a:p>
          <a:p>
            <a:r>
              <a:rPr lang="ru-RU" dirty="0" smtClean="0"/>
              <a:t>8 «А» и  класса</a:t>
            </a:r>
          </a:p>
          <a:p>
            <a:r>
              <a:rPr lang="ru-RU" dirty="0" smtClean="0"/>
              <a:t>МКС(К)ОШИ № 31 г.Златоуста </a:t>
            </a:r>
          </a:p>
          <a:p>
            <a:r>
              <a:rPr lang="ru-RU" dirty="0" smtClean="0"/>
              <a:t>Панасова С.В.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1000108"/>
            <a:ext cx="3429000" cy="4203766"/>
          </a:xfrm>
        </p:spPr>
        <p:txBody>
          <a:bodyPr/>
          <a:lstStyle/>
          <a:p>
            <a:r>
              <a:rPr lang="ru-RU" sz="2800" dirty="0" smtClean="0"/>
              <a:t>6. Умей жить так, чтобы тебя с другом объединяло единство духа, идеалов. Подлинная дружба предохраняет от эгоизма, учит презирать корыстолюбие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146" name="Picture 2" descr="C:\Users\1\Desktop\класс\P9011275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2486" r="12486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1142984"/>
            <a:ext cx="3429000" cy="406089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7</a:t>
            </a:r>
            <a:r>
              <a:rPr lang="ru-RU" sz="2800" dirty="0" smtClean="0"/>
              <a:t>. Быть требовательным к дружбе – значит иметь мужество разорвать ее, если друг предает то, во имя чего построена дружба. Беспринципность опустошает дружбу.</a:t>
            </a:r>
            <a:endParaRPr lang="ru-RU" sz="2800" dirty="0"/>
          </a:p>
        </p:txBody>
      </p:sp>
      <p:pic>
        <p:nvPicPr>
          <p:cNvPr id="7170" name="Picture 2" descr="C:\Users\1\Desktop\класс\P9011267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2486" r="12486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1142984"/>
            <a:ext cx="3429000" cy="4060890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/>
              <a:t>Для истинных друзей</a:t>
            </a:r>
            <a:br>
              <a:rPr lang="ru-RU" sz="2800" dirty="0" smtClean="0"/>
            </a:br>
            <a:r>
              <a:rPr lang="ru-RU" sz="2800" dirty="0" smtClean="0"/>
              <a:t>Ты жизни не жалей,</a:t>
            </a:r>
            <a:br>
              <a:rPr lang="ru-RU" sz="2800" dirty="0" smtClean="0"/>
            </a:br>
            <a:r>
              <a:rPr lang="ru-RU" sz="2800" dirty="0" smtClean="0"/>
              <a:t>Но отличить умей,</a:t>
            </a:r>
            <a:br>
              <a:rPr lang="ru-RU" sz="2800" dirty="0" smtClean="0"/>
            </a:br>
            <a:r>
              <a:rPr lang="ru-RU" sz="2800" dirty="0" smtClean="0"/>
              <a:t>От недругов друзей.</a:t>
            </a:r>
          </a:p>
          <a:p>
            <a:pPr algn="just"/>
            <a:r>
              <a:rPr lang="ru-RU" sz="2800" dirty="0" smtClean="0"/>
              <a:t>М. </a:t>
            </a:r>
            <a:r>
              <a:rPr lang="ru-RU" sz="2800" dirty="0" err="1" smtClean="0"/>
              <a:t>Джалиль</a:t>
            </a:r>
            <a:endParaRPr lang="ru-RU" sz="2800" dirty="0" smtClean="0"/>
          </a:p>
          <a:p>
            <a:endParaRPr lang="ru-RU" sz="3600" dirty="0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pic>
        <p:nvPicPr>
          <p:cNvPr id="6" name="PC101543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14347" y="1857364"/>
            <a:ext cx="4129579" cy="30003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Владимир Высоцкий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«Если друг оказался вдруг»</a:t>
            </a:r>
            <a:endParaRPr lang="ru-RU" sz="28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t="14347" b="14347"/>
          <a:stretch>
            <a:fillRect/>
          </a:stretch>
        </p:blipFill>
        <p:spPr bwMode="auto">
          <a:xfrm>
            <a:off x="785786" y="1141470"/>
            <a:ext cx="4084136" cy="410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4af5d60f6dcd4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5715008" y="492919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7030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Дружба – это 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 бескорыстная стойкая приязнь. (В. И. Даль)</a:t>
            </a:r>
          </a:p>
          <a:p>
            <a:pPr algn="just"/>
            <a:r>
              <a:rPr lang="ru-RU" dirty="0" smtClean="0"/>
              <a:t>Истинные друзья ничего не требуют один от другого во имя дружбы, но делают друг для друга все, что могут. (В. Г. Белинский) </a:t>
            </a:r>
          </a:p>
          <a:p>
            <a:r>
              <a:rPr lang="ru-RU" dirty="0" smtClean="0"/>
              <a:t>Береги, щади неприкосновенность, уязвимость, ранимость, другого человека. </a:t>
            </a:r>
            <a:br>
              <a:rPr lang="ru-RU" dirty="0" smtClean="0"/>
            </a:br>
            <a:r>
              <a:rPr lang="ru-RU" dirty="0" smtClean="0"/>
              <a:t>Не причиняй людям зла, обиды, боли, тревог и беспокойства. (В.А. Сухомлинский)</a:t>
            </a:r>
          </a:p>
          <a:p>
            <a:r>
              <a:rPr lang="ru-RU" dirty="0" smtClean="0"/>
              <a:t>Истинная дружба должна быть откровенна и свободна от притворства и поддакивания. (Цицерон)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/>
              <a:t>Люди сильны друг другом.</a:t>
            </a:r>
          </a:p>
          <a:p>
            <a:pPr algn="just">
              <a:buNone/>
            </a:pPr>
            <a:r>
              <a:rPr lang="ru-RU" sz="2800" dirty="0" smtClean="0"/>
              <a:t>Что равнодушья мерзей?</a:t>
            </a:r>
          </a:p>
          <a:p>
            <a:pPr algn="just">
              <a:buNone/>
            </a:pPr>
            <a:r>
              <a:rPr lang="ru-RU" sz="2800" dirty="0" smtClean="0"/>
              <a:t>Люди сильны испугом</a:t>
            </a:r>
          </a:p>
          <a:p>
            <a:pPr algn="just">
              <a:buNone/>
            </a:pPr>
            <a:r>
              <a:rPr lang="ru-RU" sz="2800" dirty="0" smtClean="0"/>
              <a:t>Вдруг потерять друзей.</a:t>
            </a:r>
          </a:p>
          <a:p>
            <a:pPr algn="just">
              <a:buNone/>
            </a:pPr>
            <a:r>
              <a:rPr lang="ru-RU" sz="2800" dirty="0" smtClean="0"/>
              <a:t>В битвах и перед казнью</a:t>
            </a:r>
          </a:p>
          <a:p>
            <a:pPr algn="just">
              <a:buNone/>
            </a:pPr>
            <a:r>
              <a:rPr lang="ru-RU" sz="2800" dirty="0" smtClean="0"/>
              <a:t>Или на Млечном Пути</a:t>
            </a:r>
          </a:p>
          <a:p>
            <a:pPr algn="just">
              <a:buNone/>
            </a:pPr>
            <a:r>
              <a:rPr lang="ru-RU" sz="2800" dirty="0" smtClean="0"/>
              <a:t>Люди сильны боязнью</a:t>
            </a:r>
          </a:p>
          <a:p>
            <a:pPr algn="just">
              <a:buNone/>
            </a:pPr>
            <a:r>
              <a:rPr lang="ru-RU" sz="2800" dirty="0" smtClean="0"/>
              <a:t>В чем-то друзей подвести.</a:t>
            </a:r>
          </a:p>
          <a:p>
            <a:pPr algn="ctr">
              <a:buNone/>
            </a:pPr>
            <a:r>
              <a:rPr lang="ru-RU" sz="2800" dirty="0" smtClean="0"/>
              <a:t>Е.Евтушенко</a:t>
            </a:r>
          </a:p>
          <a:p>
            <a:pPr algn="just">
              <a:buNone/>
            </a:pPr>
            <a:endParaRPr lang="ru-RU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357166"/>
            <a:ext cx="2476500" cy="318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78580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Законы дружбы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2071678"/>
            <a:ext cx="3429000" cy="3132196"/>
          </a:xfrm>
        </p:spPr>
        <p:txBody>
          <a:bodyPr>
            <a:normAutofit/>
          </a:bodyPr>
          <a:lstStyle/>
          <a:p>
            <a:r>
              <a:rPr lang="ru-RU" sz="1800" dirty="0" smtClean="0"/>
              <a:t>1. Не оставляй друга в беде. Быть верным в дружбе – значит делить с другом не только радости, но и горе. У друга могут быть ошибки, трудности, испытания. Если ты видишь, что у друга беда, иди ему на помощь. Отвернуться от друга в тяжелую для него минуту – значит нравственно готовить себя к предательству.</a:t>
            </a:r>
            <a:endParaRPr lang="ru-RU" sz="1800" dirty="0"/>
          </a:p>
        </p:txBody>
      </p:sp>
      <p:pic>
        <p:nvPicPr>
          <p:cNvPr id="1026" name="Picture 2" descr="D:\Светлана Викторовна\IMAG0276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2584" r="12584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1142984"/>
            <a:ext cx="3429000" cy="4857784"/>
          </a:xfrm>
        </p:spPr>
        <p:txBody>
          <a:bodyPr>
            <a:noAutofit/>
          </a:bodyPr>
          <a:lstStyle/>
          <a:p>
            <a:r>
              <a:rPr lang="ru-RU" sz="2800" dirty="0" smtClean="0"/>
              <a:t>2. Тебе не безразлично, каков твой друг. Дружба – это нравственное обогащение человека. Обретая надежного друга, ты умножаешь свои силы, становишься морально чище, богаче, красивее.</a:t>
            </a:r>
            <a:endParaRPr lang="ru-RU" sz="2800" dirty="0"/>
          </a:p>
        </p:txBody>
      </p:sp>
      <p:pic>
        <p:nvPicPr>
          <p:cNvPr id="2051" name="Picture 3" descr="C:\Users\1\Desktop\класс\P9011269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2486" r="12486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1142984"/>
            <a:ext cx="3429000" cy="500066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3. </a:t>
            </a:r>
            <a:r>
              <a:rPr lang="ru-RU" sz="3200" dirty="0" smtClean="0"/>
              <a:t>Дружба – это прежде всего вера в человека, требовательность к нему. Чем глубже твоя вера в друга, тем выше должна быть требовательность.</a:t>
            </a:r>
            <a:endParaRPr lang="ru-RU" sz="3200" dirty="0"/>
          </a:p>
        </p:txBody>
      </p:sp>
      <p:pic>
        <p:nvPicPr>
          <p:cNvPr id="3074" name="Picture 2" descr="C:\Users\1\Desktop\класс\P5190259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2486" r="12486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1142984"/>
            <a:ext cx="3429000" cy="4060890"/>
          </a:xfrm>
        </p:spPr>
        <p:txBody>
          <a:bodyPr/>
          <a:lstStyle/>
          <a:p>
            <a:r>
              <a:rPr lang="ru-RU" dirty="0" smtClean="0"/>
              <a:t>4</a:t>
            </a:r>
            <a:r>
              <a:rPr lang="ru-RU" sz="3200" dirty="0" smtClean="0"/>
              <a:t>. Дружба и эгоизм несовместимы, непримиримы. Дружба учит человека отдавать духовные силы, проявлять о нем заботу.</a:t>
            </a:r>
            <a:endParaRPr lang="ru-RU" sz="3200" dirty="0"/>
          </a:p>
        </p:txBody>
      </p:sp>
      <p:pic>
        <p:nvPicPr>
          <p:cNvPr id="4098" name="Picture 2" descr="C:\Users\1\Desktop\класс\P7090878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2486" r="12486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1142984"/>
            <a:ext cx="3429000" cy="406089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5. </a:t>
            </a:r>
            <a:r>
              <a:rPr lang="ru-RU" sz="2800" dirty="0" smtClean="0"/>
              <a:t>Дружба испытывается в беде и опасности. Смертельной бедой и смертельной опасностью является война. Ты должен быть духовно готовым к этому великому испытанию</a:t>
            </a:r>
            <a:endParaRPr lang="ru-RU" sz="2800" dirty="0"/>
          </a:p>
        </p:txBody>
      </p:sp>
      <p:pic>
        <p:nvPicPr>
          <p:cNvPr id="5124" name="Picture 4" descr="C:\Users\1\Desktop\класс\P508021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2486" r="12486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156</TotalTime>
  <Words>352</Words>
  <Application>Microsoft Office PowerPoint</Application>
  <PresentationFormat>Экран (4:3)</PresentationFormat>
  <Paragraphs>31</Paragraphs>
  <Slides>12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Изящная</vt:lpstr>
      <vt:lpstr>Классный час о дружбе</vt:lpstr>
      <vt:lpstr>Владимир Высоцкий</vt:lpstr>
      <vt:lpstr>Дружба – это …</vt:lpstr>
      <vt:lpstr>Слайд 4</vt:lpstr>
      <vt:lpstr>Законы дружбы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час о дружбе</dc:title>
  <dc:creator>1</dc:creator>
  <cp:lastModifiedBy>user</cp:lastModifiedBy>
  <cp:revision>22</cp:revision>
  <dcterms:created xsi:type="dcterms:W3CDTF">2010-02-13T09:39:09Z</dcterms:created>
  <dcterms:modified xsi:type="dcterms:W3CDTF">2013-03-10T16:39:30Z</dcterms:modified>
</cp:coreProperties>
</file>