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1" r:id="rId5"/>
    <p:sldId id="259" r:id="rId6"/>
    <p:sldId id="262" r:id="rId7"/>
    <p:sldId id="260"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3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18.04.2012</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71472" y="1857364"/>
            <a:ext cx="7851648" cy="1828800"/>
          </a:xfrm>
          <a:solidFill>
            <a:schemeClr val="bg1"/>
          </a:solidFill>
          <a:effectLst>
            <a:reflection blurRad="6350" stA="50000" endA="295" endPos="92000" dist="101600" dir="5400000" sy="-100000" algn="bl" rotWithShape="0"/>
          </a:effectLst>
        </p:spPr>
        <p:txBody>
          <a:bodyPr>
            <a:normAutofit/>
          </a:bodyPr>
          <a:lstStyle/>
          <a:p>
            <a:pPr algn="ctr"/>
            <a:r>
              <a:rPr lang="en-US" sz="11500" dirty="0" smtClean="0">
                <a:solidFill>
                  <a:schemeClr val="accent2">
                    <a:lumMod val="40000"/>
                    <a:lumOff val="60000"/>
                  </a:schemeClr>
                </a:solidFill>
                <a:effectLst>
                  <a:glow rad="63500">
                    <a:schemeClr val="accent2">
                      <a:satMod val="175000"/>
                      <a:alpha val="40000"/>
                    </a:schemeClr>
                  </a:glow>
                </a:effectLst>
                <a:latin typeface="Matura MT Script Capitals" pitchFamily="66" charset="0"/>
              </a:rPr>
              <a:t>Love story</a:t>
            </a:r>
            <a:endParaRPr lang="ru-RU" sz="11500" dirty="0">
              <a:solidFill>
                <a:schemeClr val="accent2">
                  <a:lumMod val="40000"/>
                  <a:lumOff val="60000"/>
                </a:schemeClr>
              </a:solidFill>
              <a:effectLst>
                <a:glow rad="63500">
                  <a:schemeClr val="accent2">
                    <a:satMod val="175000"/>
                    <a:alpha val="40000"/>
                  </a:schemeClr>
                </a:glow>
              </a:effectLst>
            </a:endParaRPr>
          </a:p>
        </p:txBody>
      </p:sp>
      <p:sp>
        <p:nvSpPr>
          <p:cNvPr id="5" name="Подзаголовок 4"/>
          <p:cNvSpPr>
            <a:spLocks noGrp="1"/>
          </p:cNvSpPr>
          <p:nvPr>
            <p:ph type="subTitle" idx="1"/>
          </p:nvPr>
        </p:nvSpPr>
        <p:spPr>
          <a:xfrm>
            <a:off x="1071538" y="4786322"/>
            <a:ext cx="7854696" cy="1752600"/>
          </a:xfrm>
        </p:spPr>
        <p:txBody>
          <a:bodyPr>
            <a:normAutofit fontScale="85000" lnSpcReduction="20000"/>
          </a:bodyPr>
          <a:lstStyle/>
          <a:p>
            <a:endParaRPr lang="en-US" dirty="0" smtClean="0"/>
          </a:p>
          <a:p>
            <a:endParaRPr lang="en-US" dirty="0" smtClean="0"/>
          </a:p>
          <a:p>
            <a:endParaRPr lang="en-US" dirty="0" smtClean="0"/>
          </a:p>
          <a:p>
            <a:endParaRPr lang="en-US" dirty="0" smtClean="0"/>
          </a:p>
          <a:p>
            <a:r>
              <a:rPr lang="en-US" u="sng" dirty="0" smtClean="0"/>
              <a:t>Created by </a:t>
            </a:r>
            <a:r>
              <a:rPr lang="en-US" u="sng" dirty="0" err="1" smtClean="0"/>
              <a:t>Bikmurzina</a:t>
            </a:r>
            <a:r>
              <a:rPr lang="en-US" u="sng" dirty="0" smtClean="0"/>
              <a:t> Sabina.</a:t>
            </a:r>
            <a:endParaRPr lang="ru-RU"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5">
                                            <p:txEl>
                                              <p:pRg st="4" end="4"/>
                                            </p:txEl>
                                          </p:spTgt>
                                        </p:tgtEl>
                                        <p:attrNameLst>
                                          <p:attrName>style.visibility</p:attrName>
                                        </p:attrNameLst>
                                      </p:cBhvr>
                                      <p:to>
                                        <p:strVal val="visible"/>
                                      </p:to>
                                    </p:set>
                                    <p:anim calcmode="discrete" valueType="clr">
                                      <p:cBhvr override="childStyle">
                                        <p:cTn id="7" dur="80"/>
                                        <p:tgtEl>
                                          <p:spTgt spid="5">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xEl>
                                              <p:pRg st="4" end="4"/>
                                            </p:txEl>
                                          </p:spTgt>
                                        </p:tgtEl>
                                        <p:attrNameLst>
                                          <p:attrName>fillcolor</p:attrName>
                                        </p:attrNameLst>
                                      </p:cBhvr>
                                      <p:tavLst>
                                        <p:tav tm="0">
                                          <p:val>
                                            <p:clrVal>
                                              <a:schemeClr val="accent2"/>
                                            </p:clrVal>
                                          </p:val>
                                        </p:tav>
                                        <p:tav tm="50000">
                                          <p:val>
                                            <p:clrVal>
                                              <a:schemeClr val="hlink"/>
                                            </p:clrVal>
                                          </p:val>
                                        </p:tav>
                                      </p:tavLst>
                                    </p:anim>
                                    <p:set>
                                      <p:cBhvr>
                                        <p:cTn id="9" dur="80"/>
                                        <p:tgtEl>
                                          <p:spTgt spid="5">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000100" y="1155126"/>
            <a:ext cx="6429388"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strike="noStrike" cap="none" normalizeH="0" baseline="0" dirty="0" smtClean="0">
                <a:ln>
                  <a:noFill/>
                </a:ln>
                <a:effectLst/>
                <a:latin typeface="Monotype Corsiva" pitchFamily="66" charset="0"/>
                <a:ea typeface="Calibri" pitchFamily="34" charset="0"/>
                <a:cs typeface="Times New Roman" pitchFamily="18" charset="0"/>
              </a:rPr>
              <a:t>I started my research, when I saw a strange letter. I found it in my granny's chest of drawers. I was interested and puzzled…</a:t>
            </a:r>
            <a:endParaRPr kumimoji="0" lang="en-US" sz="2400" strike="noStrike" cap="none" normalizeH="0" baseline="0" dirty="0" smtClean="0">
              <a:ln>
                <a:noFill/>
              </a:ln>
              <a:effectLst/>
              <a:latin typeface="Monotype Corsiva" pitchFamily="66" charset="0"/>
            </a:endParaRPr>
          </a:p>
        </p:txBody>
      </p:sp>
      <p:sp>
        <p:nvSpPr>
          <p:cNvPr id="16387" name="AutoShape 3" descr="http://www.wikihow.com/images/7/73/Old-Letter.jpg"/>
          <p:cNvSpPr>
            <a:spLocks noChangeAspect="1" noChangeArrowheads="1"/>
          </p:cNvSpPr>
          <p:nvPr/>
        </p:nvSpPr>
        <p:spPr bwMode="auto">
          <a:xfrm>
            <a:off x="63500" y="-13652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6388" name="Picture 4" descr="C:\Documents and Settings\Admin\Рабочий стол\2599.jpg"/>
          <p:cNvPicPr>
            <a:picLocks noChangeAspect="1" noChangeArrowheads="1"/>
          </p:cNvPicPr>
          <p:nvPr/>
        </p:nvPicPr>
        <p:blipFill>
          <a:blip r:embed="rId2" cstate="print"/>
          <a:srcRect/>
          <a:stretch>
            <a:fillRect/>
          </a:stretch>
        </p:blipFill>
        <p:spPr bwMode="auto">
          <a:xfrm>
            <a:off x="1500166" y="2928934"/>
            <a:ext cx="5500726" cy="35754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6385">
                                            <p:txEl>
                                              <p:pRg st="0" end="0"/>
                                            </p:txEl>
                                          </p:spTgt>
                                        </p:tgtEl>
                                        <p:attrNameLst>
                                          <p:attrName>style.visibility</p:attrName>
                                        </p:attrNameLst>
                                      </p:cBhvr>
                                      <p:to>
                                        <p:strVal val="visible"/>
                                      </p:to>
                                    </p:set>
                                    <p:anim calcmode="lin" valueType="num">
                                      <p:cBhvr>
                                        <p:cTn id="7" dur="500" decel="50000" fill="hold">
                                          <p:stCondLst>
                                            <p:cond delay="0"/>
                                          </p:stCondLst>
                                        </p:cTn>
                                        <p:tgtEl>
                                          <p:spTgt spid="1638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638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5">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fade">
                                      <p:cBhvr>
                                        <p:cTn id="19" dur="800" decel="100000"/>
                                        <p:tgtEl>
                                          <p:spTgt spid="16388"/>
                                        </p:tgtEl>
                                      </p:cBhvr>
                                    </p:animEffect>
                                    <p:anim calcmode="lin" valueType="num">
                                      <p:cBhvr>
                                        <p:cTn id="20" dur="800" decel="100000" fill="hold"/>
                                        <p:tgtEl>
                                          <p:spTgt spid="16388"/>
                                        </p:tgtEl>
                                        <p:attrNameLst>
                                          <p:attrName>style.rotation</p:attrName>
                                        </p:attrNameLst>
                                      </p:cBhvr>
                                      <p:tavLst>
                                        <p:tav tm="0">
                                          <p:val>
                                            <p:fltVal val="-90"/>
                                          </p:val>
                                        </p:tav>
                                        <p:tav tm="100000">
                                          <p:val>
                                            <p:fltVal val="0"/>
                                          </p:val>
                                        </p:tav>
                                      </p:tavLst>
                                    </p:anim>
                                    <p:anim calcmode="lin" valueType="num">
                                      <p:cBhvr>
                                        <p:cTn id="21" dur="800" decel="100000" fill="hold"/>
                                        <p:tgtEl>
                                          <p:spTgt spid="16388"/>
                                        </p:tgtEl>
                                        <p:attrNameLst>
                                          <p:attrName>ppt_x</p:attrName>
                                        </p:attrNameLst>
                                      </p:cBhvr>
                                      <p:tavLst>
                                        <p:tav tm="0">
                                          <p:val>
                                            <p:strVal val="#ppt_x+0.4"/>
                                          </p:val>
                                        </p:tav>
                                        <p:tav tm="100000">
                                          <p:val>
                                            <p:strVal val="#ppt_x-0.05"/>
                                          </p:val>
                                        </p:tav>
                                      </p:tavLst>
                                    </p:anim>
                                    <p:anim calcmode="lin" valueType="num">
                                      <p:cBhvr>
                                        <p:cTn id="22" dur="800" decel="100000" fill="hold"/>
                                        <p:tgtEl>
                                          <p:spTgt spid="16388"/>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16388"/>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1638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14282" y="1443840"/>
            <a:ext cx="371477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My mum told me the love story of her parents…They met each other in the bus. It was love from the first sight. My grandfather was fascinated with the young girl, who when became my grandmother. The love was mutual. </a:t>
            </a:r>
            <a:endParaRPr kumimoji="0" lang="en-US" sz="2000" b="0" i="0" u="none" strike="noStrike" cap="none" normalizeH="0" baseline="0" dirty="0" smtClean="0">
              <a:ln>
                <a:noFill/>
              </a:ln>
              <a:solidFill>
                <a:schemeClr val="tx1"/>
              </a:solidFill>
              <a:effectLst/>
              <a:latin typeface="Monotype Corsiva" pitchFamily="66" charset="0"/>
            </a:endParaRPr>
          </a:p>
        </p:txBody>
      </p:sp>
      <p:pic>
        <p:nvPicPr>
          <p:cNvPr id="1026" name="Picture 2" descr="C:\Documents and Settings\Admin\Рабочий стол\love_at_first_sight_by_angeliq.jpg"/>
          <p:cNvPicPr>
            <a:picLocks noChangeAspect="1" noChangeArrowheads="1"/>
          </p:cNvPicPr>
          <p:nvPr/>
        </p:nvPicPr>
        <p:blipFill>
          <a:blip r:embed="rId2" cstate="print"/>
          <a:srcRect/>
          <a:stretch>
            <a:fillRect/>
          </a:stretch>
        </p:blipFill>
        <p:spPr bwMode="auto">
          <a:xfrm rot="1131463">
            <a:off x="5430321" y="801648"/>
            <a:ext cx="2752339" cy="2673861"/>
          </a:xfrm>
          <a:prstGeom prst="rect">
            <a:avLst/>
          </a:prstGeom>
          <a:noFill/>
        </p:spPr>
      </p:pic>
      <p:pic>
        <p:nvPicPr>
          <p:cNvPr id="1027" name="Picture 3" descr="C:\Documents and Settings\Admin\Рабочий стол\y_404d3cac.jpg"/>
          <p:cNvPicPr>
            <a:picLocks noChangeAspect="1" noChangeArrowheads="1"/>
          </p:cNvPicPr>
          <p:nvPr/>
        </p:nvPicPr>
        <p:blipFill>
          <a:blip r:embed="rId3" cstate="print"/>
          <a:srcRect/>
          <a:stretch>
            <a:fillRect/>
          </a:stretch>
        </p:blipFill>
        <p:spPr bwMode="auto">
          <a:xfrm rot="21080085">
            <a:off x="4484617" y="3491892"/>
            <a:ext cx="3901777" cy="292893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5361">
                                            <p:txEl>
                                              <p:pRg st="0" end="0"/>
                                            </p:txEl>
                                          </p:spTgt>
                                        </p:tgtEl>
                                        <p:attrNameLst>
                                          <p:attrName>style.visibility</p:attrName>
                                        </p:attrNameLst>
                                      </p:cBhvr>
                                      <p:to>
                                        <p:strVal val="visible"/>
                                      </p:to>
                                    </p:set>
                                    <p:anim calcmode="lin" valueType="num">
                                      <p:cBhvr>
                                        <p:cTn id="7" dur="500" decel="50000" fill="hold">
                                          <p:stCondLst>
                                            <p:cond delay="0"/>
                                          </p:stCondLst>
                                        </p:cTn>
                                        <p:tgtEl>
                                          <p:spTgt spid="15361">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5361">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5361">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5361">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5361">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5361">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5361">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536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7"/>
                                        </p:tgtEl>
                                        <p:attrNameLst>
                                          <p:attrName>style.visibility</p:attrName>
                                        </p:attrNameLst>
                                      </p:cBhvr>
                                      <p:to>
                                        <p:strVal val="visible"/>
                                      </p:to>
                                    </p:set>
                                    <p:anim calcmode="lin" valueType="num">
                                      <p:cBhvr additive="base">
                                        <p:cTn id="25" dur="500" fill="hold"/>
                                        <p:tgtEl>
                                          <p:spTgt spid="1027"/>
                                        </p:tgtEl>
                                        <p:attrNameLst>
                                          <p:attrName>ppt_x</p:attrName>
                                        </p:attrNameLst>
                                      </p:cBhvr>
                                      <p:tavLst>
                                        <p:tav tm="0">
                                          <p:val>
                                            <p:strVal val="#ppt_x"/>
                                          </p:val>
                                        </p:tav>
                                        <p:tav tm="100000">
                                          <p:val>
                                            <p:strVal val="#ppt_x"/>
                                          </p:val>
                                        </p:tav>
                                      </p:tavLst>
                                    </p:anim>
                                    <p:anim calcmode="lin" valueType="num">
                                      <p:cBhvr additive="base">
                                        <p:cTn id="26"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1214422"/>
            <a:ext cx="3929090" cy="4678204"/>
          </a:xfrm>
          <a:prstGeom prst="rect">
            <a:avLst/>
          </a:prstGeom>
        </p:spPr>
        <p:txBody>
          <a:bodyPr wrap="square">
            <a:spAutoFit/>
          </a:bodyPr>
          <a:lstStyle/>
          <a:p>
            <a:r>
              <a:rPr lang="en-US" sz="2800" dirty="0" smtClean="0">
                <a:latin typeface="Monotype Corsiva" pitchFamily="66" charset="0"/>
                <a:ea typeface="Calibri" pitchFamily="34" charset="0"/>
                <a:cs typeface="Times New Roman" pitchFamily="18" charset="0"/>
              </a:rPr>
              <a:t>It was only long distance that made them apart. It was distance of 120 km between them. My grandfather looked forward to seeing his sweetheart as often as possible, so he rode his iron horse and rushed to his beloved, who always was waiting for him… </a:t>
            </a:r>
            <a:endParaRPr lang="ru-RU" sz="2800" dirty="0" smtClean="0">
              <a:latin typeface="Monotype Corsiva" pitchFamily="66" charset="0"/>
            </a:endParaRPr>
          </a:p>
          <a:p>
            <a:endParaRPr lang="ru-RU" sz="2000" dirty="0"/>
          </a:p>
        </p:txBody>
      </p:sp>
      <p:pic>
        <p:nvPicPr>
          <p:cNvPr id="1027" name="Picture 3" descr="C:\Documents and Settings\Admin\Рабочий стол\elvistriumph (1).jpg"/>
          <p:cNvPicPr>
            <a:picLocks noChangeAspect="1" noChangeArrowheads="1"/>
          </p:cNvPicPr>
          <p:nvPr/>
        </p:nvPicPr>
        <p:blipFill>
          <a:blip r:embed="rId2" cstate="print"/>
          <a:srcRect/>
          <a:stretch>
            <a:fillRect/>
          </a:stretch>
        </p:blipFill>
        <p:spPr bwMode="auto">
          <a:xfrm rot="312086">
            <a:off x="5000628" y="1571612"/>
            <a:ext cx="3575356" cy="470059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5" presetClass="entr" presetSubtype="0" fill="hold" nodeType="clickEffect">
                                  <p:stCondLst>
                                    <p:cond delay="0"/>
                                  </p:stCondLst>
                                  <p:childTnLst>
                                    <p:set>
                                      <p:cBhvr>
                                        <p:cTn id="16" dur="1" fill="hold">
                                          <p:stCondLst>
                                            <p:cond delay="0"/>
                                          </p:stCondLst>
                                        </p:cTn>
                                        <p:tgtEl>
                                          <p:spTgt spid="1027"/>
                                        </p:tgtEl>
                                        <p:attrNameLst>
                                          <p:attrName>style.visibility</p:attrName>
                                        </p:attrNameLst>
                                      </p:cBhvr>
                                      <p:to>
                                        <p:strVal val="visible"/>
                                      </p:to>
                                    </p:set>
                                    <p:anim calcmode="lin" valueType="num">
                                      <p:cBhvr>
                                        <p:cTn id="17" dur="500" decel="50000" fill="hold">
                                          <p:stCondLst>
                                            <p:cond delay="0"/>
                                          </p:stCondLst>
                                        </p:cTn>
                                        <p:tgtEl>
                                          <p:spTgt spid="1027"/>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27"/>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27"/>
                                        </p:tgtEl>
                                        <p:attrNameLst>
                                          <p:attrName>ppt_w</p:attrName>
                                        </p:attrNameLst>
                                      </p:cBhvr>
                                      <p:tavLst>
                                        <p:tav tm="0">
                                          <p:val>
                                            <p:strVal val="#ppt_w*.05"/>
                                          </p:val>
                                        </p:tav>
                                        <p:tav tm="100000">
                                          <p:val>
                                            <p:strVal val="#ppt_w"/>
                                          </p:val>
                                        </p:tav>
                                      </p:tavLst>
                                    </p:anim>
                                    <p:anim calcmode="lin" valueType="num">
                                      <p:cBhvr>
                                        <p:cTn id="20" dur="1000" fill="hold"/>
                                        <p:tgtEl>
                                          <p:spTgt spid="1027"/>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27"/>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27"/>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27"/>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285720" y="1048251"/>
            <a:ext cx="3143272"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But my grandpa had to work, so he couldn't go to my granny every day. But </a:t>
            </a:r>
            <a:r>
              <a:rPr kumimoji="0" lang="en-US" sz="3200" b="0" i="0" u="sng"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he wrote  letters to her… </a:t>
            </a:r>
            <a:endParaRPr kumimoji="0" lang="en-US" sz="1800" b="0" i="0" u="sng" strike="noStrike" cap="none" normalizeH="0" baseline="0" dirty="0" smtClean="0">
              <a:ln>
                <a:noFill/>
              </a:ln>
              <a:solidFill>
                <a:schemeClr val="tx1"/>
              </a:solidFill>
              <a:effectLst/>
              <a:latin typeface="Arial" pitchFamily="34" charset="0"/>
            </a:endParaRPr>
          </a:p>
        </p:txBody>
      </p:sp>
      <p:pic>
        <p:nvPicPr>
          <p:cNvPr id="1029" name="Picture 5" descr="C:\Documents and Settings\Admin\Рабочий стол\300519.jpg"/>
          <p:cNvPicPr>
            <a:picLocks noChangeAspect="1" noChangeArrowheads="1"/>
          </p:cNvPicPr>
          <p:nvPr/>
        </p:nvPicPr>
        <p:blipFill>
          <a:blip r:embed="rId2" cstate="print"/>
          <a:srcRect/>
          <a:stretch>
            <a:fillRect/>
          </a:stretch>
        </p:blipFill>
        <p:spPr bwMode="auto">
          <a:xfrm>
            <a:off x="4643438" y="785794"/>
            <a:ext cx="4204225" cy="3312362"/>
          </a:xfrm>
          <a:prstGeom prst="rect">
            <a:avLst/>
          </a:prstGeom>
          <a:noFill/>
        </p:spPr>
      </p:pic>
      <p:pic>
        <p:nvPicPr>
          <p:cNvPr id="1026" name="Picture 2" descr="C:\Documents and Settings\Admin\Рабочий стол\Новая папка\2915999_large.jpg"/>
          <p:cNvPicPr>
            <a:picLocks noChangeAspect="1" noChangeArrowheads="1"/>
          </p:cNvPicPr>
          <p:nvPr/>
        </p:nvPicPr>
        <p:blipFill>
          <a:blip r:embed="rId3" cstate="print"/>
          <a:srcRect/>
          <a:stretch>
            <a:fillRect/>
          </a:stretch>
        </p:blipFill>
        <p:spPr bwMode="auto">
          <a:xfrm>
            <a:off x="0" y="4214818"/>
            <a:ext cx="4214842" cy="2643182"/>
          </a:xfrm>
          <a:prstGeom prst="rect">
            <a:avLst/>
          </a:prstGeom>
          <a:noFill/>
        </p:spPr>
      </p:pic>
      <p:pic>
        <p:nvPicPr>
          <p:cNvPr id="1027" name="Picture 3" descr="C:\Documents and Settings\Admin\Рабочий стол\Новая папка\g_image.jpg"/>
          <p:cNvPicPr>
            <a:picLocks noChangeAspect="1" noChangeArrowheads="1"/>
          </p:cNvPicPr>
          <p:nvPr/>
        </p:nvPicPr>
        <p:blipFill>
          <a:blip r:embed="rId4" cstate="print"/>
          <a:srcRect/>
          <a:stretch>
            <a:fillRect/>
          </a:stretch>
        </p:blipFill>
        <p:spPr bwMode="auto">
          <a:xfrm>
            <a:off x="4929190" y="4251325"/>
            <a:ext cx="3475037" cy="26066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337">
                                            <p:txEl>
                                              <p:pRg st="0" end="0"/>
                                            </p:txEl>
                                          </p:spTgt>
                                        </p:tgtEl>
                                        <p:attrNameLst>
                                          <p:attrName>style.visibility</p:attrName>
                                        </p:attrNameLst>
                                      </p:cBhvr>
                                      <p:to>
                                        <p:strVal val="visible"/>
                                      </p:to>
                                    </p:set>
                                    <p:animEffect transition="in" filter="dissolve">
                                      <p:cBhvr>
                                        <p:cTn id="7" dur="500"/>
                                        <p:tgtEl>
                                          <p:spTgt spid="1433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p:cTn id="12" dur="500" decel="50000" fill="hold">
                                          <p:stCondLst>
                                            <p:cond delay="0"/>
                                          </p:stCondLst>
                                        </p:cTn>
                                        <p:tgtEl>
                                          <p:spTgt spid="1027"/>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027"/>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027"/>
                                        </p:tgtEl>
                                        <p:attrNameLst>
                                          <p:attrName>ppt_w</p:attrName>
                                        </p:attrNameLst>
                                      </p:cBhvr>
                                      <p:tavLst>
                                        <p:tav tm="0">
                                          <p:val>
                                            <p:strVal val="#ppt_w*.05"/>
                                          </p:val>
                                        </p:tav>
                                        <p:tav tm="100000">
                                          <p:val>
                                            <p:strVal val="#ppt_w"/>
                                          </p:val>
                                        </p:tav>
                                      </p:tavLst>
                                    </p:anim>
                                    <p:anim calcmode="lin" valueType="num">
                                      <p:cBhvr>
                                        <p:cTn id="15" dur="1000" fill="hold"/>
                                        <p:tgtEl>
                                          <p:spTgt spid="1027"/>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027"/>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027"/>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027"/>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027"/>
                                        </p:tgtEl>
                                      </p:cBhvr>
                                    </p:animEffect>
                                  </p:childTnLst>
                                </p:cTn>
                              </p:par>
                            </p:childTnLst>
                          </p:cTn>
                        </p:par>
                      </p:childTnLst>
                    </p:cTn>
                  </p:par>
                  <p:par>
                    <p:cTn id="20" fill="hold">
                      <p:stCondLst>
                        <p:cond delay="indefinite"/>
                      </p:stCondLst>
                      <p:childTnLst>
                        <p:par>
                          <p:cTn id="21" fill="hold">
                            <p:stCondLst>
                              <p:cond delay="0"/>
                            </p:stCondLst>
                            <p:childTnLst>
                              <p:par>
                                <p:cTn id="22" presetID="30" presetClass="entr" presetSubtype="0" fill="hold" nodeType="clickEffect">
                                  <p:stCondLst>
                                    <p:cond delay="0"/>
                                  </p:stCondLst>
                                  <p:childTnLst>
                                    <p:set>
                                      <p:cBhvr>
                                        <p:cTn id="23" dur="1" fill="hold">
                                          <p:stCondLst>
                                            <p:cond delay="0"/>
                                          </p:stCondLst>
                                        </p:cTn>
                                        <p:tgtEl>
                                          <p:spTgt spid="1029"/>
                                        </p:tgtEl>
                                        <p:attrNameLst>
                                          <p:attrName>style.visibility</p:attrName>
                                        </p:attrNameLst>
                                      </p:cBhvr>
                                      <p:to>
                                        <p:strVal val="visible"/>
                                      </p:to>
                                    </p:set>
                                    <p:animEffect transition="in" filter="fade">
                                      <p:cBhvr>
                                        <p:cTn id="24" dur="800" decel="100000"/>
                                        <p:tgtEl>
                                          <p:spTgt spid="1029"/>
                                        </p:tgtEl>
                                      </p:cBhvr>
                                    </p:animEffect>
                                    <p:anim calcmode="lin" valueType="num">
                                      <p:cBhvr>
                                        <p:cTn id="25" dur="800" decel="100000" fill="hold"/>
                                        <p:tgtEl>
                                          <p:spTgt spid="1029"/>
                                        </p:tgtEl>
                                        <p:attrNameLst>
                                          <p:attrName>style.rotation</p:attrName>
                                        </p:attrNameLst>
                                      </p:cBhvr>
                                      <p:tavLst>
                                        <p:tav tm="0">
                                          <p:val>
                                            <p:fltVal val="-90"/>
                                          </p:val>
                                        </p:tav>
                                        <p:tav tm="100000">
                                          <p:val>
                                            <p:fltVal val="0"/>
                                          </p:val>
                                        </p:tav>
                                      </p:tavLst>
                                    </p:anim>
                                    <p:anim calcmode="lin" valueType="num">
                                      <p:cBhvr>
                                        <p:cTn id="26" dur="800" decel="100000" fill="hold"/>
                                        <p:tgtEl>
                                          <p:spTgt spid="1029"/>
                                        </p:tgtEl>
                                        <p:attrNameLst>
                                          <p:attrName>ppt_x</p:attrName>
                                        </p:attrNameLst>
                                      </p:cBhvr>
                                      <p:tavLst>
                                        <p:tav tm="0">
                                          <p:val>
                                            <p:strVal val="#ppt_x+0.4"/>
                                          </p:val>
                                        </p:tav>
                                        <p:tav tm="100000">
                                          <p:val>
                                            <p:strVal val="#ppt_x-0.05"/>
                                          </p:val>
                                        </p:tav>
                                      </p:tavLst>
                                    </p:anim>
                                    <p:anim calcmode="lin" valueType="num">
                                      <p:cBhvr>
                                        <p:cTn id="27" dur="800" decel="100000" fill="hold"/>
                                        <p:tgtEl>
                                          <p:spTgt spid="1029"/>
                                        </p:tgtEl>
                                        <p:attrNameLst>
                                          <p:attrName>ppt_y</p:attrName>
                                        </p:attrNameLst>
                                      </p:cBhvr>
                                      <p:tavLst>
                                        <p:tav tm="0">
                                          <p:val>
                                            <p:strVal val="#ppt_y-0.4"/>
                                          </p:val>
                                        </p:tav>
                                        <p:tav tm="100000">
                                          <p:val>
                                            <p:strVal val="#ppt_y+0.1"/>
                                          </p:val>
                                        </p:tav>
                                      </p:tavLst>
                                    </p:anim>
                                    <p:anim calcmode="lin" valueType="num">
                                      <p:cBhvr>
                                        <p:cTn id="28" dur="200" accel="100000" fill="hold">
                                          <p:stCondLst>
                                            <p:cond delay="800"/>
                                          </p:stCondLst>
                                        </p:cTn>
                                        <p:tgtEl>
                                          <p:spTgt spid="1029"/>
                                        </p:tgtEl>
                                        <p:attrNameLst>
                                          <p:attrName>ppt_x</p:attrName>
                                        </p:attrNameLst>
                                      </p:cBhvr>
                                      <p:tavLst>
                                        <p:tav tm="0">
                                          <p:val>
                                            <p:strVal val="#ppt_x-0.05"/>
                                          </p:val>
                                        </p:tav>
                                        <p:tav tm="100000">
                                          <p:val>
                                            <p:strVal val="#ppt_x"/>
                                          </p:val>
                                        </p:tav>
                                      </p:tavLst>
                                    </p:anim>
                                    <p:anim calcmode="lin" valueType="num">
                                      <p:cBhvr>
                                        <p:cTn id="29" dur="200" accel="100000" fill="hold">
                                          <p:stCondLst>
                                            <p:cond delay="800"/>
                                          </p:stCondLst>
                                        </p:cTn>
                                        <p:tgtEl>
                                          <p:spTgt spid="1029"/>
                                        </p:tgtEl>
                                        <p:attrNameLst>
                                          <p:attrName>ppt_y</p:attrName>
                                        </p:attrNameLst>
                                      </p:cBhvr>
                                      <p:tavLst>
                                        <p:tav tm="0">
                                          <p:val>
                                            <p:strVal val="#ppt_y+0.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0" presetClass="entr" presetSubtype="0" fill="hold" nodeType="clickEffect">
                                  <p:stCondLst>
                                    <p:cond delay="0"/>
                                  </p:stCondLst>
                                  <p:childTnLst>
                                    <p:set>
                                      <p:cBhvr>
                                        <p:cTn id="33" dur="1" fill="hold">
                                          <p:stCondLst>
                                            <p:cond delay="0"/>
                                          </p:stCondLst>
                                        </p:cTn>
                                        <p:tgtEl>
                                          <p:spTgt spid="1026"/>
                                        </p:tgtEl>
                                        <p:attrNameLst>
                                          <p:attrName>style.visibility</p:attrName>
                                        </p:attrNameLst>
                                      </p:cBhvr>
                                      <p:to>
                                        <p:strVal val="visible"/>
                                      </p:to>
                                    </p:set>
                                    <p:animEffect transition="in" filter="fade">
                                      <p:cBhvr>
                                        <p:cTn id="34" dur="800" decel="100000"/>
                                        <p:tgtEl>
                                          <p:spTgt spid="1026"/>
                                        </p:tgtEl>
                                      </p:cBhvr>
                                    </p:animEffect>
                                    <p:anim calcmode="lin" valueType="num">
                                      <p:cBhvr>
                                        <p:cTn id="35" dur="800" decel="100000" fill="hold"/>
                                        <p:tgtEl>
                                          <p:spTgt spid="1026"/>
                                        </p:tgtEl>
                                        <p:attrNameLst>
                                          <p:attrName>style.rotation</p:attrName>
                                        </p:attrNameLst>
                                      </p:cBhvr>
                                      <p:tavLst>
                                        <p:tav tm="0">
                                          <p:val>
                                            <p:fltVal val="-90"/>
                                          </p:val>
                                        </p:tav>
                                        <p:tav tm="100000">
                                          <p:val>
                                            <p:fltVal val="0"/>
                                          </p:val>
                                        </p:tav>
                                      </p:tavLst>
                                    </p:anim>
                                    <p:anim calcmode="lin" valueType="num">
                                      <p:cBhvr>
                                        <p:cTn id="36" dur="800" decel="100000" fill="hold"/>
                                        <p:tgtEl>
                                          <p:spTgt spid="1026"/>
                                        </p:tgtEl>
                                        <p:attrNameLst>
                                          <p:attrName>ppt_x</p:attrName>
                                        </p:attrNameLst>
                                      </p:cBhvr>
                                      <p:tavLst>
                                        <p:tav tm="0">
                                          <p:val>
                                            <p:strVal val="#ppt_x+0.4"/>
                                          </p:val>
                                        </p:tav>
                                        <p:tav tm="100000">
                                          <p:val>
                                            <p:strVal val="#ppt_x-0.05"/>
                                          </p:val>
                                        </p:tav>
                                      </p:tavLst>
                                    </p:anim>
                                    <p:anim calcmode="lin" valueType="num">
                                      <p:cBhvr>
                                        <p:cTn id="37" dur="800" decel="100000" fill="hold"/>
                                        <p:tgtEl>
                                          <p:spTgt spid="1026"/>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Documents and Settings\Admin\Рабочий стол\5261.jpg"/>
          <p:cNvPicPr>
            <a:picLocks noChangeAspect="1" noChangeArrowheads="1"/>
          </p:cNvPicPr>
          <p:nvPr/>
        </p:nvPicPr>
        <p:blipFill>
          <a:blip r:embed="rId2" cstate="print"/>
          <a:srcRect/>
          <a:stretch>
            <a:fillRect/>
          </a:stretch>
        </p:blipFill>
        <p:spPr bwMode="auto">
          <a:xfrm rot="619144">
            <a:off x="320758" y="931623"/>
            <a:ext cx="2771774" cy="3831570"/>
          </a:xfrm>
          <a:prstGeom prst="rect">
            <a:avLst/>
          </a:prstGeom>
          <a:noFill/>
        </p:spPr>
      </p:pic>
      <p:sp>
        <p:nvSpPr>
          <p:cNvPr id="3" name="Прямоугольник 2"/>
          <p:cNvSpPr/>
          <p:nvPr/>
        </p:nvSpPr>
        <p:spPr>
          <a:xfrm>
            <a:off x="4214810" y="785794"/>
            <a:ext cx="4286264" cy="2308324"/>
          </a:xfrm>
          <a:prstGeom prst="rect">
            <a:avLst/>
          </a:prstGeom>
        </p:spPr>
        <p:txBody>
          <a:bodyPr wrap="square">
            <a:spAutoFit/>
          </a:bodyPr>
          <a:lstStyle/>
          <a:p>
            <a:r>
              <a:rPr lang="en-US" sz="3200" b="1" dirty="0" smtClean="0">
                <a:latin typeface="Monotype Corsiva" pitchFamily="66" charset="0"/>
                <a:ea typeface="Calibri" pitchFamily="34" charset="0"/>
                <a:cs typeface="Times New Roman" pitchFamily="18" charset="0"/>
              </a:rPr>
              <a:t>What letters they were! </a:t>
            </a:r>
            <a:r>
              <a:rPr lang="en-US" sz="2800" dirty="0" smtClean="0">
                <a:latin typeface="Monotype Corsiva" pitchFamily="66" charset="0"/>
                <a:ea typeface="Calibri" pitchFamily="34" charset="0"/>
                <a:cs typeface="Times New Roman" pitchFamily="18" charset="0"/>
              </a:rPr>
              <a:t>One of these letters I happened to read. I can hardly say that I have ever read such words of love, tenderness</a:t>
            </a:r>
            <a:r>
              <a:rPr lang="en-US" sz="2000" dirty="0" smtClean="0">
                <a:latin typeface="Calibri" pitchFamily="34" charset="0"/>
                <a:ea typeface="Calibri" pitchFamily="34" charset="0"/>
                <a:cs typeface="Times New Roman" pitchFamily="18" charset="0"/>
              </a:rPr>
              <a:t>…</a:t>
            </a:r>
            <a:endParaRPr lang="ru-RU" sz="2800" dirty="0"/>
          </a:p>
        </p:txBody>
      </p:sp>
      <p:pic>
        <p:nvPicPr>
          <p:cNvPr id="1027" name="Picture 3" descr="C:\Documents and Settings\Admin\Рабочий стол\0_63170_ea32b507_XL.jpg"/>
          <p:cNvPicPr>
            <a:picLocks noChangeAspect="1" noChangeArrowheads="1"/>
          </p:cNvPicPr>
          <p:nvPr/>
        </p:nvPicPr>
        <p:blipFill>
          <a:blip r:embed="rId3" cstate="print"/>
          <a:srcRect/>
          <a:stretch>
            <a:fillRect/>
          </a:stretch>
        </p:blipFill>
        <p:spPr bwMode="auto">
          <a:xfrm rot="20956450">
            <a:off x="1489489" y="3320610"/>
            <a:ext cx="3262314" cy="3262314"/>
          </a:xfrm>
          <a:prstGeom prst="rect">
            <a:avLst/>
          </a:prstGeom>
          <a:noFill/>
        </p:spPr>
      </p:pic>
      <p:pic>
        <p:nvPicPr>
          <p:cNvPr id="6" name="Picture 6" descr="C:\Documents and Settings\Admin\Рабочий стол\lover-call-and-ink.jpg"/>
          <p:cNvPicPr>
            <a:picLocks noChangeAspect="1" noChangeArrowheads="1"/>
          </p:cNvPicPr>
          <p:nvPr/>
        </p:nvPicPr>
        <p:blipFill>
          <a:blip r:embed="rId4" cstate="print"/>
          <a:srcRect/>
          <a:stretch>
            <a:fillRect/>
          </a:stretch>
        </p:blipFill>
        <p:spPr bwMode="auto">
          <a:xfrm rot="20713780">
            <a:off x="4748447" y="3851563"/>
            <a:ext cx="3627928" cy="24148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25" presetClass="entr" presetSubtype="0" fill="hold" nodeType="clickEffect">
                                  <p:stCondLst>
                                    <p:cond delay="0"/>
                                  </p:stCondLst>
                                  <p:childTnLst>
                                    <p:set>
                                      <p:cBhvr>
                                        <p:cTn id="26" dur="1" fill="hold">
                                          <p:stCondLst>
                                            <p:cond delay="0"/>
                                          </p:stCondLst>
                                        </p:cTn>
                                        <p:tgtEl>
                                          <p:spTgt spid="1027"/>
                                        </p:tgtEl>
                                        <p:attrNameLst>
                                          <p:attrName>style.visibility</p:attrName>
                                        </p:attrNameLst>
                                      </p:cBhvr>
                                      <p:to>
                                        <p:strVal val="visible"/>
                                      </p:to>
                                    </p:set>
                                    <p:anim calcmode="lin" valueType="num">
                                      <p:cBhvr>
                                        <p:cTn id="27" dur="500" decel="50000" fill="hold">
                                          <p:stCondLst>
                                            <p:cond delay="0"/>
                                          </p:stCondLst>
                                        </p:cTn>
                                        <p:tgtEl>
                                          <p:spTgt spid="102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02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027"/>
                                        </p:tgtEl>
                                        <p:attrNameLst>
                                          <p:attrName>ppt_w</p:attrName>
                                        </p:attrNameLst>
                                      </p:cBhvr>
                                      <p:tavLst>
                                        <p:tav tm="0">
                                          <p:val>
                                            <p:strVal val="#ppt_w*.05"/>
                                          </p:val>
                                        </p:tav>
                                        <p:tav tm="100000">
                                          <p:val>
                                            <p:strVal val="#ppt_w"/>
                                          </p:val>
                                        </p:tav>
                                      </p:tavLst>
                                    </p:anim>
                                    <p:anim calcmode="lin" valueType="num">
                                      <p:cBhvr>
                                        <p:cTn id="30" dur="1000" fill="hold"/>
                                        <p:tgtEl>
                                          <p:spTgt spid="102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02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02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02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027"/>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2" dur="1000" fill="hold"/>
                                        <p:tgtEl>
                                          <p:spTgt spid="6"/>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0" y="856104"/>
            <a:ext cx="914400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kumimoji="0" lang="en-US" sz="3600" b="0" i="0" u="sng"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That love eagerness to be together made a happy family life that lasted 42</a:t>
            </a:r>
            <a:r>
              <a:rPr kumimoji="0" lang="ru-RU" sz="3600" b="0" i="0" u="sng"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 </a:t>
            </a:r>
            <a:r>
              <a:rPr lang="en-US" sz="3600" u="sng" dirty="0" smtClean="0">
                <a:latin typeface="Monotype Corsiva" pitchFamily="66" charset="0"/>
                <a:ea typeface="Calibri" pitchFamily="34" charset="0"/>
                <a:cs typeface="Times New Roman" pitchFamily="18" charset="0"/>
              </a:rPr>
              <a:t>years…</a:t>
            </a:r>
            <a:r>
              <a:rPr kumimoji="0" lang="ru-RU" sz="3600" b="0" i="0" u="sng" strike="noStrike" cap="none" normalizeH="0" baseline="0" dirty="0" smtClean="0">
                <a:ln>
                  <a:noFill/>
                </a:ln>
                <a:solidFill>
                  <a:schemeClr val="tx1"/>
                </a:solidFill>
                <a:effectLst/>
                <a:latin typeface="Monotype Corsiva" pitchFamily="66" charset="0"/>
                <a:ea typeface="Calibri" pitchFamily="34" charset="0"/>
                <a:cs typeface="Times New Roman" pitchFamily="18" charset="0"/>
              </a:rPr>
              <a:t> </a:t>
            </a:r>
            <a:r>
              <a:rPr lang="en-US" sz="2800" u="sng" dirty="0" smtClean="0">
                <a:latin typeface="Monotype Corsiva" pitchFamily="66" charset="0"/>
                <a:ea typeface="Calibri" pitchFamily="34" charset="0"/>
                <a:cs typeface="Times New Roman" pitchFamily="18" charset="0"/>
              </a:rPr>
              <a:t>♥♥♥</a:t>
            </a:r>
            <a:endParaRPr lang="en-US" sz="2000" u="sng" dirty="0" smtClean="0">
              <a:latin typeface="Monotype Corsiva" pitchFamily="66"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0" i="0" u="sng" strike="noStrike" cap="none" normalizeH="0" baseline="0" dirty="0" smtClean="0">
              <a:ln>
                <a:noFill/>
              </a:ln>
              <a:solidFill>
                <a:schemeClr val="tx1"/>
              </a:solidFill>
              <a:effectLst/>
              <a:latin typeface="Monotype Corsiva" pitchFamily="66" charset="0"/>
            </a:endParaRPr>
          </a:p>
        </p:txBody>
      </p:sp>
      <p:pic>
        <p:nvPicPr>
          <p:cNvPr id="2050" name="Picture 2" descr="C:\Documents and Settings\Admin\Рабочий стол\Новая папка\b5bbab2620a3515ee0a7c19a1bab74be_6.jpg"/>
          <p:cNvPicPr>
            <a:picLocks noChangeAspect="1" noChangeArrowheads="1"/>
          </p:cNvPicPr>
          <p:nvPr/>
        </p:nvPicPr>
        <p:blipFill>
          <a:blip r:embed="rId2" cstate="print"/>
          <a:srcRect/>
          <a:stretch>
            <a:fillRect/>
          </a:stretch>
        </p:blipFill>
        <p:spPr bwMode="auto">
          <a:xfrm>
            <a:off x="214282" y="2500306"/>
            <a:ext cx="4755534" cy="3433765"/>
          </a:xfrm>
          <a:prstGeom prst="rect">
            <a:avLst/>
          </a:prstGeom>
          <a:ln>
            <a:solidFill>
              <a:schemeClr val="tx1"/>
            </a:solidFill>
          </a:ln>
          <a:effectLst>
            <a:softEdge rad="112500"/>
          </a:effectLst>
        </p:spPr>
      </p:pic>
      <p:pic>
        <p:nvPicPr>
          <p:cNvPr id="2051" name="Picture 3" descr="C:\Documents and Settings\Admin\Рабочий стол\Новая папка\SAM_0839.JPG"/>
          <p:cNvPicPr>
            <a:picLocks noChangeAspect="1" noChangeArrowheads="1"/>
          </p:cNvPicPr>
          <p:nvPr/>
        </p:nvPicPr>
        <p:blipFill>
          <a:blip r:embed="rId3" cstate="print"/>
          <a:srcRect/>
          <a:stretch>
            <a:fillRect/>
          </a:stretch>
        </p:blipFill>
        <p:spPr bwMode="auto">
          <a:xfrm>
            <a:off x="4572980" y="3429000"/>
            <a:ext cx="4571020" cy="34290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3313">
                                            <p:txEl>
                                              <p:pRg st="0" end="0"/>
                                            </p:txEl>
                                          </p:spTgt>
                                        </p:tgtEl>
                                        <p:attrNameLst>
                                          <p:attrName>style.visibility</p:attrName>
                                        </p:attrNameLst>
                                      </p:cBhvr>
                                      <p:to>
                                        <p:strVal val="visible"/>
                                      </p:to>
                                    </p:set>
                                    <p:anim calcmode="lin" valueType="num">
                                      <p:cBhvr>
                                        <p:cTn id="7" dur="500" fill="hold"/>
                                        <p:tgtEl>
                                          <p:spTgt spid="1331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331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331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331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anim calcmode="lin" valueType="num">
                                      <p:cBhvr additive="base">
                                        <p:cTn id="15" dur="500" fill="hold"/>
                                        <p:tgtEl>
                                          <p:spTgt spid="2050"/>
                                        </p:tgtEl>
                                        <p:attrNameLst>
                                          <p:attrName>ppt_x</p:attrName>
                                        </p:attrNameLst>
                                      </p:cBhvr>
                                      <p:tavLst>
                                        <p:tav tm="0">
                                          <p:val>
                                            <p:strVal val="#ppt_x"/>
                                          </p:val>
                                        </p:tav>
                                        <p:tav tm="100000">
                                          <p:val>
                                            <p:strVal val="#ppt_x"/>
                                          </p:val>
                                        </p:tav>
                                      </p:tavLst>
                                    </p:anim>
                                    <p:anim calcmode="lin" valueType="num">
                                      <p:cBhvr additive="base">
                                        <p:cTn id="16"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51"/>
                                        </p:tgtEl>
                                        <p:attrNameLst>
                                          <p:attrName>style.visibility</p:attrName>
                                        </p:attrNameLst>
                                      </p:cBhvr>
                                      <p:to>
                                        <p:strVal val="visible"/>
                                      </p:to>
                                    </p:set>
                                    <p:anim calcmode="lin" valueType="num">
                                      <p:cBhvr additive="base">
                                        <p:cTn id="21" dur="500" fill="hold"/>
                                        <p:tgtEl>
                                          <p:spTgt spid="2051"/>
                                        </p:tgtEl>
                                        <p:attrNameLst>
                                          <p:attrName>ppt_x</p:attrName>
                                        </p:attrNameLst>
                                      </p:cBhvr>
                                      <p:tavLst>
                                        <p:tav tm="0">
                                          <p:val>
                                            <p:strVal val="#ppt_x"/>
                                          </p:val>
                                        </p:tav>
                                        <p:tav tm="100000">
                                          <p:val>
                                            <p:strVal val="#ppt_x"/>
                                          </p:val>
                                        </p:tav>
                                      </p:tavLst>
                                    </p:anim>
                                    <p:anim calcmode="lin" valueType="num">
                                      <p:cBhvr additive="base">
                                        <p:cTn id="22"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928670"/>
            <a:ext cx="8215370" cy="1200329"/>
          </a:xfrm>
          <a:prstGeom prst="rect">
            <a:avLst/>
          </a:prstGeom>
        </p:spPr>
        <p:txBody>
          <a:bodyPr wrap="square">
            <a:spAutoFit/>
          </a:bodyPr>
          <a:lstStyle/>
          <a:p>
            <a:pPr lvl="0" algn="ctr" fontAlgn="base">
              <a:spcBef>
                <a:spcPct val="0"/>
              </a:spcBef>
              <a:spcAft>
                <a:spcPct val="0"/>
              </a:spcAft>
            </a:pPr>
            <a:r>
              <a:rPr lang="en-US" sz="3600" u="sng" dirty="0" smtClean="0">
                <a:latin typeface="Monotype Corsiva" pitchFamily="66" charset="0"/>
                <a:ea typeface="Calibri" pitchFamily="34" charset="0"/>
                <a:cs typeface="Times New Roman" pitchFamily="18" charset="0"/>
              </a:rPr>
              <a:t>They had 3 children; the youngest one is my mother.</a:t>
            </a:r>
            <a:endParaRPr lang="ru-RU" sz="1600" u="sng" dirty="0" smtClean="0">
              <a:latin typeface="Monotype Corsiva" pitchFamily="66" charset="0"/>
            </a:endParaRPr>
          </a:p>
        </p:txBody>
      </p:sp>
      <p:pic>
        <p:nvPicPr>
          <p:cNvPr id="1026" name="Picture 2" descr="C:\Documents and Settings\Admin\Рабочий стол\Новая папка\semja_s_pafosom_580x387_no.jpg"/>
          <p:cNvPicPr>
            <a:picLocks noChangeAspect="1" noChangeArrowheads="1"/>
          </p:cNvPicPr>
          <p:nvPr/>
        </p:nvPicPr>
        <p:blipFill>
          <a:blip r:embed="rId2" cstate="print"/>
          <a:srcRect/>
          <a:stretch>
            <a:fillRect/>
          </a:stretch>
        </p:blipFill>
        <p:spPr bwMode="auto">
          <a:xfrm>
            <a:off x="889000" y="2285992"/>
            <a:ext cx="7112024" cy="427644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fill="hold"/>
                                        <p:tgtEl>
                                          <p:spTgt spid="2">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wipe(down)">
                                      <p:cBhvr>
                                        <p:cTn id="15"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357290" y="1571612"/>
            <a:ext cx="6500858" cy="3385542"/>
          </a:xfrm>
          <a:prstGeom prst="rect">
            <a:avLst/>
          </a:prstGeom>
        </p:spPr>
        <p:txBody>
          <a:bodyPr wrap="square">
            <a:spAutoFit/>
          </a:bodyPr>
          <a:lstStyle/>
          <a:p>
            <a:r>
              <a:rPr lang="en-US" sz="2800" dirty="0" smtClean="0">
                <a:latin typeface="Monotype Corsiva" pitchFamily="66" charset="0"/>
              </a:rPr>
              <a:t>♥</a:t>
            </a:r>
            <a:r>
              <a:rPr lang="ru-RU" sz="2800" dirty="0" smtClean="0">
                <a:latin typeface="Monotype Corsiva" pitchFamily="66" charset="0"/>
              </a:rPr>
              <a:t> </a:t>
            </a:r>
            <a:r>
              <a:rPr lang="en-US" sz="2800" dirty="0" smtClean="0">
                <a:latin typeface="Monotype Corsiva" pitchFamily="66" charset="0"/>
              </a:rPr>
              <a:t>Love - is a priceless gift. This is the only thing we can give and still have it even if you lost it.</a:t>
            </a:r>
            <a:endParaRPr lang="ru-RU" sz="2800" dirty="0" smtClean="0">
              <a:latin typeface="Monotype Corsiva" pitchFamily="66" charset="0"/>
            </a:endParaRPr>
          </a:p>
          <a:p>
            <a:endParaRPr lang="ru-RU" sz="2800" dirty="0" smtClean="0">
              <a:latin typeface="Monotype Corsiva" pitchFamily="66" charset="0"/>
            </a:endParaRPr>
          </a:p>
          <a:p>
            <a:r>
              <a:rPr lang="en-US" sz="2800" dirty="0" smtClean="0">
                <a:latin typeface="Monotype Corsiva" pitchFamily="66" charset="0"/>
              </a:rPr>
              <a:t> ♥ Conjugal love, which is </a:t>
            </a:r>
            <a:r>
              <a:rPr lang="en-US" sz="2800" dirty="0" smtClean="0">
                <a:latin typeface="Monotype Corsiva" pitchFamily="66" charset="0"/>
              </a:rPr>
              <a:t> </a:t>
            </a:r>
            <a:r>
              <a:rPr lang="en-US" sz="2800" dirty="0" smtClean="0">
                <a:latin typeface="Monotype Corsiva" pitchFamily="66" charset="0"/>
              </a:rPr>
              <a:t>thousand chances, the most beautiful miracle, although the most mundane.</a:t>
            </a:r>
            <a:endParaRPr lang="ru-RU" sz="2800" dirty="0" smtClean="0">
              <a:latin typeface="Monotype Corsiva" pitchFamily="66" charset="0"/>
            </a:endParaRPr>
          </a:p>
          <a:p>
            <a:endParaRPr lang="ru-RU" dirty="0"/>
          </a:p>
        </p:txBody>
      </p:sp>
      <p:pic>
        <p:nvPicPr>
          <p:cNvPr id="1026" name="Picture 2" descr="C:\Documents and Settings\Admin\Рабочий стол\САБИНА\презентациидля\love-963.jpg"/>
          <p:cNvPicPr>
            <a:picLocks noChangeAspect="1" noChangeArrowheads="1"/>
          </p:cNvPicPr>
          <p:nvPr/>
        </p:nvPicPr>
        <p:blipFill>
          <a:blip r:embed="rId2" cstate="print"/>
          <a:srcRect/>
          <a:stretch>
            <a:fillRect/>
          </a:stretch>
        </p:blipFill>
        <p:spPr bwMode="auto">
          <a:xfrm>
            <a:off x="4362872" y="4357694"/>
            <a:ext cx="4406070" cy="228601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111</TotalTime>
  <Words>218</Words>
  <Application>Microsoft Office PowerPoint</Application>
  <PresentationFormat>Экран (4:3)</PresentationFormat>
  <Paragraphs>16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Поток</vt:lpstr>
      <vt:lpstr>Love story</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Love story</dc:title>
  <cp:lastModifiedBy>1</cp:lastModifiedBy>
  <cp:revision>21</cp:revision>
  <dcterms:modified xsi:type="dcterms:W3CDTF">2012-04-18T10:32:14Z</dcterms:modified>
</cp:coreProperties>
</file>