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3"/>
  </p:notesMasterIdLst>
  <p:sldIdLst>
    <p:sldId id="256" r:id="rId2"/>
    <p:sldId id="266" r:id="rId3"/>
    <p:sldId id="285" r:id="rId4"/>
    <p:sldId id="268" r:id="rId5"/>
    <p:sldId id="269" r:id="rId6"/>
    <p:sldId id="284" r:id="rId7"/>
    <p:sldId id="273" r:id="rId8"/>
    <p:sldId id="267" r:id="rId9"/>
    <p:sldId id="270" r:id="rId10"/>
    <p:sldId id="260" r:id="rId11"/>
    <p:sldId id="27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DDDDDD"/>
    <a:srgbClr val="006666"/>
    <a:srgbClr val="009999"/>
    <a:srgbClr val="9933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498AE7-B218-48A9-8901-43B99365C96A}" type="doc">
      <dgm:prSet loTypeId="urn:microsoft.com/office/officeart/2005/8/layout/hierarchy2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0E04F7F1-0B8A-4D67-AC56-DD5D2F175E53}">
      <dgm:prSet phldrT="[Текст]" custT="1"/>
      <dgm:spPr>
        <a:solidFill>
          <a:schemeClr val="bg1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28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Экспозиции музея</a:t>
          </a:r>
          <a:endParaRPr lang="ru-RU" sz="28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6B18CC75-562E-4454-AFD7-FF087AE224B7}" type="parTrans" cxnId="{5DABF739-453D-4CB4-9D69-6CEDC88A22F9}">
      <dgm:prSet/>
      <dgm:spPr/>
      <dgm:t>
        <a:bodyPr/>
        <a:lstStyle/>
        <a:p>
          <a:endParaRPr lang="ru-RU"/>
        </a:p>
      </dgm:t>
    </dgm:pt>
    <dgm:pt modelId="{E692CCA2-CEE5-4F30-A65F-54D9145658A2}" type="sibTrans" cxnId="{5DABF739-453D-4CB4-9D69-6CEDC88A22F9}">
      <dgm:prSet/>
      <dgm:spPr/>
      <dgm:t>
        <a:bodyPr/>
        <a:lstStyle/>
        <a:p>
          <a:endParaRPr lang="ru-RU"/>
        </a:p>
      </dgm:t>
    </dgm:pt>
    <dgm:pt modelId="{D14B0B7C-6252-4931-980F-51E1B742982A}">
      <dgm:prSet phldrT="[Текст]" custT="1"/>
      <dgm:spPr>
        <a:solidFill>
          <a:srgbClr val="DDDDDD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О.Е.</a:t>
          </a:r>
        </a:p>
        <a:p>
          <a:r>
            <a:rPr lang="ru-RU" sz="22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Филиппова</a:t>
          </a:r>
          <a:endParaRPr lang="ru-RU" sz="2200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D57A7B8A-3C0D-4C77-ACEE-7BE049D1E14F}" type="parTrans" cxnId="{E0F82765-A268-4C11-BB23-B629AB727A68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3E371E3D-87D3-4AB3-B5BF-EA406B34D67E}" type="sibTrans" cxnId="{E0F82765-A268-4C11-BB23-B629AB727A68}">
      <dgm:prSet/>
      <dgm:spPr/>
      <dgm:t>
        <a:bodyPr/>
        <a:lstStyle/>
        <a:p>
          <a:endParaRPr lang="ru-RU"/>
        </a:p>
      </dgm:t>
    </dgm:pt>
    <dgm:pt modelId="{4618D705-EBC9-4E12-BD38-B5FFFBCD17A7}">
      <dgm:prSet phldrT="[Текст]"/>
      <dgm:spPr>
        <a:solidFill>
          <a:srgbClr val="DDDDDD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История школьного образования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26F11A6C-6C10-4F0E-96E9-51BEA09FBC21}" type="parTrans" cxnId="{898B077A-65C8-4025-91B1-F84C7375652C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BCDAFC63-6A0A-47E1-97E4-EFF40108488B}" type="sibTrans" cxnId="{898B077A-65C8-4025-91B1-F84C7375652C}">
      <dgm:prSet/>
      <dgm:spPr/>
      <dgm:t>
        <a:bodyPr/>
        <a:lstStyle/>
        <a:p>
          <a:endParaRPr lang="ru-RU"/>
        </a:p>
      </dgm:t>
    </dgm:pt>
    <dgm:pt modelId="{742737B5-BB37-4CB3-BF4B-D77279134F34}">
      <dgm:prSet phldrT="[Текст]"/>
      <dgm:spPr>
        <a:solidFill>
          <a:srgbClr val="DDDDDD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История родной школы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1B521D0D-6902-4888-8CB6-0412024EEC53}" type="parTrans" cxnId="{7418DF9C-6A44-4E5C-A7C6-6665ED732E32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2FD85188-8651-4413-8F4A-22F10468426A}" type="sibTrans" cxnId="{7418DF9C-6A44-4E5C-A7C6-6665ED732E32}">
      <dgm:prSet/>
      <dgm:spPr/>
      <dgm:t>
        <a:bodyPr/>
        <a:lstStyle/>
        <a:p>
          <a:endParaRPr lang="ru-RU"/>
        </a:p>
      </dgm:t>
    </dgm:pt>
    <dgm:pt modelId="{3F92EE51-B677-49A3-AFB7-AB84EF51FF26}">
      <dgm:prSet phldrT="[Текст]"/>
      <dgm:spPr>
        <a:solidFill>
          <a:srgbClr val="DDDDDD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Из прошлого нашего края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3010AAB4-3FEA-469D-8B88-8C546F409D69}" type="parTrans" cxnId="{8FCBF478-A94E-48F3-BF7D-2553CC075823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29454AAD-72DB-49D6-BE1B-68D70A746F23}" type="sibTrans" cxnId="{8FCBF478-A94E-48F3-BF7D-2553CC075823}">
      <dgm:prSet/>
      <dgm:spPr/>
      <dgm:t>
        <a:bodyPr/>
        <a:lstStyle/>
        <a:p>
          <a:endParaRPr lang="ru-RU"/>
        </a:p>
      </dgm:t>
    </dgm:pt>
    <dgm:pt modelId="{A45F6442-13E4-4A12-A823-608E848A92AA}">
      <dgm:prSet phldrT="[Текст]"/>
      <dgm:spPr>
        <a:solidFill>
          <a:srgbClr val="DDDDDD"/>
        </a:solidFill>
        <a:ln>
          <a:solidFill>
            <a:srgbClr val="C00000"/>
          </a:solidFill>
        </a:ln>
      </dgm:spPr>
      <dgm:t>
        <a:bodyPr/>
        <a:lstStyle/>
        <a:p>
          <a:r>
            <a: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Зал Памяти</a:t>
          </a:r>
          <a:endParaRPr lang="ru-RU" b="1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gm:t>
    </dgm:pt>
    <dgm:pt modelId="{61E66191-D715-43EB-B1E6-8E03276B43B0}" type="parTrans" cxnId="{6072ACC7-FECE-480D-90C0-7B1E8484F4E1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/>
        </a:p>
      </dgm:t>
    </dgm:pt>
    <dgm:pt modelId="{0A86D44D-176A-42A0-9388-2FD34A71C292}" type="sibTrans" cxnId="{6072ACC7-FECE-480D-90C0-7B1E8484F4E1}">
      <dgm:prSet/>
      <dgm:spPr/>
      <dgm:t>
        <a:bodyPr/>
        <a:lstStyle/>
        <a:p>
          <a:endParaRPr lang="ru-RU"/>
        </a:p>
      </dgm:t>
    </dgm:pt>
    <dgm:pt modelId="{69C2DB61-5CCD-4102-AFED-9DE56F82CEDA}" type="pres">
      <dgm:prSet presAssocID="{F0498AE7-B218-48A9-8901-43B99365C96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BC4F318-7251-4963-88ED-37FECF42B409}" type="pres">
      <dgm:prSet presAssocID="{0E04F7F1-0B8A-4D67-AC56-DD5D2F175E53}" presName="root1" presStyleCnt="0"/>
      <dgm:spPr/>
    </dgm:pt>
    <dgm:pt modelId="{6ED2AE12-227A-4590-8978-BD133794BF98}" type="pres">
      <dgm:prSet presAssocID="{0E04F7F1-0B8A-4D67-AC56-DD5D2F175E53}" presName="LevelOneTextNode" presStyleLbl="node0" presStyleIdx="0" presStyleCnt="1" custScaleX="120964" custScaleY="1120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C35DAB1-A2EA-4196-BF4F-B508603802F6}" type="pres">
      <dgm:prSet presAssocID="{0E04F7F1-0B8A-4D67-AC56-DD5D2F175E53}" presName="level2hierChild" presStyleCnt="0"/>
      <dgm:spPr/>
    </dgm:pt>
    <dgm:pt modelId="{BF9D0E88-1B9D-4EA5-A243-894FDC7D13F0}" type="pres">
      <dgm:prSet presAssocID="{D57A7B8A-3C0D-4C77-ACEE-7BE049D1E14F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00074CF-1B6C-4FF3-A425-BDBF94841978}" type="pres">
      <dgm:prSet presAssocID="{D57A7B8A-3C0D-4C77-ACEE-7BE049D1E14F}" presName="connTx" presStyleLbl="parChTrans1D2" presStyleIdx="0" presStyleCnt="2"/>
      <dgm:spPr/>
      <dgm:t>
        <a:bodyPr/>
        <a:lstStyle/>
        <a:p>
          <a:endParaRPr lang="ru-RU"/>
        </a:p>
      </dgm:t>
    </dgm:pt>
    <dgm:pt modelId="{F797B66A-4000-472C-9F2D-F527C8576238}" type="pres">
      <dgm:prSet presAssocID="{D14B0B7C-6252-4931-980F-51E1B742982A}" presName="root2" presStyleCnt="0"/>
      <dgm:spPr/>
    </dgm:pt>
    <dgm:pt modelId="{D469BAE4-D4C4-461B-B698-0382ECA9044F}" type="pres">
      <dgm:prSet presAssocID="{D14B0B7C-6252-4931-980F-51E1B742982A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4B457DE-E155-4788-B6D2-687971B67BD3}" type="pres">
      <dgm:prSet presAssocID="{D14B0B7C-6252-4931-980F-51E1B742982A}" presName="level3hierChild" presStyleCnt="0"/>
      <dgm:spPr/>
    </dgm:pt>
    <dgm:pt modelId="{19B11535-8C49-49AA-A1A3-AD2FD3188B90}" type="pres">
      <dgm:prSet presAssocID="{26F11A6C-6C10-4F0E-96E9-51BEA09FBC21}" presName="conn2-1" presStyleLbl="parChTrans1D3" presStyleIdx="0" presStyleCnt="3"/>
      <dgm:spPr/>
      <dgm:t>
        <a:bodyPr/>
        <a:lstStyle/>
        <a:p>
          <a:endParaRPr lang="ru-RU"/>
        </a:p>
      </dgm:t>
    </dgm:pt>
    <dgm:pt modelId="{AAB6C74A-36CB-4D0A-B75E-0EE5DD01C747}" type="pres">
      <dgm:prSet presAssocID="{26F11A6C-6C10-4F0E-96E9-51BEA09FBC21}" presName="connTx" presStyleLbl="parChTrans1D3" presStyleIdx="0" presStyleCnt="3"/>
      <dgm:spPr/>
      <dgm:t>
        <a:bodyPr/>
        <a:lstStyle/>
        <a:p>
          <a:endParaRPr lang="ru-RU"/>
        </a:p>
      </dgm:t>
    </dgm:pt>
    <dgm:pt modelId="{9C26C7D3-6027-45E9-8F38-6170F4EF0270}" type="pres">
      <dgm:prSet presAssocID="{4618D705-EBC9-4E12-BD38-B5FFFBCD17A7}" presName="root2" presStyleCnt="0"/>
      <dgm:spPr/>
    </dgm:pt>
    <dgm:pt modelId="{0B8973B8-DF7B-490A-BC7F-F8D5A8DFB85B}" type="pres">
      <dgm:prSet presAssocID="{4618D705-EBC9-4E12-BD38-B5FFFBCD17A7}" presName="LevelTwoTextNode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E5C0E1-26EC-4E9E-85B2-5ED33F6CC47B}" type="pres">
      <dgm:prSet presAssocID="{4618D705-EBC9-4E12-BD38-B5FFFBCD17A7}" presName="level3hierChild" presStyleCnt="0"/>
      <dgm:spPr/>
    </dgm:pt>
    <dgm:pt modelId="{D85859BD-E384-4B9E-A9B7-16B502DEAED5}" type="pres">
      <dgm:prSet presAssocID="{1B521D0D-6902-4888-8CB6-0412024EEC53}" presName="conn2-1" presStyleLbl="parChTrans1D3" presStyleIdx="1" presStyleCnt="3"/>
      <dgm:spPr/>
      <dgm:t>
        <a:bodyPr/>
        <a:lstStyle/>
        <a:p>
          <a:endParaRPr lang="ru-RU"/>
        </a:p>
      </dgm:t>
    </dgm:pt>
    <dgm:pt modelId="{B91D5604-ACD9-4274-92E9-992A057D28EC}" type="pres">
      <dgm:prSet presAssocID="{1B521D0D-6902-4888-8CB6-0412024EEC53}" presName="connTx" presStyleLbl="parChTrans1D3" presStyleIdx="1" presStyleCnt="3"/>
      <dgm:spPr/>
      <dgm:t>
        <a:bodyPr/>
        <a:lstStyle/>
        <a:p>
          <a:endParaRPr lang="ru-RU"/>
        </a:p>
      </dgm:t>
    </dgm:pt>
    <dgm:pt modelId="{D88F6677-CBD0-407B-B70D-5F1B1BCF1FB5}" type="pres">
      <dgm:prSet presAssocID="{742737B5-BB37-4CB3-BF4B-D77279134F34}" presName="root2" presStyleCnt="0"/>
      <dgm:spPr/>
    </dgm:pt>
    <dgm:pt modelId="{2DC26DFC-473D-4374-BD25-9E1F03D21682}" type="pres">
      <dgm:prSet presAssocID="{742737B5-BB37-4CB3-BF4B-D77279134F34}" presName="LevelTwoTextNode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49D999-50A9-48DD-BA2A-EFD2C363FA22}" type="pres">
      <dgm:prSet presAssocID="{742737B5-BB37-4CB3-BF4B-D77279134F34}" presName="level3hierChild" presStyleCnt="0"/>
      <dgm:spPr/>
    </dgm:pt>
    <dgm:pt modelId="{E6C5BACC-7330-470E-B7E3-41E7E34B4850}" type="pres">
      <dgm:prSet presAssocID="{3010AAB4-3FEA-469D-8B88-8C546F409D69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D906E3D-7AE4-4BCA-8F39-CFD2048FB093}" type="pres">
      <dgm:prSet presAssocID="{3010AAB4-3FEA-469D-8B88-8C546F409D69}" presName="connTx" presStyleLbl="parChTrans1D2" presStyleIdx="1" presStyleCnt="2"/>
      <dgm:spPr/>
      <dgm:t>
        <a:bodyPr/>
        <a:lstStyle/>
        <a:p>
          <a:endParaRPr lang="ru-RU"/>
        </a:p>
      </dgm:t>
    </dgm:pt>
    <dgm:pt modelId="{4031A887-67AC-4999-86E1-1CA0A56215B0}" type="pres">
      <dgm:prSet presAssocID="{3F92EE51-B677-49A3-AFB7-AB84EF51FF26}" presName="root2" presStyleCnt="0"/>
      <dgm:spPr/>
    </dgm:pt>
    <dgm:pt modelId="{8F06AAA7-5EC9-40A3-A36A-CEF2E3179E6A}" type="pres">
      <dgm:prSet presAssocID="{3F92EE51-B677-49A3-AFB7-AB84EF51FF26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95EFAAF-E192-4740-AE90-8FFB0AD7BC0E}" type="pres">
      <dgm:prSet presAssocID="{3F92EE51-B677-49A3-AFB7-AB84EF51FF26}" presName="level3hierChild" presStyleCnt="0"/>
      <dgm:spPr/>
    </dgm:pt>
    <dgm:pt modelId="{A52D7ECF-104B-4AC3-9614-FC619D07A352}" type="pres">
      <dgm:prSet presAssocID="{61E66191-D715-43EB-B1E6-8E03276B43B0}" presName="conn2-1" presStyleLbl="parChTrans1D3" presStyleIdx="2" presStyleCnt="3"/>
      <dgm:spPr/>
      <dgm:t>
        <a:bodyPr/>
        <a:lstStyle/>
        <a:p>
          <a:endParaRPr lang="ru-RU"/>
        </a:p>
      </dgm:t>
    </dgm:pt>
    <dgm:pt modelId="{6025D22E-BDD9-4EE7-976F-20DBE0BA6BC6}" type="pres">
      <dgm:prSet presAssocID="{61E66191-D715-43EB-B1E6-8E03276B43B0}" presName="connTx" presStyleLbl="parChTrans1D3" presStyleIdx="2" presStyleCnt="3"/>
      <dgm:spPr/>
      <dgm:t>
        <a:bodyPr/>
        <a:lstStyle/>
        <a:p>
          <a:endParaRPr lang="ru-RU"/>
        </a:p>
      </dgm:t>
    </dgm:pt>
    <dgm:pt modelId="{03A65FEA-2E37-4325-A515-832C8B1A899E}" type="pres">
      <dgm:prSet presAssocID="{A45F6442-13E4-4A12-A823-608E848A92AA}" presName="root2" presStyleCnt="0"/>
      <dgm:spPr/>
    </dgm:pt>
    <dgm:pt modelId="{29F3A99C-2BBD-451B-906A-7E3DAD84DB95}" type="pres">
      <dgm:prSet presAssocID="{A45F6442-13E4-4A12-A823-608E848A92AA}" presName="LevelTwoTextNode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2188971-1DF8-4E19-A8F2-0EF67AECB0DD}" type="pres">
      <dgm:prSet presAssocID="{A45F6442-13E4-4A12-A823-608E848A92AA}" presName="level3hierChild" presStyleCnt="0"/>
      <dgm:spPr/>
    </dgm:pt>
  </dgm:ptLst>
  <dgm:cxnLst>
    <dgm:cxn modelId="{898B077A-65C8-4025-91B1-F84C7375652C}" srcId="{D14B0B7C-6252-4931-980F-51E1B742982A}" destId="{4618D705-EBC9-4E12-BD38-B5FFFBCD17A7}" srcOrd="0" destOrd="0" parTransId="{26F11A6C-6C10-4F0E-96E9-51BEA09FBC21}" sibTransId="{BCDAFC63-6A0A-47E1-97E4-EFF40108488B}"/>
    <dgm:cxn modelId="{32D453B4-349D-48D9-BF95-6964232CF997}" type="presOf" srcId="{D57A7B8A-3C0D-4C77-ACEE-7BE049D1E14F}" destId="{100074CF-1B6C-4FF3-A425-BDBF94841978}" srcOrd="1" destOrd="0" presId="urn:microsoft.com/office/officeart/2005/8/layout/hierarchy2"/>
    <dgm:cxn modelId="{E0F82765-A268-4C11-BB23-B629AB727A68}" srcId="{0E04F7F1-0B8A-4D67-AC56-DD5D2F175E53}" destId="{D14B0B7C-6252-4931-980F-51E1B742982A}" srcOrd="0" destOrd="0" parTransId="{D57A7B8A-3C0D-4C77-ACEE-7BE049D1E14F}" sibTransId="{3E371E3D-87D3-4AB3-B5BF-EA406B34D67E}"/>
    <dgm:cxn modelId="{0E659DAB-3672-4E16-BF9C-C084B07B04CD}" type="presOf" srcId="{742737B5-BB37-4CB3-BF4B-D77279134F34}" destId="{2DC26DFC-473D-4374-BD25-9E1F03D21682}" srcOrd="0" destOrd="0" presId="urn:microsoft.com/office/officeart/2005/8/layout/hierarchy2"/>
    <dgm:cxn modelId="{5DABF739-453D-4CB4-9D69-6CEDC88A22F9}" srcId="{F0498AE7-B218-48A9-8901-43B99365C96A}" destId="{0E04F7F1-0B8A-4D67-AC56-DD5D2F175E53}" srcOrd="0" destOrd="0" parTransId="{6B18CC75-562E-4454-AFD7-FF087AE224B7}" sibTransId="{E692CCA2-CEE5-4F30-A65F-54D9145658A2}"/>
    <dgm:cxn modelId="{1CF6736B-8A01-431F-99F4-20FAD7571133}" type="presOf" srcId="{3010AAB4-3FEA-469D-8B88-8C546F409D69}" destId="{ED906E3D-7AE4-4BCA-8F39-CFD2048FB093}" srcOrd="1" destOrd="0" presId="urn:microsoft.com/office/officeart/2005/8/layout/hierarchy2"/>
    <dgm:cxn modelId="{214E822D-2E0A-49B7-9D1E-91F585232353}" type="presOf" srcId="{D14B0B7C-6252-4931-980F-51E1B742982A}" destId="{D469BAE4-D4C4-461B-B698-0382ECA9044F}" srcOrd="0" destOrd="0" presId="urn:microsoft.com/office/officeart/2005/8/layout/hierarchy2"/>
    <dgm:cxn modelId="{E2A1A2A3-EB62-4BD6-9F61-3452923E509E}" type="presOf" srcId="{26F11A6C-6C10-4F0E-96E9-51BEA09FBC21}" destId="{AAB6C74A-36CB-4D0A-B75E-0EE5DD01C747}" srcOrd="1" destOrd="0" presId="urn:microsoft.com/office/officeart/2005/8/layout/hierarchy2"/>
    <dgm:cxn modelId="{0AE70435-EC50-467A-AEC2-50836C1A2D3E}" type="presOf" srcId="{3F92EE51-B677-49A3-AFB7-AB84EF51FF26}" destId="{8F06AAA7-5EC9-40A3-A36A-CEF2E3179E6A}" srcOrd="0" destOrd="0" presId="urn:microsoft.com/office/officeart/2005/8/layout/hierarchy2"/>
    <dgm:cxn modelId="{BD34DA2C-21CC-4845-A254-4755520038FE}" type="presOf" srcId="{F0498AE7-B218-48A9-8901-43B99365C96A}" destId="{69C2DB61-5CCD-4102-AFED-9DE56F82CEDA}" srcOrd="0" destOrd="0" presId="urn:microsoft.com/office/officeart/2005/8/layout/hierarchy2"/>
    <dgm:cxn modelId="{822B0115-38E1-4C5B-84D7-4504FDF42D0F}" type="presOf" srcId="{61E66191-D715-43EB-B1E6-8E03276B43B0}" destId="{6025D22E-BDD9-4EE7-976F-20DBE0BA6BC6}" srcOrd="1" destOrd="0" presId="urn:microsoft.com/office/officeart/2005/8/layout/hierarchy2"/>
    <dgm:cxn modelId="{47BC1686-242D-4688-A34C-CA9032F55152}" type="presOf" srcId="{D57A7B8A-3C0D-4C77-ACEE-7BE049D1E14F}" destId="{BF9D0E88-1B9D-4EA5-A243-894FDC7D13F0}" srcOrd="0" destOrd="0" presId="urn:microsoft.com/office/officeart/2005/8/layout/hierarchy2"/>
    <dgm:cxn modelId="{51A2CAD9-DC22-41DE-A1F5-5CAB9090AC2E}" type="presOf" srcId="{1B521D0D-6902-4888-8CB6-0412024EEC53}" destId="{D85859BD-E384-4B9E-A9B7-16B502DEAED5}" srcOrd="0" destOrd="0" presId="urn:microsoft.com/office/officeart/2005/8/layout/hierarchy2"/>
    <dgm:cxn modelId="{419AF480-0B75-4CFE-A245-2F0F2856F42D}" type="presOf" srcId="{1B521D0D-6902-4888-8CB6-0412024EEC53}" destId="{B91D5604-ACD9-4274-92E9-992A057D28EC}" srcOrd="1" destOrd="0" presId="urn:microsoft.com/office/officeart/2005/8/layout/hierarchy2"/>
    <dgm:cxn modelId="{6072ACC7-FECE-480D-90C0-7B1E8484F4E1}" srcId="{3F92EE51-B677-49A3-AFB7-AB84EF51FF26}" destId="{A45F6442-13E4-4A12-A823-608E848A92AA}" srcOrd="0" destOrd="0" parTransId="{61E66191-D715-43EB-B1E6-8E03276B43B0}" sibTransId="{0A86D44D-176A-42A0-9388-2FD34A71C292}"/>
    <dgm:cxn modelId="{94A96693-EBCC-4E92-BC4C-74EB6F9D5B20}" type="presOf" srcId="{4618D705-EBC9-4E12-BD38-B5FFFBCD17A7}" destId="{0B8973B8-DF7B-490A-BC7F-F8D5A8DFB85B}" srcOrd="0" destOrd="0" presId="urn:microsoft.com/office/officeart/2005/8/layout/hierarchy2"/>
    <dgm:cxn modelId="{42AFF451-16A1-4325-910E-6A46AC1872E3}" type="presOf" srcId="{3010AAB4-3FEA-469D-8B88-8C546F409D69}" destId="{E6C5BACC-7330-470E-B7E3-41E7E34B4850}" srcOrd="0" destOrd="0" presId="urn:microsoft.com/office/officeart/2005/8/layout/hierarchy2"/>
    <dgm:cxn modelId="{7418DF9C-6A44-4E5C-A7C6-6665ED732E32}" srcId="{D14B0B7C-6252-4931-980F-51E1B742982A}" destId="{742737B5-BB37-4CB3-BF4B-D77279134F34}" srcOrd="1" destOrd="0" parTransId="{1B521D0D-6902-4888-8CB6-0412024EEC53}" sibTransId="{2FD85188-8651-4413-8F4A-22F10468426A}"/>
    <dgm:cxn modelId="{06124057-576F-491B-85E7-02756E33ABA5}" type="presOf" srcId="{61E66191-D715-43EB-B1E6-8E03276B43B0}" destId="{A52D7ECF-104B-4AC3-9614-FC619D07A352}" srcOrd="0" destOrd="0" presId="urn:microsoft.com/office/officeart/2005/8/layout/hierarchy2"/>
    <dgm:cxn modelId="{78BCA841-AA2E-40F0-889A-32063DB43E16}" type="presOf" srcId="{A45F6442-13E4-4A12-A823-608E848A92AA}" destId="{29F3A99C-2BBD-451B-906A-7E3DAD84DB95}" srcOrd="0" destOrd="0" presId="urn:microsoft.com/office/officeart/2005/8/layout/hierarchy2"/>
    <dgm:cxn modelId="{8FCBF478-A94E-48F3-BF7D-2553CC075823}" srcId="{0E04F7F1-0B8A-4D67-AC56-DD5D2F175E53}" destId="{3F92EE51-B677-49A3-AFB7-AB84EF51FF26}" srcOrd="1" destOrd="0" parTransId="{3010AAB4-3FEA-469D-8B88-8C546F409D69}" sibTransId="{29454AAD-72DB-49D6-BE1B-68D70A746F23}"/>
    <dgm:cxn modelId="{ED022A93-B25E-4584-8BC5-E6846A8BB574}" type="presOf" srcId="{26F11A6C-6C10-4F0E-96E9-51BEA09FBC21}" destId="{19B11535-8C49-49AA-A1A3-AD2FD3188B90}" srcOrd="0" destOrd="0" presId="urn:microsoft.com/office/officeart/2005/8/layout/hierarchy2"/>
    <dgm:cxn modelId="{C79CB698-2749-477A-907C-B83BDFD70CC4}" type="presOf" srcId="{0E04F7F1-0B8A-4D67-AC56-DD5D2F175E53}" destId="{6ED2AE12-227A-4590-8978-BD133794BF98}" srcOrd="0" destOrd="0" presId="urn:microsoft.com/office/officeart/2005/8/layout/hierarchy2"/>
    <dgm:cxn modelId="{29E50892-E4F8-49B5-ADCE-DC22272D9E56}" type="presParOf" srcId="{69C2DB61-5CCD-4102-AFED-9DE56F82CEDA}" destId="{ABC4F318-7251-4963-88ED-37FECF42B409}" srcOrd="0" destOrd="0" presId="urn:microsoft.com/office/officeart/2005/8/layout/hierarchy2"/>
    <dgm:cxn modelId="{4C87941B-7855-4A83-9486-ACF9E38A92DD}" type="presParOf" srcId="{ABC4F318-7251-4963-88ED-37FECF42B409}" destId="{6ED2AE12-227A-4590-8978-BD133794BF98}" srcOrd="0" destOrd="0" presId="urn:microsoft.com/office/officeart/2005/8/layout/hierarchy2"/>
    <dgm:cxn modelId="{BD1CA0BF-CB89-421C-83C6-8469EE6CEE45}" type="presParOf" srcId="{ABC4F318-7251-4963-88ED-37FECF42B409}" destId="{6C35DAB1-A2EA-4196-BF4F-B508603802F6}" srcOrd="1" destOrd="0" presId="urn:microsoft.com/office/officeart/2005/8/layout/hierarchy2"/>
    <dgm:cxn modelId="{8AA69981-BE49-409A-89BB-F82FED5F5256}" type="presParOf" srcId="{6C35DAB1-A2EA-4196-BF4F-B508603802F6}" destId="{BF9D0E88-1B9D-4EA5-A243-894FDC7D13F0}" srcOrd="0" destOrd="0" presId="urn:microsoft.com/office/officeart/2005/8/layout/hierarchy2"/>
    <dgm:cxn modelId="{DAC06011-7510-4E7B-8E2B-251F61FB12E1}" type="presParOf" srcId="{BF9D0E88-1B9D-4EA5-A243-894FDC7D13F0}" destId="{100074CF-1B6C-4FF3-A425-BDBF94841978}" srcOrd="0" destOrd="0" presId="urn:microsoft.com/office/officeart/2005/8/layout/hierarchy2"/>
    <dgm:cxn modelId="{78DA7C99-0AD9-49B2-A47C-B35572CBDD9E}" type="presParOf" srcId="{6C35DAB1-A2EA-4196-BF4F-B508603802F6}" destId="{F797B66A-4000-472C-9F2D-F527C8576238}" srcOrd="1" destOrd="0" presId="urn:microsoft.com/office/officeart/2005/8/layout/hierarchy2"/>
    <dgm:cxn modelId="{D0D6C446-B38B-43B1-AE51-D21F05DA4C31}" type="presParOf" srcId="{F797B66A-4000-472C-9F2D-F527C8576238}" destId="{D469BAE4-D4C4-461B-B698-0382ECA9044F}" srcOrd="0" destOrd="0" presId="urn:microsoft.com/office/officeart/2005/8/layout/hierarchy2"/>
    <dgm:cxn modelId="{D5355662-C941-470F-A77C-F127E58F0C37}" type="presParOf" srcId="{F797B66A-4000-472C-9F2D-F527C8576238}" destId="{24B457DE-E155-4788-B6D2-687971B67BD3}" srcOrd="1" destOrd="0" presId="urn:microsoft.com/office/officeart/2005/8/layout/hierarchy2"/>
    <dgm:cxn modelId="{BC0E8636-975C-40B0-B086-7562EC4CD293}" type="presParOf" srcId="{24B457DE-E155-4788-B6D2-687971B67BD3}" destId="{19B11535-8C49-49AA-A1A3-AD2FD3188B90}" srcOrd="0" destOrd="0" presId="urn:microsoft.com/office/officeart/2005/8/layout/hierarchy2"/>
    <dgm:cxn modelId="{E38BAAC4-36B0-4904-8819-F1A7E06385A4}" type="presParOf" srcId="{19B11535-8C49-49AA-A1A3-AD2FD3188B90}" destId="{AAB6C74A-36CB-4D0A-B75E-0EE5DD01C747}" srcOrd="0" destOrd="0" presId="urn:microsoft.com/office/officeart/2005/8/layout/hierarchy2"/>
    <dgm:cxn modelId="{0D85F167-8923-4B29-B8BE-FE685FE94194}" type="presParOf" srcId="{24B457DE-E155-4788-B6D2-687971B67BD3}" destId="{9C26C7D3-6027-45E9-8F38-6170F4EF0270}" srcOrd="1" destOrd="0" presId="urn:microsoft.com/office/officeart/2005/8/layout/hierarchy2"/>
    <dgm:cxn modelId="{001EC8FB-2002-4E96-9ABA-0662AF17201D}" type="presParOf" srcId="{9C26C7D3-6027-45E9-8F38-6170F4EF0270}" destId="{0B8973B8-DF7B-490A-BC7F-F8D5A8DFB85B}" srcOrd="0" destOrd="0" presId="urn:microsoft.com/office/officeart/2005/8/layout/hierarchy2"/>
    <dgm:cxn modelId="{9211787B-DB1B-402F-AFE7-803FC6BC38E2}" type="presParOf" srcId="{9C26C7D3-6027-45E9-8F38-6170F4EF0270}" destId="{2EE5C0E1-26EC-4E9E-85B2-5ED33F6CC47B}" srcOrd="1" destOrd="0" presId="urn:microsoft.com/office/officeart/2005/8/layout/hierarchy2"/>
    <dgm:cxn modelId="{2D9576F9-7685-409E-99D6-4B49CC29DC40}" type="presParOf" srcId="{24B457DE-E155-4788-B6D2-687971B67BD3}" destId="{D85859BD-E384-4B9E-A9B7-16B502DEAED5}" srcOrd="2" destOrd="0" presId="urn:microsoft.com/office/officeart/2005/8/layout/hierarchy2"/>
    <dgm:cxn modelId="{F71C4A64-B6B7-4C35-B09B-0C3D67C83B33}" type="presParOf" srcId="{D85859BD-E384-4B9E-A9B7-16B502DEAED5}" destId="{B91D5604-ACD9-4274-92E9-992A057D28EC}" srcOrd="0" destOrd="0" presId="urn:microsoft.com/office/officeart/2005/8/layout/hierarchy2"/>
    <dgm:cxn modelId="{64BBBC2A-B5FA-4FE1-831C-AB41ED914291}" type="presParOf" srcId="{24B457DE-E155-4788-B6D2-687971B67BD3}" destId="{D88F6677-CBD0-407B-B70D-5F1B1BCF1FB5}" srcOrd="3" destOrd="0" presId="urn:microsoft.com/office/officeart/2005/8/layout/hierarchy2"/>
    <dgm:cxn modelId="{A2098305-6D89-4B1D-ACF6-0B124DB0F019}" type="presParOf" srcId="{D88F6677-CBD0-407B-B70D-5F1B1BCF1FB5}" destId="{2DC26DFC-473D-4374-BD25-9E1F03D21682}" srcOrd="0" destOrd="0" presId="urn:microsoft.com/office/officeart/2005/8/layout/hierarchy2"/>
    <dgm:cxn modelId="{25BDFE49-C941-49EE-964C-F7BAE294FCAD}" type="presParOf" srcId="{D88F6677-CBD0-407B-B70D-5F1B1BCF1FB5}" destId="{F249D999-50A9-48DD-BA2A-EFD2C363FA22}" srcOrd="1" destOrd="0" presId="urn:microsoft.com/office/officeart/2005/8/layout/hierarchy2"/>
    <dgm:cxn modelId="{08BEF0C7-4CB3-4A2A-8358-B31161294696}" type="presParOf" srcId="{6C35DAB1-A2EA-4196-BF4F-B508603802F6}" destId="{E6C5BACC-7330-470E-B7E3-41E7E34B4850}" srcOrd="2" destOrd="0" presId="urn:microsoft.com/office/officeart/2005/8/layout/hierarchy2"/>
    <dgm:cxn modelId="{4953A2AC-DCC2-4227-A5F3-C17822888802}" type="presParOf" srcId="{E6C5BACC-7330-470E-B7E3-41E7E34B4850}" destId="{ED906E3D-7AE4-4BCA-8F39-CFD2048FB093}" srcOrd="0" destOrd="0" presId="urn:microsoft.com/office/officeart/2005/8/layout/hierarchy2"/>
    <dgm:cxn modelId="{89E700DE-60B3-4408-A40B-0606045BBC01}" type="presParOf" srcId="{6C35DAB1-A2EA-4196-BF4F-B508603802F6}" destId="{4031A887-67AC-4999-86E1-1CA0A56215B0}" srcOrd="3" destOrd="0" presId="urn:microsoft.com/office/officeart/2005/8/layout/hierarchy2"/>
    <dgm:cxn modelId="{E312F2D6-E6F5-4EA1-9DD6-DB2934597838}" type="presParOf" srcId="{4031A887-67AC-4999-86E1-1CA0A56215B0}" destId="{8F06AAA7-5EC9-40A3-A36A-CEF2E3179E6A}" srcOrd="0" destOrd="0" presId="urn:microsoft.com/office/officeart/2005/8/layout/hierarchy2"/>
    <dgm:cxn modelId="{574F7446-7104-432A-9A3C-F21CEFEFF2AF}" type="presParOf" srcId="{4031A887-67AC-4999-86E1-1CA0A56215B0}" destId="{695EFAAF-E192-4740-AE90-8FFB0AD7BC0E}" srcOrd="1" destOrd="0" presId="urn:microsoft.com/office/officeart/2005/8/layout/hierarchy2"/>
    <dgm:cxn modelId="{2E23DEE0-CA86-44FA-812E-AB247CB072EE}" type="presParOf" srcId="{695EFAAF-E192-4740-AE90-8FFB0AD7BC0E}" destId="{A52D7ECF-104B-4AC3-9614-FC619D07A352}" srcOrd="0" destOrd="0" presId="urn:microsoft.com/office/officeart/2005/8/layout/hierarchy2"/>
    <dgm:cxn modelId="{6DD6B04E-5832-4B74-8BD0-D2C9F08F2669}" type="presParOf" srcId="{A52D7ECF-104B-4AC3-9614-FC619D07A352}" destId="{6025D22E-BDD9-4EE7-976F-20DBE0BA6BC6}" srcOrd="0" destOrd="0" presId="urn:microsoft.com/office/officeart/2005/8/layout/hierarchy2"/>
    <dgm:cxn modelId="{9645E31B-BDD7-40CA-A0F3-92398835BB15}" type="presParOf" srcId="{695EFAAF-E192-4740-AE90-8FFB0AD7BC0E}" destId="{03A65FEA-2E37-4325-A515-832C8B1A899E}" srcOrd="1" destOrd="0" presId="urn:microsoft.com/office/officeart/2005/8/layout/hierarchy2"/>
    <dgm:cxn modelId="{17E3A493-997B-4E0B-B3F8-CFDEA3A3EBDA}" type="presParOf" srcId="{03A65FEA-2E37-4325-A515-832C8B1A899E}" destId="{29F3A99C-2BBD-451B-906A-7E3DAD84DB95}" srcOrd="0" destOrd="0" presId="urn:microsoft.com/office/officeart/2005/8/layout/hierarchy2"/>
    <dgm:cxn modelId="{F61E1DBD-3DED-4924-91EF-71C5FE679E0D}" type="presParOf" srcId="{03A65FEA-2E37-4325-A515-832C8B1A899E}" destId="{A2188971-1DF8-4E19-A8F2-0EF67AECB0DD}" srcOrd="1" destOrd="0" presId="urn:microsoft.com/office/officeart/2005/8/layout/hierarchy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xmlns="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D2AE12-227A-4590-8978-BD133794BF98}">
      <dsp:nvSpPr>
        <dsp:cNvPr id="0" name=""/>
        <dsp:cNvSpPr/>
      </dsp:nvSpPr>
      <dsp:spPr>
        <a:xfrm>
          <a:off x="4446" y="1816116"/>
          <a:ext cx="2466158" cy="1141732"/>
        </a:xfrm>
        <a:prstGeom prst="roundRect">
          <a:avLst>
            <a:gd name="adj" fmla="val 10000"/>
          </a:avLst>
        </a:prstGeom>
        <a:solidFill>
          <a:schemeClr val="bg1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Экспозиции музея</a:t>
          </a:r>
          <a:endParaRPr lang="ru-RU" sz="28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4446" y="1816116"/>
        <a:ext cx="2466158" cy="1141732"/>
      </dsp:txXfrm>
    </dsp:sp>
    <dsp:sp modelId="{BF9D0E88-1B9D-4EA5-A243-894FDC7D13F0}">
      <dsp:nvSpPr>
        <dsp:cNvPr id="0" name=""/>
        <dsp:cNvSpPr/>
      </dsp:nvSpPr>
      <dsp:spPr>
        <a:xfrm rot="18770822">
          <a:off x="2278760" y="1925469"/>
          <a:ext cx="1199190" cy="43814"/>
        </a:xfrm>
        <a:custGeom>
          <a:avLst/>
          <a:gdLst/>
          <a:ahLst/>
          <a:cxnLst/>
          <a:rect l="0" t="0" r="0" b="0"/>
          <a:pathLst>
            <a:path>
              <a:moveTo>
                <a:pt x="0" y="21907"/>
              </a:moveTo>
              <a:lnTo>
                <a:pt x="1199190" y="21907"/>
              </a:lnTo>
            </a:path>
          </a:pathLst>
        </a:custGeom>
        <a:noFill/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8770822">
        <a:off x="2848375" y="1917397"/>
        <a:ext cx="59959" cy="59959"/>
      </dsp:txXfrm>
    </dsp:sp>
    <dsp:sp modelId="{D469BAE4-D4C4-461B-B698-0382ECA9044F}">
      <dsp:nvSpPr>
        <dsp:cNvPr id="0" name=""/>
        <dsp:cNvSpPr/>
      </dsp:nvSpPr>
      <dsp:spPr>
        <a:xfrm>
          <a:off x="3286106" y="998082"/>
          <a:ext cx="2038753" cy="1019376"/>
        </a:xfrm>
        <a:prstGeom prst="roundRect">
          <a:avLst>
            <a:gd name="adj" fmla="val 10000"/>
          </a:avLst>
        </a:prstGeom>
        <a:solidFill>
          <a:srgbClr val="DDDDDD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О.Е.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Филиппова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3286106" y="998082"/>
        <a:ext cx="2038753" cy="1019376"/>
      </dsp:txXfrm>
    </dsp:sp>
    <dsp:sp modelId="{19B11535-8C49-49AA-A1A3-AD2FD3188B90}">
      <dsp:nvSpPr>
        <dsp:cNvPr id="0" name=""/>
        <dsp:cNvSpPr/>
      </dsp:nvSpPr>
      <dsp:spPr>
        <a:xfrm rot="19457599">
          <a:off x="5230464" y="1192792"/>
          <a:ext cx="1004293" cy="43814"/>
        </a:xfrm>
        <a:custGeom>
          <a:avLst/>
          <a:gdLst/>
          <a:ahLst/>
          <a:cxnLst/>
          <a:rect l="0" t="0" r="0" b="0"/>
          <a:pathLst>
            <a:path>
              <a:moveTo>
                <a:pt x="0" y="21907"/>
              </a:moveTo>
              <a:lnTo>
                <a:pt x="1004293" y="21907"/>
              </a:lnTo>
            </a:path>
          </a:pathLst>
        </a:custGeom>
        <a:noFill/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9457599">
        <a:off x="5707503" y="1189592"/>
        <a:ext cx="50214" cy="50214"/>
      </dsp:txXfrm>
    </dsp:sp>
    <dsp:sp modelId="{0B8973B8-DF7B-490A-BC7F-F8D5A8DFB85B}">
      <dsp:nvSpPr>
        <dsp:cNvPr id="0" name=""/>
        <dsp:cNvSpPr/>
      </dsp:nvSpPr>
      <dsp:spPr>
        <a:xfrm>
          <a:off x="6140361" y="411940"/>
          <a:ext cx="2038753" cy="1019376"/>
        </a:xfrm>
        <a:prstGeom prst="roundRect">
          <a:avLst>
            <a:gd name="adj" fmla="val 10000"/>
          </a:avLst>
        </a:prstGeom>
        <a:solidFill>
          <a:srgbClr val="DDDDDD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История школьного образования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6140361" y="411940"/>
        <a:ext cx="2038753" cy="1019376"/>
      </dsp:txXfrm>
    </dsp:sp>
    <dsp:sp modelId="{D85859BD-E384-4B9E-A9B7-16B502DEAED5}">
      <dsp:nvSpPr>
        <dsp:cNvPr id="0" name=""/>
        <dsp:cNvSpPr/>
      </dsp:nvSpPr>
      <dsp:spPr>
        <a:xfrm rot="2142401">
          <a:off x="5230464" y="1778934"/>
          <a:ext cx="1004293" cy="43814"/>
        </a:xfrm>
        <a:custGeom>
          <a:avLst/>
          <a:gdLst/>
          <a:ahLst/>
          <a:cxnLst/>
          <a:rect l="0" t="0" r="0" b="0"/>
          <a:pathLst>
            <a:path>
              <a:moveTo>
                <a:pt x="0" y="21907"/>
              </a:moveTo>
              <a:lnTo>
                <a:pt x="1004293" y="21907"/>
              </a:lnTo>
            </a:path>
          </a:pathLst>
        </a:custGeom>
        <a:noFill/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42401">
        <a:off x="5707503" y="1775734"/>
        <a:ext cx="50214" cy="50214"/>
      </dsp:txXfrm>
    </dsp:sp>
    <dsp:sp modelId="{2DC26DFC-473D-4374-BD25-9E1F03D21682}">
      <dsp:nvSpPr>
        <dsp:cNvPr id="0" name=""/>
        <dsp:cNvSpPr/>
      </dsp:nvSpPr>
      <dsp:spPr>
        <a:xfrm>
          <a:off x="6140361" y="1584224"/>
          <a:ext cx="2038753" cy="1019376"/>
        </a:xfrm>
        <a:prstGeom prst="roundRect">
          <a:avLst>
            <a:gd name="adj" fmla="val 10000"/>
          </a:avLst>
        </a:prstGeom>
        <a:solidFill>
          <a:srgbClr val="DDDDDD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История родной школы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6140361" y="1584224"/>
        <a:ext cx="2038753" cy="1019376"/>
      </dsp:txXfrm>
    </dsp:sp>
    <dsp:sp modelId="{E6C5BACC-7330-470E-B7E3-41E7E34B4850}">
      <dsp:nvSpPr>
        <dsp:cNvPr id="0" name=""/>
        <dsp:cNvSpPr/>
      </dsp:nvSpPr>
      <dsp:spPr>
        <a:xfrm rot="2829178">
          <a:off x="2278760" y="2804682"/>
          <a:ext cx="1199190" cy="43814"/>
        </a:xfrm>
        <a:custGeom>
          <a:avLst/>
          <a:gdLst/>
          <a:ahLst/>
          <a:cxnLst/>
          <a:rect l="0" t="0" r="0" b="0"/>
          <a:pathLst>
            <a:path>
              <a:moveTo>
                <a:pt x="0" y="21907"/>
              </a:moveTo>
              <a:lnTo>
                <a:pt x="1199190" y="21907"/>
              </a:lnTo>
            </a:path>
          </a:pathLst>
        </a:custGeom>
        <a:noFill/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829178">
        <a:off x="2848375" y="2796609"/>
        <a:ext cx="59959" cy="59959"/>
      </dsp:txXfrm>
    </dsp:sp>
    <dsp:sp modelId="{8F06AAA7-5EC9-40A3-A36A-CEF2E3179E6A}">
      <dsp:nvSpPr>
        <dsp:cNvPr id="0" name=""/>
        <dsp:cNvSpPr/>
      </dsp:nvSpPr>
      <dsp:spPr>
        <a:xfrm>
          <a:off x="3286106" y="2756507"/>
          <a:ext cx="2038753" cy="1019376"/>
        </a:xfrm>
        <a:prstGeom prst="roundRect">
          <a:avLst>
            <a:gd name="adj" fmla="val 10000"/>
          </a:avLst>
        </a:prstGeom>
        <a:solidFill>
          <a:srgbClr val="DDDDDD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Из прошлого нашего края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3286106" y="2756507"/>
        <a:ext cx="2038753" cy="1019376"/>
      </dsp:txXfrm>
    </dsp:sp>
    <dsp:sp modelId="{A52D7ECF-104B-4AC3-9614-FC619D07A352}">
      <dsp:nvSpPr>
        <dsp:cNvPr id="0" name=""/>
        <dsp:cNvSpPr/>
      </dsp:nvSpPr>
      <dsp:spPr>
        <a:xfrm>
          <a:off x="5324860" y="3244288"/>
          <a:ext cx="815501" cy="43814"/>
        </a:xfrm>
        <a:custGeom>
          <a:avLst/>
          <a:gdLst/>
          <a:ahLst/>
          <a:cxnLst/>
          <a:rect l="0" t="0" r="0" b="0"/>
          <a:pathLst>
            <a:path>
              <a:moveTo>
                <a:pt x="0" y="21907"/>
              </a:moveTo>
              <a:lnTo>
                <a:pt x="815501" y="21907"/>
              </a:lnTo>
            </a:path>
          </a:pathLst>
        </a:custGeom>
        <a:noFill/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712223" y="3245808"/>
        <a:ext cx="40775" cy="40775"/>
      </dsp:txXfrm>
    </dsp:sp>
    <dsp:sp modelId="{29F3A99C-2BBD-451B-906A-7E3DAD84DB95}">
      <dsp:nvSpPr>
        <dsp:cNvPr id="0" name=""/>
        <dsp:cNvSpPr/>
      </dsp:nvSpPr>
      <dsp:spPr>
        <a:xfrm>
          <a:off x="6140361" y="2756507"/>
          <a:ext cx="2038753" cy="1019376"/>
        </a:xfrm>
        <a:prstGeom prst="roundRect">
          <a:avLst>
            <a:gd name="adj" fmla="val 10000"/>
          </a:avLst>
        </a:prstGeom>
        <a:solidFill>
          <a:srgbClr val="DDDDDD"/>
        </a:solidFill>
        <a:ln w="425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rPr>
            <a:t>Зал Памяти</a:t>
          </a:r>
          <a:endParaRPr lang="ru-RU" sz="2200" b="1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Georgia" pitchFamily="18" charset="0"/>
          </a:endParaRPr>
        </a:p>
      </dsp:txBody>
      <dsp:txXfrm>
        <a:off x="6140361" y="2756507"/>
        <a:ext cx="2038753" cy="10193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75BE945-17A1-4B1A-9AAA-220CD309DB1B}" type="datetimeFigureOut">
              <a:rPr lang="ru-RU"/>
              <a:pPr>
                <a:defRPr/>
              </a:pPr>
              <a:t>24.04.2012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9EA0856-FFDA-4E56-9C95-C88E775EB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09B9CD3-E745-4B96-9255-42DA7D36FA33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7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2607F9A-1C28-4626-AC76-53B788DEE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4F9BBE-BE52-4F5E-8521-8A72A23A1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3B3CF-BB7B-4EE5-A44D-FFAEF1BA88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5E36F-3A39-4D2A-A2F0-7EF77774E0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72A32-C931-4EA5-A5CA-0EC6477B79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AF7E33-289A-40FF-A747-9248944198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183BA-BA8D-4880-AE7C-DCD9F6229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lvl1pPr>
              <a:defRPr b="1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C6173-2418-4DE5-A039-85EB40E411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B6EFF-ADE4-4ECE-BABD-097E02FA99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F67DAA-0BA6-48B8-B201-25E97CF5CB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4F57E5-9E4B-4E29-9AD8-E509B669E9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Прямоугольник с одним скругленным углом 5"/>
          <p:cNvSpPr/>
          <p:nvPr/>
        </p:nvSpPr>
        <p:spPr>
          <a:xfrm>
            <a:off x="6400800" y="433388"/>
            <a:ext cx="2324100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5B16E8-2F64-48CC-9553-1AB7637761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8613"/>
            <a:ext cx="8532813" cy="6197600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3238" y="4986338"/>
            <a:ext cx="8183562" cy="1050925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5" name="Текст 3"/>
          <p:cNvSpPr>
            <a:spLocks noGrp="1"/>
          </p:cNvSpPr>
          <p:nvPr>
            <p:ph type="body" idx="1"/>
          </p:nvPr>
        </p:nvSpPr>
        <p:spPr bwMode="auto">
          <a:xfrm>
            <a:off x="503238" y="530225"/>
            <a:ext cx="8183562" cy="418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82880" tIns="9144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663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663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56E54C1C-E3D3-42CB-BB1C-77E6F455F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  <p:sldLayoutId id="2147484096" r:id="rId2"/>
    <p:sldLayoutId id="2147484108" r:id="rId3"/>
    <p:sldLayoutId id="2147484097" r:id="rId4"/>
    <p:sldLayoutId id="2147484098" r:id="rId5"/>
    <p:sldLayoutId id="2147484099" r:id="rId6"/>
    <p:sldLayoutId id="2147484109" r:id="rId7"/>
    <p:sldLayoutId id="2147484100" r:id="rId8"/>
    <p:sldLayoutId id="2147484110" r:id="rId9"/>
    <p:sldLayoutId id="2147484101" r:id="rId10"/>
    <p:sldLayoutId id="2147484102" r:id="rId11"/>
    <p:sldLayoutId id="21474841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F0735D"/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F0735D"/>
          </a:solidFill>
          <a:latin typeface="Verdana" pitchFamily="34" charset="0"/>
        </a:defRPr>
      </a:lvl9pPr>
      <a:extLst/>
    </p:titleStyle>
    <p:bodyStyle>
      <a:lvl1pPr marL="265113" indent="-265113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00025" algn="l" rtl="0" eaLnBrk="0" fontAlgn="base" hangingPunct="0">
        <a:spcBef>
          <a:spcPts val="250"/>
        </a:spcBef>
        <a:spcAft>
          <a:spcPct val="0"/>
        </a:spcAft>
        <a:buClr>
          <a:schemeClr val="accent1"/>
        </a:buClr>
        <a:buSzPct val="100000"/>
        <a:buFont typeface="Verdana" pitchFamily="34" charset="0"/>
        <a:buChar char="◦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5813" indent="-182563" algn="l" rtl="0" eaLnBrk="0" fontAlgn="base" hangingPunct="0">
        <a:spcBef>
          <a:spcPts val="250"/>
        </a:spcBef>
        <a:spcAft>
          <a:spcPct val="0"/>
        </a:spcAft>
        <a:buClr>
          <a:srgbClr val="FFFF0B"/>
        </a:buClr>
        <a:buSzPct val="100000"/>
        <a:buFont typeface="Wingdings 2" pitchFamily="18" charset="2"/>
        <a:buChar char="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3938" indent="-182563" algn="l" rtl="0" eaLnBrk="0" fontAlgn="base" hangingPunct="0">
        <a:spcBef>
          <a:spcPts val="225"/>
        </a:spcBef>
        <a:spcAft>
          <a:spcPct val="0"/>
        </a:spcAft>
        <a:buClr>
          <a:srgbClr val="FFFF0B"/>
        </a:buClr>
        <a:buSzPct val="112000"/>
        <a:buFont typeface="Verdana" pitchFamily="34" charset="0"/>
        <a:buChar char="◦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79525" indent="-182563" algn="l" rtl="0" eaLnBrk="0" fontAlgn="base" hangingPunct="0">
        <a:spcBef>
          <a:spcPts val="250"/>
        </a:spcBef>
        <a:spcAft>
          <a:spcPct val="0"/>
        </a:spcAft>
        <a:buClr>
          <a:srgbClr val="8FD1D3"/>
        </a:buClr>
        <a:buSzPct val="100000"/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site.ru/kostomuksha-sch2/" TargetMode="External"/><Relationship Id="rId2" Type="http://schemas.openxmlformats.org/officeDocument/2006/relationships/hyperlink" Target="http://www.kostomuksha-city.ru/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sites.google.com/site/myidea2011/5-pro-rabotu/10-sajty-skol-g-kostomuksi" TargetMode="External"/><Relationship Id="rId5" Type="http://schemas.openxmlformats.org/officeDocument/2006/relationships/hyperlink" Target="mailto:kost4@psu.karelia.ru" TargetMode="External"/><Relationship Id="rId4" Type="http://schemas.openxmlformats.org/officeDocument/2006/relationships/hyperlink" Target="http://muzey.kost-school3.r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-school.karelia.ru/kos/s01/Pages/Default.aspx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kost-school3.ru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0.jpeg"/><Relationship Id="rId7" Type="http://schemas.openxmlformats.org/officeDocument/2006/relationships/diagramColors" Target="../diagrams/colors1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jpeg"/><Relationship Id="rId4" Type="http://schemas.openxmlformats.org/officeDocument/2006/relationships/hyperlink" Target="http://www.schsite.ru/kostomuksha-sch2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www.dvoek-net.ru/" TargetMode="Externa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429000"/>
            <a:ext cx="7772400" cy="381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2060"/>
                </a:solidFill>
              </a:rPr>
              <a:t>Развитие сетевого взаимодействия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школьных музеев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 </a:t>
            </a:r>
            <a:endParaRPr lang="ru-R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95600" y="4495800"/>
            <a:ext cx="3886200" cy="381000"/>
          </a:xfrm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Bef>
                <a:spcPct val="0"/>
              </a:spcBef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Без </a:t>
            </a:r>
            <a:r>
              <a:rPr lang="ru-RU" sz="1800" b="1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Прошлого нет будущего.</a:t>
            </a:r>
          </a:p>
        </p:txBody>
      </p:sp>
      <p:pic>
        <p:nvPicPr>
          <p:cNvPr id="8196" name="Picture 4" descr="kostomuksha_city_co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6200" y="533400"/>
            <a:ext cx="930275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057400" y="457200"/>
            <a:ext cx="5181600" cy="954088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Конференция молодых исследователей</a:t>
            </a:r>
          </a:p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«Первые шаги в науку»</a:t>
            </a:r>
          </a:p>
          <a:p>
            <a:pPr algn="ctr">
              <a:defRPr/>
            </a:pPr>
            <a:r>
              <a:rPr lang="ru-RU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МБОУ «СОШ № 3 с углубленным изучением математики»</a:t>
            </a:r>
          </a:p>
          <a:p>
            <a:pPr algn="ctr">
              <a:defRPr/>
            </a:pPr>
            <a:r>
              <a:rPr lang="ru-RU" sz="1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Костомукшский</a:t>
            </a:r>
            <a:r>
              <a:rPr lang="ru-RU" sz="1400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городской округ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67200" y="5486400"/>
            <a:ext cx="43434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выполнила: </a:t>
            </a:r>
          </a:p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учащаяся 5 «А» класса Анна Николаева</a:t>
            </a:r>
          </a:p>
          <a:p>
            <a:pPr algn="r">
              <a:defRPr/>
            </a:pPr>
            <a:r>
              <a:rPr lang="ru-RU" sz="16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О.В. </a:t>
            </a:r>
            <a:r>
              <a:rPr lang="ru-RU" sz="16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Проводилова</a:t>
            </a:r>
            <a:endParaRPr lang="ru-RU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5" name="Picture 5" descr="D:\Мои рисунки\Карелия\Школа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" y="1447800"/>
            <a:ext cx="2362200" cy="17657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5" descr="C:\Documents and Settings\Юра\Рабочий стол\2011 Шаг в БУДУЩЕЕ\18731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4800"/>
            <a:ext cx="9144000" cy="618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077200" cy="12954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endParaRPr lang="ru-RU" sz="4000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28676" name="Picture 4" descr="kostomuksha_city_coa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81000" y="304800"/>
            <a:ext cx="1809750" cy="2192338"/>
          </a:xfrm>
          <a:noFill/>
        </p:spPr>
      </p:pic>
      <p:sp>
        <p:nvSpPr>
          <p:cNvPr id="20484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352800" y="533400"/>
            <a:ext cx="5334000" cy="2362200"/>
          </a:xfrm>
          <a:solidFill>
            <a:schemeClr val="bg1">
              <a:lumMod val="85000"/>
            </a:schemeClr>
          </a:solidFill>
          <a:ln>
            <a:solidFill>
              <a:schemeClr val="accent1"/>
            </a:solidFill>
          </a:ln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«И молодой город должен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иметь свою Родину.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А у Родины, как два крыла,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Есть своё прошлое и будущее!»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Я.В.Ругоев</a:t>
            </a: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.</a:t>
            </a:r>
          </a:p>
          <a:p>
            <a:pPr eaLnBrk="1" hangingPunct="1">
              <a:defRPr/>
            </a:pPr>
            <a:endParaRPr lang="ru-RU" dirty="0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rgbClr val="C00000"/>
                </a:solidFill>
                <a:latin typeface="Georgia" pitchFamily="18" charset="0"/>
              </a:rPr>
              <a:t>Источники:</a:t>
            </a:r>
            <a:endParaRPr lang="ru-RU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1507" name="Текст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8534400" cy="4525963"/>
          </a:xfrm>
        </p:spPr>
        <p:txBody>
          <a:bodyPr/>
          <a:lstStyle/>
          <a:p>
            <a:pPr marL="514350" indent="-514350">
              <a:lnSpc>
                <a:spcPct val="150000"/>
              </a:lnSpc>
              <a:defRPr/>
            </a:pPr>
            <a:r>
              <a:rPr lang="ru-RU" sz="2000" dirty="0" smtClean="0">
                <a:latin typeface="Georgia" pitchFamily="18" charset="0"/>
              </a:rPr>
              <a:t>Архивы школьных музеев;</a:t>
            </a:r>
          </a:p>
          <a:p>
            <a:pPr marL="514350" indent="-514350">
              <a:lnSpc>
                <a:spcPct val="150000"/>
              </a:lnSpc>
              <a:defRPr/>
            </a:pPr>
            <a:r>
              <a:rPr lang="en-US" sz="2000" dirty="0" smtClean="0">
                <a:latin typeface="Georgia" pitchFamily="18" charset="0"/>
              </a:rPr>
              <a:t>KOSTOMUKSHA</a:t>
            </a:r>
            <a:r>
              <a:rPr lang="ru-RU" sz="2000" dirty="0" smtClean="0">
                <a:latin typeface="Georgia" pitchFamily="18" charset="0"/>
              </a:rPr>
              <a:t> :Официальный сайт  - </a:t>
            </a:r>
            <a:r>
              <a:rPr lang="en-US" sz="2000" u="sng" dirty="0" err="1" smtClean="0">
                <a:latin typeface="Georgia" pitchFamily="18" charset="0"/>
                <a:hlinkClick r:id="rId2"/>
              </a:rPr>
              <a:t>kostomuksha</a:t>
            </a:r>
            <a:r>
              <a:rPr lang="ru-RU" sz="2000" u="sng" dirty="0" smtClean="0">
                <a:latin typeface="Georgia" pitchFamily="18" charset="0"/>
                <a:hlinkClick r:id="rId2"/>
              </a:rPr>
              <a:t>-</a:t>
            </a:r>
            <a:r>
              <a:rPr lang="en-US" sz="2000" u="sng" dirty="0" smtClean="0">
                <a:latin typeface="Georgia" pitchFamily="18" charset="0"/>
                <a:hlinkClick r:id="rId2"/>
              </a:rPr>
              <a:t>city</a:t>
            </a:r>
            <a:r>
              <a:rPr lang="ru-RU" sz="2000" u="sng" dirty="0" smtClean="0">
                <a:latin typeface="Georgia" pitchFamily="18" charset="0"/>
                <a:hlinkClick r:id="rId2"/>
              </a:rPr>
              <a:t>.</a:t>
            </a:r>
            <a:r>
              <a:rPr lang="en-US" sz="2000" u="sng" dirty="0" err="1" smtClean="0">
                <a:latin typeface="Georgia" pitchFamily="18" charset="0"/>
                <a:hlinkClick r:id="rId2"/>
              </a:rPr>
              <a:t>ru</a:t>
            </a:r>
            <a:r>
              <a:rPr lang="ru-RU" sz="2000" dirty="0" smtClean="0">
                <a:latin typeface="Georgia" pitchFamily="18" charset="0"/>
              </a:rPr>
              <a:t> </a:t>
            </a:r>
            <a:endParaRPr lang="en-US" sz="2000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  <a:defRPr/>
            </a:pPr>
            <a:r>
              <a:rPr lang="en-US" sz="2000" u="sng" dirty="0" smtClean="0">
                <a:latin typeface="Georgia" pitchFamily="18" charset="0"/>
                <a:hlinkClick r:id="rId3"/>
              </a:rPr>
              <a:t>  http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://</a:t>
            </a:r>
            <a:r>
              <a:rPr lang="en-US" sz="2000" u="sng" dirty="0" smtClean="0">
                <a:latin typeface="Georgia" pitchFamily="18" charset="0"/>
                <a:hlinkClick r:id="rId3"/>
              </a:rPr>
              <a:t>www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.</a:t>
            </a:r>
            <a:r>
              <a:rPr lang="en-US" sz="2000" u="sng" dirty="0" err="1" smtClean="0">
                <a:latin typeface="Georgia" pitchFamily="18" charset="0"/>
                <a:hlinkClick r:id="rId3"/>
              </a:rPr>
              <a:t>schsite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.</a:t>
            </a:r>
            <a:r>
              <a:rPr lang="en-US" sz="2000" u="sng" dirty="0" err="1" smtClean="0">
                <a:latin typeface="Georgia" pitchFamily="18" charset="0"/>
                <a:hlinkClick r:id="rId3"/>
              </a:rPr>
              <a:t>ru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/</a:t>
            </a:r>
            <a:r>
              <a:rPr lang="en-US" sz="2000" u="sng" dirty="0" err="1" smtClean="0">
                <a:latin typeface="Georgia" pitchFamily="18" charset="0"/>
                <a:hlinkClick r:id="rId3"/>
              </a:rPr>
              <a:t>kostomuksha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-</a:t>
            </a:r>
            <a:r>
              <a:rPr lang="en-US" sz="2000" u="sng" dirty="0" err="1" smtClean="0">
                <a:latin typeface="Georgia" pitchFamily="18" charset="0"/>
                <a:hlinkClick r:id="rId3"/>
              </a:rPr>
              <a:t>sch</a:t>
            </a:r>
            <a:r>
              <a:rPr lang="ru-RU" sz="2000" u="sng" dirty="0" smtClean="0">
                <a:latin typeface="Georgia" pitchFamily="18" charset="0"/>
                <a:hlinkClick r:id="rId3"/>
              </a:rPr>
              <a:t>2/</a:t>
            </a:r>
            <a:r>
              <a:rPr lang="ru-RU" sz="2000" dirty="0" smtClean="0">
                <a:latin typeface="Georgia" pitchFamily="18" charset="0"/>
              </a:rPr>
              <a:t> - СОШ №2</a:t>
            </a: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r>
              <a:rPr lang="en-US" sz="2000" dirty="0" smtClean="0">
                <a:latin typeface="Georgia" pitchFamily="18" charset="0"/>
              </a:rPr>
              <a:t>        </a:t>
            </a:r>
            <a:r>
              <a:rPr lang="ru-RU" sz="2000" dirty="0" smtClean="0">
                <a:latin typeface="Georgia" pitchFamily="18" charset="0"/>
              </a:rPr>
              <a:t>Музей  «История Земли </a:t>
            </a:r>
            <a:r>
              <a:rPr lang="ru-RU" sz="2000" dirty="0" err="1" smtClean="0">
                <a:latin typeface="Georgia" pitchFamily="18" charset="0"/>
              </a:rPr>
              <a:t>Калевальской</a:t>
            </a:r>
            <a:r>
              <a:rPr lang="ru-RU" sz="2000" dirty="0" smtClean="0">
                <a:latin typeface="Georgia" pitchFamily="18" charset="0"/>
              </a:rPr>
              <a:t>»,  Музей «Наш Пушкин»,  </a:t>
            </a:r>
          </a:p>
          <a:p>
            <a:pPr>
              <a:lnSpc>
                <a:spcPct val="150000"/>
              </a:lnSpc>
              <a:defRPr/>
            </a:pPr>
            <a:r>
              <a:rPr lang="ru-RU" sz="2000" u="sng" dirty="0" smtClean="0">
                <a:latin typeface="Georgia" pitchFamily="18" charset="0"/>
                <a:hlinkClick r:id="rId4"/>
              </a:rPr>
              <a:t>http://muzey.kost-school3.ru/</a:t>
            </a:r>
            <a:r>
              <a:rPr lang="ru-RU" sz="2000" dirty="0" smtClean="0">
                <a:latin typeface="Georgia" pitchFamily="18" charset="0"/>
              </a:rPr>
              <a:t>   -  СОШ №3</a:t>
            </a:r>
          </a:p>
          <a:p>
            <a:pPr>
              <a:lnSpc>
                <a:spcPct val="150000"/>
              </a:lnSpc>
              <a:defRPr/>
            </a:pPr>
            <a:r>
              <a:rPr lang="ru-RU" sz="2000" u="sng" dirty="0" smtClean="0">
                <a:latin typeface="Georgia" pitchFamily="18" charset="0"/>
                <a:hlinkClick r:id="rId5"/>
              </a:rPr>
              <a:t>kost4@psu.karelia.ru</a:t>
            </a:r>
            <a:r>
              <a:rPr lang="ru-RU" sz="2000" dirty="0" smtClean="0">
                <a:latin typeface="Georgia" pitchFamily="18" charset="0"/>
              </a:rPr>
              <a:t> – Гимназия</a:t>
            </a:r>
          </a:p>
          <a:p>
            <a:pPr>
              <a:lnSpc>
                <a:spcPct val="150000"/>
              </a:lnSpc>
              <a:defRPr/>
            </a:pPr>
            <a:r>
              <a:rPr lang="en-US" sz="2000" u="sng" dirty="0" smtClean="0">
                <a:latin typeface="Georgia" pitchFamily="18" charset="0"/>
                <a:hlinkClick r:id="rId6"/>
              </a:rPr>
              <a:t>http://sites.google.com/site/myidea2011/5-pro-rabotu/10-sajty-skol-g-kostomuksi</a:t>
            </a:r>
            <a:endParaRPr lang="ru-RU" sz="2000" dirty="0" smtClean="0">
              <a:latin typeface="Georgia" pitchFamily="18" charset="0"/>
            </a:endParaRPr>
          </a:p>
          <a:p>
            <a:pPr>
              <a:lnSpc>
                <a:spcPct val="150000"/>
              </a:lnSpc>
              <a:buFont typeface="Wingdings 2" pitchFamily="18" charset="2"/>
              <a:buNone/>
              <a:defRPr/>
            </a:pPr>
            <a:endParaRPr lang="ru-RU" sz="2000" dirty="0" smtClean="0">
              <a:latin typeface="Georgia" pitchFamily="18" charset="0"/>
            </a:endParaRPr>
          </a:p>
          <a:p>
            <a:pPr marL="514350" indent="-514350">
              <a:buFont typeface="Verdana" pitchFamily="34" charset="0"/>
              <a:buAutoNum type="arabicPeriod"/>
              <a:defRPr/>
            </a:pPr>
            <a:endParaRPr lang="ru-RU" sz="1800" dirty="0" smtClean="0">
              <a:latin typeface="Georgia" pitchFamily="18" charset="0"/>
            </a:endParaRPr>
          </a:p>
          <a:p>
            <a:pPr marL="514350" indent="-514350">
              <a:buFont typeface="Verdana" pitchFamily="34" charset="0"/>
              <a:buAutoNum type="arabicPeriod"/>
              <a:defRPr/>
            </a:pPr>
            <a:endParaRPr lang="ru-RU" sz="2400" dirty="0" smtClean="0">
              <a:latin typeface="Georgia" pitchFamily="18" charset="0"/>
            </a:endParaRPr>
          </a:p>
          <a:p>
            <a:pPr marL="514350" indent="-514350">
              <a:buFont typeface="Verdana" pitchFamily="34" charset="0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  <a:p>
            <a:pPr marL="514350" indent="-514350">
              <a:buFont typeface="Verdana" pitchFamily="34" charset="0"/>
              <a:buAutoNum type="arabicPeriod"/>
              <a:defRPr/>
            </a:pP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18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5489575"/>
          </a:xfrm>
        </p:spPr>
        <p:txBody>
          <a:bodyPr>
            <a:normAutofit fontScale="92500" lnSpcReduction="20000"/>
          </a:bodyPr>
          <a:lstStyle/>
          <a:p>
            <a:pPr marL="265176" indent="-265176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«Взаимоотношения с прошлым и будущим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Будут определяться лишь настоящим.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Ради будущего.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надежде, что хотя бы на один камень 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 нашей жизни станет чище.»</a:t>
            </a:r>
            <a:b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Е.Евтушенко</a:t>
            </a: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65176" indent="-265176"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en-US" sz="1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  <a:defRPr/>
            </a:pPr>
            <a:r>
              <a:rPr lang="ru-RU" sz="26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Цель:  </a:t>
            </a:r>
          </a:p>
          <a:p>
            <a:pPr marL="514350" indent="-514350">
              <a:buClr>
                <a:srgbClr val="990000"/>
              </a:buClr>
              <a:buFont typeface="+mj-lt"/>
              <a:buAutoNum type="arabicPeriod"/>
              <a:defRPr/>
            </a:pP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Разместить информацию  о деятельности школьных музеев города на школьном сайте.</a:t>
            </a:r>
          </a:p>
          <a:p>
            <a:pPr>
              <a:buFontTx/>
              <a:buNone/>
              <a:defRPr/>
            </a:pPr>
            <a:r>
              <a:rPr lang="ru-RU" sz="2600" dirty="0" smtClean="0">
                <a:latin typeface="Georgia" pitchFamily="18" charset="0"/>
              </a:rPr>
              <a:t>   </a:t>
            </a:r>
          </a:p>
          <a:p>
            <a:pPr>
              <a:buFontTx/>
              <a:buNone/>
              <a:defRPr/>
            </a:pPr>
            <a:r>
              <a:rPr lang="ru-RU" sz="26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Задачи:</a:t>
            </a:r>
            <a:endParaRPr lang="ru-RU" sz="2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>
              <a:buClr>
                <a:srgbClr val="990000"/>
              </a:buClr>
              <a:defRPr/>
            </a:pP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Собрать материал о истории создания  школьных музеев.</a:t>
            </a:r>
          </a:p>
          <a:p>
            <a:pPr>
              <a:buClr>
                <a:srgbClr val="990000"/>
              </a:buClr>
              <a:defRPr/>
            </a:pP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Изучить основные направления работы музеев.</a:t>
            </a:r>
          </a:p>
          <a:p>
            <a:pPr>
              <a:buClr>
                <a:srgbClr val="990000"/>
              </a:buClr>
              <a:defRPr/>
            </a:pPr>
            <a:r>
              <a:rPr lang="ru-RU" sz="2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Создать виртуальную экскурсию по мемориальному  музею памяти О.Е.Филипповой. </a:t>
            </a:r>
            <a: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2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endParaRPr lang="ru-RU" sz="26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503238" y="530225"/>
            <a:ext cx="8183562" cy="4187825"/>
          </a:xfrm>
        </p:spPr>
        <p:txBody>
          <a:bodyPr/>
          <a:lstStyle/>
          <a:p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71800" y="609600"/>
            <a:ext cx="3124200" cy="914400"/>
          </a:xfrm>
          <a:prstGeom prst="roundRect">
            <a:avLst/>
          </a:prstGeom>
          <a:solidFill>
            <a:srgbClr val="990000"/>
          </a:solidFill>
          <a:ln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МУЗЕИ ШКОЛ </a:t>
            </a:r>
          </a:p>
          <a:p>
            <a:pPr algn="ctr">
              <a:defRPr/>
            </a:pPr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ГОРОДА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 rot="16200000">
            <a:off x="4552950" y="4210050"/>
            <a:ext cx="3390900" cy="12192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Мемориальный музей памяти О.Е.Филипповой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 rot="16200000">
            <a:off x="2476500" y="4762500"/>
            <a:ext cx="2362200" cy="10668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 rot="16200000">
            <a:off x="3771900" y="4762500"/>
            <a:ext cx="2362200" cy="10668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Наш Пушкин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57200" y="1524000"/>
            <a:ext cx="2514600" cy="15240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МБОУ «СОШ №1</a:t>
            </a:r>
          </a:p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с углублённым изучением  иностранных языков»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 rot="16200000">
            <a:off x="76200" y="4267200"/>
            <a:ext cx="3352800" cy="10668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2895600"/>
            <a:ext cx="2438400" cy="11430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МБОУ «СОШ №2 им. А.С.Пушкина»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05400" y="1600200"/>
            <a:ext cx="2286000" cy="12192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МБОУ «СОШ №3 с углублённым изучением  математики»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19200" y="3124200"/>
            <a:ext cx="1107996" cy="3352800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Литературно – краеведческий  им. Якова Васильевича  </a:t>
            </a:r>
            <a:r>
              <a:rPr lang="ru-RU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Ругоева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2416176" y="4903787"/>
            <a:ext cx="24384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История Земли </a:t>
            </a:r>
            <a:r>
              <a:rPr lang="ru-RU" sz="20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Калевальской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7010400" y="2895600"/>
            <a:ext cx="1752600" cy="11430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МБОУ</a:t>
            </a:r>
          </a:p>
          <a:p>
            <a:pPr algn="ctr">
              <a:defRPr/>
            </a:pPr>
            <a:r>
              <a:rPr lang="ru-RU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«Гимназия»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7391400" y="4191000"/>
            <a:ext cx="990600" cy="2286000"/>
          </a:xfrm>
          <a:prstGeom prst="roundRect">
            <a:avLst/>
          </a:prstGeom>
          <a:ln>
            <a:solidFill>
              <a:srgbClr val="C0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Музей воинской</a:t>
            </a:r>
          </a:p>
          <a:p>
            <a:pPr algn="ctr"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связи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609600"/>
            <a:ext cx="3429000" cy="381000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Музеи школ города</a:t>
            </a:r>
            <a:endParaRPr lang="ru-RU" sz="24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381000" y="1066800"/>
            <a:ext cx="8382000" cy="1295400"/>
          </a:xfrm>
        </p:spPr>
        <p:txBody>
          <a:bodyPr>
            <a:noAutofit/>
          </a:bodyPr>
          <a:lstStyle/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МБОУ «СОШ №1 с углублённым   </a:t>
            </a:r>
            <a:endParaRPr lang="en-US" sz="2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изучением иностранных языков»  </a:t>
            </a:r>
            <a:endParaRPr lang="en-US" sz="2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ctr" eaLnBrk="1" hangingPunct="1">
              <a:buFont typeface="Wingdings 2" pitchFamily="18" charset="2"/>
              <a:buNone/>
              <a:defRPr/>
            </a:pPr>
            <a:r>
              <a:rPr lang="ru-RU" sz="2000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Times New Roman" pitchFamily="18" charset="0"/>
              </a:rPr>
              <a:t>г. Костомукши   Республики Карелия</a:t>
            </a:r>
            <a:endParaRPr lang="ru-RU" sz="2000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1269" name="TextBox 6"/>
          <p:cNvSpPr txBox="1">
            <a:spLocks noChangeArrowheads="1"/>
          </p:cNvSpPr>
          <p:nvPr/>
        </p:nvSpPr>
        <p:spPr bwMode="auto">
          <a:xfrm>
            <a:off x="2133600" y="6019800"/>
            <a:ext cx="6019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2"/>
              </a:rPr>
              <a:t>http://e-school.karelia.ru/kos/s01/Pages/Default.aspx</a:t>
            </a:r>
            <a:r>
              <a:rPr lang="ru-RU"/>
              <a:t> 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66800" y="2362200"/>
            <a:ext cx="1237906" cy="1143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/>
          <p:cNvSpPr txBox="1"/>
          <p:nvPr/>
        </p:nvSpPr>
        <p:spPr>
          <a:xfrm>
            <a:off x="2286000" y="5105400"/>
            <a:ext cx="6400800" cy="831850"/>
          </a:xfrm>
          <a:prstGeom prst="rect">
            <a:avLst/>
          </a:prstGeom>
          <a:solidFill>
            <a:schemeClr val="bg1"/>
          </a:solidFill>
          <a:ln>
            <a:solidFill>
              <a:srgbClr val="006666"/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Литературно – краеведческий музей Якова Васильевича </a:t>
            </a:r>
            <a:r>
              <a:rPr lang="ru-RU" sz="2400" b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Ругоева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pic>
        <p:nvPicPr>
          <p:cNvPr id="11272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90600" y="3887788"/>
            <a:ext cx="1295400" cy="1836737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2289" name="Picture 1" descr="D:\Рабочий стол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2800" y="2362200"/>
            <a:ext cx="3990975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7772400" cy="1447800"/>
          </a:xfrm>
        </p:spPr>
        <p:txBody>
          <a:bodyPr wrap="square" t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>
              <a:defRPr/>
            </a:pP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МБОУ «СОШ №3 с углублённым </a:t>
            </a:r>
            <a: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изучением математики» </a:t>
            </a:r>
            <a:b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Times New Roman" pitchFamily="18" charset="0"/>
              </a:rPr>
              <a:t>г. Костомукши   Республики Карелия</a:t>
            </a:r>
            <a:r>
              <a:rPr lang="ru-RU" sz="20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b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endParaRPr lang="ru-RU" sz="2000" dirty="0" smtClean="0">
              <a:solidFill>
                <a:srgbClr val="C0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722313" y="3684588"/>
            <a:ext cx="7772400" cy="9144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5" name="Picture 3" descr="WER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7400" y="2057400"/>
            <a:ext cx="4648200" cy="2385173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3124200" y="533400"/>
            <a:ext cx="3200400" cy="400050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Музеи школ города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76600" y="4953000"/>
            <a:ext cx="5257800" cy="83026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Мемориальный музей памяти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Ольги Егоровны Филипповой</a:t>
            </a:r>
          </a:p>
        </p:txBody>
      </p:sp>
      <p:pic>
        <p:nvPicPr>
          <p:cNvPr id="15" name="Picture 5" descr="myzei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14400" y="4724400"/>
            <a:ext cx="2131640" cy="1594132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8440" name="TextBox 15"/>
          <p:cNvSpPr txBox="1">
            <a:spLocks noChangeArrowheads="1"/>
          </p:cNvSpPr>
          <p:nvPr/>
        </p:nvSpPr>
        <p:spPr bwMode="auto">
          <a:xfrm>
            <a:off x="4572000" y="6019800"/>
            <a:ext cx="2895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u="sng">
                <a:solidFill>
                  <a:srgbClr val="002060"/>
                </a:solidFill>
                <a:hlinkClick r:id="rId4"/>
              </a:rPr>
              <a:t>http://kost-school3.ru/</a:t>
            </a:r>
            <a:endParaRPr lang="ru-RU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C:\Documents and Settings\Юра\Рабочий стол\Новая папка\Рисунок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381000"/>
            <a:ext cx="2951163" cy="22098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483" name="Picture 7" descr="C:\Documents and Settings\Юра\Рабочий стол\Новая папка\Рисунок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" y="2657475"/>
            <a:ext cx="2895600" cy="389572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>
              <a:defRPr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3238" y="530225"/>
          <a:ext cx="8183562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0486" name="Picture 11" descr="C:\Documents and Settings\Юра\Рабочий стол\Новая папка\Рисунок3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5791200" y="4343400"/>
            <a:ext cx="2917825" cy="2185988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algn="ctr">
              <a:defRPr/>
            </a:pPr>
            <a:r>
              <a:rPr lang="ru-RU" sz="4000" b="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Семья Филипповых</a:t>
            </a:r>
            <a:endParaRPr lang="ru-RU" sz="4000" b="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05000"/>
            <a:ext cx="4038600" cy="4221163"/>
          </a:xfrm>
        </p:spPr>
        <p:txBody>
          <a:bodyPr/>
          <a:lstStyle/>
          <a:p>
            <a:pPr algn="ctr">
              <a:spcAft>
                <a:spcPts val="120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  Мы продолжаем работу по сбору информации о Ольге Филипповой.               В этом нам помогает Юлия Михайловна,             её родной брат –              Дмитрий Михайлович.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pic>
        <p:nvPicPr>
          <p:cNvPr id="34818" name="Picture 2" descr="C:\Documents and Settings\Юра\Рабочий стол\2011 Шаг в БУДУЩЕЕ\Музеи школ города - Николаева А\Николаева     5 -А\Юлия Филиппова.jpg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5800" y="1295400"/>
            <a:ext cx="1828800" cy="2346960"/>
          </a:xfr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4819" name="Picture 3" descr="C:\Documents and Settings\Юра\Рабочий стол\2011 Шаг в БУДУЩЕЕ\Музеи школ города - Николаева А\Николаева     5 -А\Филипповы IMG_01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52600" y="3733800"/>
            <a:ext cx="33528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9800" y="533400"/>
            <a:ext cx="4800600" cy="381000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Музеи школ города</a:t>
            </a:r>
            <a:endParaRPr lang="ru-RU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914400" y="5029200"/>
            <a:ext cx="7162800" cy="838200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rmAutofit lnSpcReduction="10000"/>
          </a:bodyPr>
          <a:lstStyle/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Музей  «История Земли </a:t>
            </a:r>
            <a:r>
              <a:rPr lang="ru-RU" sz="24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Калевальской</a:t>
            </a: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»,  </a:t>
            </a:r>
          </a:p>
          <a:p>
            <a:pPr marL="265176" indent="-265176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Музей «Наш Пушкин»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5800" y="573100"/>
            <a:ext cx="8077200" cy="377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endParaRPr lang="en-US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en-US" sz="2000" b="1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 eaLnBrk="0" hangingPunct="0">
              <a:defRPr/>
            </a:pPr>
            <a:r>
              <a:rPr lang="ru-RU" dirty="0" smtClean="0"/>
              <a:t>  </a:t>
            </a:r>
            <a:endParaRPr lang="ru-RU" sz="19900" dirty="0"/>
          </a:p>
        </p:txBody>
      </p:sp>
      <p:pic>
        <p:nvPicPr>
          <p:cNvPr id="13" name="Picture 5" descr="Описание: pushkin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7000" y="2667000"/>
            <a:ext cx="1468917" cy="1905000"/>
          </a:xfrm>
          <a:prstGeom prst="rect">
            <a:avLst/>
          </a:prstGeom>
          <a:ln w="1905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6631" name="TextBox 13"/>
          <p:cNvSpPr txBox="1">
            <a:spLocks noChangeArrowheads="1"/>
          </p:cNvSpPr>
          <p:nvPr/>
        </p:nvSpPr>
        <p:spPr bwMode="auto">
          <a:xfrm>
            <a:off x="2362200" y="6096000"/>
            <a:ext cx="441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u="sng">
                <a:solidFill>
                  <a:srgbClr val="002060"/>
                </a:solidFill>
                <a:hlinkClick r:id="rId4"/>
              </a:rPr>
              <a:t>http</a:t>
            </a:r>
            <a:r>
              <a:rPr lang="ru-RU" u="sng">
                <a:solidFill>
                  <a:srgbClr val="002060"/>
                </a:solidFill>
                <a:hlinkClick r:id="rId4"/>
              </a:rPr>
              <a:t>://</a:t>
            </a:r>
            <a:r>
              <a:rPr lang="en-US" u="sng">
                <a:solidFill>
                  <a:srgbClr val="002060"/>
                </a:solidFill>
                <a:hlinkClick r:id="rId4"/>
              </a:rPr>
              <a:t>www</a:t>
            </a:r>
            <a:r>
              <a:rPr lang="ru-RU" u="sng">
                <a:solidFill>
                  <a:srgbClr val="002060"/>
                </a:solidFill>
                <a:hlinkClick r:id="rId4"/>
              </a:rPr>
              <a:t>.</a:t>
            </a:r>
            <a:r>
              <a:rPr lang="en-US" u="sng">
                <a:solidFill>
                  <a:srgbClr val="002060"/>
                </a:solidFill>
                <a:hlinkClick r:id="rId4"/>
              </a:rPr>
              <a:t>schsite</a:t>
            </a:r>
            <a:r>
              <a:rPr lang="ru-RU" u="sng">
                <a:solidFill>
                  <a:srgbClr val="002060"/>
                </a:solidFill>
                <a:hlinkClick r:id="rId4"/>
              </a:rPr>
              <a:t>.</a:t>
            </a:r>
            <a:r>
              <a:rPr lang="en-US" u="sng">
                <a:solidFill>
                  <a:srgbClr val="002060"/>
                </a:solidFill>
                <a:hlinkClick r:id="rId4"/>
              </a:rPr>
              <a:t>ru</a:t>
            </a:r>
            <a:r>
              <a:rPr lang="ru-RU" u="sng">
                <a:solidFill>
                  <a:srgbClr val="002060"/>
                </a:solidFill>
                <a:hlinkClick r:id="rId4"/>
              </a:rPr>
              <a:t>/</a:t>
            </a:r>
            <a:r>
              <a:rPr lang="en-US" u="sng">
                <a:solidFill>
                  <a:srgbClr val="002060"/>
                </a:solidFill>
                <a:hlinkClick r:id="rId4"/>
              </a:rPr>
              <a:t>kostomuksha</a:t>
            </a:r>
            <a:r>
              <a:rPr lang="ru-RU" u="sng">
                <a:solidFill>
                  <a:srgbClr val="002060"/>
                </a:solidFill>
                <a:hlinkClick r:id="rId4"/>
              </a:rPr>
              <a:t>-</a:t>
            </a:r>
            <a:r>
              <a:rPr lang="en-US" u="sng">
                <a:solidFill>
                  <a:srgbClr val="002060"/>
                </a:solidFill>
                <a:hlinkClick r:id="rId4"/>
              </a:rPr>
              <a:t>sch</a:t>
            </a:r>
            <a:r>
              <a:rPr lang="ru-RU" u="sng">
                <a:solidFill>
                  <a:srgbClr val="002060"/>
                </a:solidFill>
                <a:hlinkClick r:id="rId4"/>
              </a:rPr>
              <a:t>2/</a:t>
            </a:r>
            <a:endParaRPr lang="ru-RU">
              <a:solidFill>
                <a:srgbClr val="00206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14400" y="1143000"/>
            <a:ext cx="723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Times New Roman" pitchFamily="18" charset="0"/>
              </a:rPr>
              <a:t>Муниципальное  бюджетное  общеобразовательное  учреждение</a:t>
            </a:r>
            <a:r>
              <a:rPr lang="ru-RU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 </a:t>
            </a: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Times New Roman" pitchFamily="18" charset="0"/>
              </a:rPr>
              <a:t>"Средняя общеобразовательная школа  № 2                                        им. А.С.Пушкина"  </a:t>
            </a:r>
            <a:endParaRPr lang="en-US" b="1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  <a:cs typeface="Times New Roman" pitchFamily="18" charset="0"/>
              </a:rPr>
              <a:t>г. Костомукши   Республики Карелия</a:t>
            </a:r>
            <a:endParaRPr lang="ru-RU" dirty="0" smtClean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  <a:p>
            <a:pPr algn="ctr" eaLnBrk="0" hangingPunct="0">
              <a:defRPr/>
            </a:pPr>
            <a:r>
              <a:rPr lang="ru-RU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 </a:t>
            </a:r>
            <a:endParaRPr lang="ru-RU" dirty="0">
              <a:solidFill>
                <a:srgbClr val="99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pic>
        <p:nvPicPr>
          <p:cNvPr id="34819" name="Picture 3" descr="D:\Рабочий стол\Рисунок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24000" y="2667000"/>
            <a:ext cx="4981575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19400" y="533400"/>
            <a:ext cx="3657600" cy="457200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b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tint val="88000"/>
                    <a:satMod val="150000"/>
                  </a:schemeClr>
                </a:solidFill>
              </a:rPr>
            </a:br>
            <a:r>
              <a:rPr lang="ru-RU" b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ru-RU" sz="27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Музеи школ города</a:t>
            </a:r>
            <a:endParaRPr lang="ru-RU" sz="2700" dirty="0">
              <a:solidFill>
                <a:schemeClr val="accent1">
                  <a:tint val="88000"/>
                  <a:satMod val="1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00400" y="5029200"/>
            <a:ext cx="4495800" cy="609600"/>
          </a:xfrm>
          <a:solidFill>
            <a:schemeClr val="bg1"/>
          </a:solidFill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marL="265176" indent="-265176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Музей воинской славы</a:t>
            </a:r>
            <a:endParaRPr lang="ru-RU" sz="2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3352800" y="6019800"/>
            <a:ext cx="2438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hlinkClick r:id="rId2"/>
              </a:rPr>
              <a:t>www.dvoek-net.ru</a:t>
            </a:r>
            <a:r>
              <a:rPr lang="ru-RU"/>
              <a:t> </a:t>
            </a:r>
            <a:r>
              <a:rPr lang="en-US"/>
              <a:t> </a:t>
            </a:r>
            <a:endParaRPr lang="ru-RU"/>
          </a:p>
          <a:p>
            <a:endParaRPr lang="ru-RU"/>
          </a:p>
        </p:txBody>
      </p:sp>
      <p:pic>
        <p:nvPicPr>
          <p:cNvPr id="30721" name="Picture 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05600" y="2514600"/>
            <a:ext cx="1417200" cy="1914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654" name="TextBox 7"/>
          <p:cNvSpPr txBox="1">
            <a:spLocks noChangeArrowheads="1"/>
          </p:cNvSpPr>
          <p:nvPr/>
        </p:nvSpPr>
        <p:spPr bwMode="auto">
          <a:xfrm>
            <a:off x="457200" y="1447800"/>
            <a:ext cx="8229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990000"/>
                </a:solidFill>
                <a:latin typeface="Georgia" pitchFamily="18" charset="0"/>
              </a:rPr>
              <a:t>Российская  Федерация  Республика  Карелия  </a:t>
            </a:r>
          </a:p>
          <a:p>
            <a:pPr algn="ctr"/>
            <a:r>
              <a:rPr lang="ru-RU" sz="2000" b="1">
                <a:solidFill>
                  <a:srgbClr val="990000"/>
                </a:solidFill>
                <a:latin typeface="Georgia" pitchFamily="18" charset="0"/>
              </a:rPr>
              <a:t>г.Костомукша  Муниципальное бюджетное общеобразовательное учреждение "ГИМНАЗИЯ"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66800" y="4572000"/>
            <a:ext cx="1523999" cy="1168399"/>
          </a:xfrm>
          <a:prstGeom prst="rect">
            <a:avLst/>
          </a:prstGeom>
          <a:solidFill>
            <a:srgbClr val="FFFFFF">
              <a:shade val="85000"/>
            </a:srgbClr>
          </a:solidFill>
          <a:ln w="28575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D:\Рабочий стол\Рисунок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0" y="2514600"/>
            <a:ext cx="4305300" cy="1943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Другая 1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915</TotalTime>
  <Words>335</Words>
  <Application>Microsoft Office PowerPoint</Application>
  <PresentationFormat>Экран (4:3)</PresentationFormat>
  <Paragraphs>85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Развитие сетевого взаимодействия  школьных музеев  </vt:lpstr>
      <vt:lpstr>      </vt:lpstr>
      <vt:lpstr>Слайд 3</vt:lpstr>
      <vt:lpstr>  Музеи школ города</vt:lpstr>
      <vt:lpstr>                  МБОУ «СОШ №3 с углублённым   изучением математики»  г. Костомукши   Республики Карелия  </vt:lpstr>
      <vt:lpstr>Слайд 6</vt:lpstr>
      <vt:lpstr>Семья Филипповых</vt:lpstr>
      <vt:lpstr>Музеи школ города</vt:lpstr>
      <vt:lpstr>         Музеи школ города</vt:lpstr>
      <vt:lpstr>Слайд 10</vt:lpstr>
      <vt:lpstr>Источники: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Ольга</cp:lastModifiedBy>
  <cp:revision>134</cp:revision>
  <cp:lastPrinted>1601-01-01T00:00:00Z</cp:lastPrinted>
  <dcterms:created xsi:type="dcterms:W3CDTF">1601-01-01T00:00:00Z</dcterms:created>
  <dcterms:modified xsi:type="dcterms:W3CDTF">2012-04-24T14:32:20Z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