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8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ошки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324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36" y="5214926"/>
            <a:ext cx="4000464" cy="1643074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Учитель:</a:t>
            </a:r>
            <a:b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Сенча Марина Владимировна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МБУ средняя школа №31</a:t>
            </a:r>
            <a:b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г.Тольятти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2984"/>
            <a:ext cx="9144000" cy="1285860"/>
          </a:xfrm>
        </p:spPr>
        <p:txBody>
          <a:bodyPr>
            <a:norm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world of animals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-</a:t>
            </a:r>
            <a:r>
              <a:rPr lang="en-US" sz="8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</a:t>
            </a:r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       -</a:t>
            </a:r>
            <a:r>
              <a:rPr lang="en-US" sz="8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85852" y="1000108"/>
            <a:ext cx="7858148" cy="5715016"/>
          </a:xfrm>
        </p:spPr>
        <p:txBody>
          <a:bodyPr numCol="1"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strong –   strong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(the)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strong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ho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t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    ho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tt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  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(the)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ho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tt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funn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y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funn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i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(the)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funn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i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nic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e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   nic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    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(the)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nic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  <a:endParaRPr lang="ru-RU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larg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e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 larg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  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(the)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larg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old –        old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    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(the)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old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bi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g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–        bi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gg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–      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(the)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bi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gg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clean –     clean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(the)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clean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brav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e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brav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–     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(the)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brav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wid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e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–      wid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–       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(the)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wid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warm –    warm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er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 -     </a:t>
            </a:r>
            <a:r>
              <a:rPr lang="en-US" b="1" dirty="0" smtClean="0">
                <a:solidFill>
                  <a:srgbClr val="0070C0"/>
                </a:solidFill>
                <a:latin typeface="Comic Sans MS" pitchFamily="66" charset="0"/>
                <a:cs typeface="Times New Roman" pitchFamily="18" charset="0"/>
              </a:rPr>
              <a:t>(the) </a:t>
            </a:r>
            <a:r>
              <a:rPr lang="en-US" b="1" dirty="0" smtClean="0">
                <a:latin typeface="Comic Sans MS" pitchFamily="66" charset="0"/>
                <a:cs typeface="Times New Roman" pitchFamily="18" charset="0"/>
              </a:rPr>
              <a:t>warm</a:t>
            </a:r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est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Исключения из правил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14282" y="1714488"/>
            <a:ext cx="8929718" cy="3071834"/>
          </a:xfrm>
        </p:spPr>
        <p:txBody>
          <a:bodyPr numCol="1">
            <a:normAutofit/>
          </a:bodyPr>
          <a:lstStyle/>
          <a:p>
            <a:pPr>
              <a:buNone/>
            </a:pPr>
            <a:r>
              <a:rPr lang="en-US" sz="4000" b="1" dirty="0" smtClean="0">
                <a:latin typeface="Comic Sans MS" pitchFamily="66" charset="0"/>
                <a:cs typeface="Times New Roman" pitchFamily="18" charset="0"/>
              </a:rPr>
              <a:t>good –        </a:t>
            </a: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better</a:t>
            </a:r>
            <a:r>
              <a:rPr lang="en-US" sz="4000" b="1" dirty="0" smtClean="0">
                <a:latin typeface="Comic Sans MS" pitchFamily="66" charset="0"/>
                <a:cs typeface="Times New Roman" pitchFamily="18" charset="0"/>
              </a:rPr>
              <a:t> –  </a:t>
            </a:r>
            <a:r>
              <a:rPr lang="en-US" sz="4000" b="1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(the) best</a:t>
            </a:r>
          </a:p>
          <a:p>
            <a:pPr>
              <a:buNone/>
            </a:pPr>
            <a:r>
              <a:rPr lang="en-US" sz="4000" b="1" dirty="0" smtClean="0">
                <a:latin typeface="Comic Sans MS" pitchFamily="66" charset="0"/>
                <a:cs typeface="Times New Roman" pitchFamily="18" charset="0"/>
              </a:rPr>
              <a:t>bad –         </a:t>
            </a: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worse</a:t>
            </a:r>
            <a:r>
              <a:rPr lang="en-US" sz="4000" b="1" dirty="0" smtClean="0">
                <a:latin typeface="Comic Sans MS" pitchFamily="66" charset="0"/>
                <a:cs typeface="Times New Roman" pitchFamily="18" charset="0"/>
              </a:rPr>
              <a:t> –   </a:t>
            </a:r>
            <a:r>
              <a:rPr lang="en-US" sz="4000" b="1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(the) worst</a:t>
            </a:r>
          </a:p>
          <a:p>
            <a:pPr>
              <a:buNone/>
            </a:pPr>
            <a:r>
              <a:rPr lang="en-US" sz="4000" b="1" dirty="0" smtClean="0">
                <a:latin typeface="Comic Sans MS" pitchFamily="66" charset="0"/>
                <a:cs typeface="Times New Roman" pitchFamily="18" charset="0"/>
              </a:rPr>
              <a:t>many/much – </a:t>
            </a: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more</a:t>
            </a:r>
            <a:r>
              <a:rPr lang="en-US" sz="4000" b="1" dirty="0" smtClean="0">
                <a:latin typeface="Comic Sans MS" pitchFamily="66" charset="0"/>
                <a:cs typeface="Times New Roman" pitchFamily="18" charset="0"/>
              </a:rPr>
              <a:t> –    </a:t>
            </a:r>
            <a:r>
              <a:rPr lang="en-US" sz="4000" b="1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(the) most</a:t>
            </a:r>
          </a:p>
          <a:p>
            <a:pPr>
              <a:buNone/>
            </a:pPr>
            <a:r>
              <a:rPr lang="en-US" sz="4000" b="1" dirty="0" smtClean="0">
                <a:latin typeface="Comic Sans MS" pitchFamily="66" charset="0"/>
                <a:cs typeface="Times New Roman" pitchFamily="18" charset="0"/>
              </a:rPr>
              <a:t>little –        </a:t>
            </a:r>
            <a:r>
              <a:rPr lang="en-US" sz="4000" b="1" dirty="0" smtClean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rPr>
              <a:t>less</a:t>
            </a:r>
            <a:r>
              <a:rPr lang="en-US" sz="4000" b="1" dirty="0" smtClean="0">
                <a:latin typeface="Comic Sans MS" pitchFamily="66" charset="0"/>
                <a:cs typeface="Times New Roman" pitchFamily="18" charset="0"/>
              </a:rPr>
              <a:t> –     </a:t>
            </a:r>
            <a:r>
              <a:rPr lang="en-US" sz="4000" b="1" dirty="0" smtClean="0">
                <a:solidFill>
                  <a:srgbClr val="7030A0"/>
                </a:solidFill>
                <a:latin typeface="Comic Sans MS" pitchFamily="66" charset="0"/>
                <a:cs typeface="Times New Roman" pitchFamily="18" charset="0"/>
              </a:rPr>
              <a:t>(the) least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more – (the) most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857364"/>
            <a:ext cx="9358346" cy="2714644"/>
          </a:xfrm>
        </p:spPr>
        <p:txBody>
          <a:bodyPr numCol="1">
            <a:normAutofit/>
          </a:bodyPr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beautiful –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beautiful –    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(the)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beautiful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interesting–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interesting–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(the)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interesting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wonderful–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wonderful–  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(the)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wonderful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useful–       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more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useful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–          </a:t>
            </a:r>
            <a:r>
              <a:rPr lang="en-US" b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the)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most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useful</a:t>
            </a:r>
          </a:p>
          <a:p>
            <a:pPr>
              <a:buNone/>
            </a:pPr>
            <a:endParaRPr lang="en-US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Let’s speak</a:t>
            </a:r>
            <a:endParaRPr lang="ru-RU" sz="32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714488"/>
            <a:ext cx="8001024" cy="5143512"/>
          </a:xfrm>
        </p:spPr>
        <p:txBody>
          <a:bodyPr numCol="3">
            <a:noAutofit/>
          </a:bodyPr>
          <a:lstStyle/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grey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red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yellow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brown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blue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white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funny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tall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small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short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big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nice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happy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fat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smart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good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kind</a:t>
            </a:r>
          </a:p>
          <a:p>
            <a:pPr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strong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928670"/>
            <a:ext cx="9144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The  </a:t>
            </a:r>
            <a:r>
              <a:rPr lang="en-US" sz="3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crocodile</a:t>
            </a:r>
            <a:r>
              <a:rPr lang="en-US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is  </a:t>
            </a:r>
            <a:r>
              <a:rPr lang="en-US" sz="3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green</a:t>
            </a:r>
            <a:r>
              <a:rPr lang="en-US" sz="4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and  </a:t>
            </a:r>
            <a:r>
              <a:rPr lang="en-US" sz="36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strong.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on a farm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858280" cy="5643578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hen</a:t>
            </a:r>
          </a:p>
          <a:p>
            <a:pPr>
              <a:buNone/>
            </a:pP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pig</a:t>
            </a:r>
          </a:p>
          <a:p>
            <a:pPr>
              <a:buNone/>
            </a:pP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horse</a:t>
            </a:r>
          </a:p>
          <a:p>
            <a:pPr>
              <a:buNone/>
            </a:pP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sheep</a:t>
            </a:r>
          </a:p>
          <a:p>
            <a:pPr>
              <a:buNone/>
            </a:pP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rabbit</a:t>
            </a:r>
          </a:p>
          <a:p>
            <a:pPr>
              <a:buNone/>
            </a:pP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duck</a:t>
            </a:r>
          </a:p>
          <a:p>
            <a:pPr>
              <a:buNone/>
            </a:pP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cow</a:t>
            </a:r>
          </a:p>
          <a:p>
            <a:pPr>
              <a:buNone/>
            </a:pPr>
            <a:r>
              <a:rPr lang="en-US" sz="6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cockerel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 the zoo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858280" cy="5643578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an elephant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bear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lion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giraffe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parrot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monkey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tiger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kangaroo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fox</a:t>
            </a:r>
          </a:p>
          <a:p>
            <a:pPr>
              <a:buNone/>
            </a:pPr>
            <a:r>
              <a:rPr lang="en-US" sz="54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wolf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 the forest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71802" y="1214422"/>
            <a:ext cx="6072198" cy="5643578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en-US" sz="7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bear</a:t>
            </a:r>
          </a:p>
          <a:p>
            <a:pPr>
              <a:buNone/>
            </a:pPr>
            <a:r>
              <a:rPr lang="en-US" sz="7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tiger</a:t>
            </a:r>
          </a:p>
          <a:p>
            <a:pPr>
              <a:buNone/>
            </a:pPr>
            <a:r>
              <a:rPr lang="en-US" sz="7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fox</a:t>
            </a:r>
          </a:p>
          <a:p>
            <a:pPr>
              <a:buNone/>
            </a:pPr>
            <a:r>
              <a:rPr lang="en-US" sz="72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a wolf</a:t>
            </a:r>
          </a:p>
          <a:p>
            <a:pPr>
              <a:buNone/>
            </a:pPr>
            <a:endParaRPr lang="en-US" sz="7200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nilskyi-krokodil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3964773" cy="2643182"/>
          </a:xfrm>
          <a:prstGeom prst="rect">
            <a:avLst/>
          </a:prstGeom>
        </p:spPr>
      </p:pic>
      <p:pic>
        <p:nvPicPr>
          <p:cNvPr id="8" name="Рисунок 7" descr="дельфин.jpg"/>
          <p:cNvPicPr>
            <a:picLocks noChangeAspect="1"/>
          </p:cNvPicPr>
          <p:nvPr/>
        </p:nvPicPr>
        <p:blipFill>
          <a:blip r:embed="rId3" cstate="print"/>
          <a:srcRect b="7737"/>
          <a:stretch>
            <a:fillRect/>
          </a:stretch>
        </p:blipFill>
        <p:spPr>
          <a:xfrm>
            <a:off x="1" y="4584108"/>
            <a:ext cx="3286116" cy="2273892"/>
          </a:xfrm>
          <a:prstGeom prst="rect">
            <a:avLst/>
          </a:prstGeom>
        </p:spPr>
      </p:pic>
      <p:pic>
        <p:nvPicPr>
          <p:cNvPr id="10" name="Рисунок 9" descr="орёл 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0"/>
            <a:ext cx="3571868" cy="2678902"/>
          </a:xfrm>
          <a:prstGeom prst="rect">
            <a:avLst/>
          </a:prstGeom>
        </p:spPr>
      </p:pic>
      <p:pic>
        <p:nvPicPr>
          <p:cNvPr id="11" name="Рисунок 10" descr="ки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2133" y="4179098"/>
            <a:ext cx="3571868" cy="2678902"/>
          </a:xfrm>
          <a:prstGeom prst="rect">
            <a:avLst/>
          </a:prstGeom>
        </p:spPr>
      </p:pic>
      <p:pic>
        <p:nvPicPr>
          <p:cNvPr id="9" name="Рисунок 8" descr="верблюд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429124" y="2285992"/>
            <a:ext cx="2500330" cy="2425321"/>
          </a:xfrm>
          <a:prstGeom prst="rect">
            <a:avLst/>
          </a:prstGeom>
        </p:spPr>
      </p:pic>
      <p:pic>
        <p:nvPicPr>
          <p:cNvPr id="7" name="Рисунок 6" descr="королевская кобр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43042" y="2285992"/>
            <a:ext cx="2786082" cy="2428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animals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14488"/>
            <a:ext cx="8143932" cy="4643470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en-US" sz="7200" dirty="0" smtClean="0">
                <a:latin typeface="Comic Sans MS" pitchFamily="66" charset="0"/>
                <a:cs typeface="Times New Roman" pitchFamily="18" charset="0"/>
              </a:rPr>
              <a:t>eagle</a:t>
            </a:r>
          </a:p>
          <a:p>
            <a:pPr>
              <a:buNone/>
            </a:pPr>
            <a:r>
              <a:rPr lang="en-US" sz="7200" dirty="0" smtClean="0">
                <a:latin typeface="Comic Sans MS" pitchFamily="66" charset="0"/>
                <a:cs typeface="Times New Roman" pitchFamily="18" charset="0"/>
              </a:rPr>
              <a:t>dolphin</a:t>
            </a:r>
          </a:p>
          <a:p>
            <a:pPr>
              <a:buNone/>
            </a:pPr>
            <a:r>
              <a:rPr lang="en-US" sz="7200" dirty="0" smtClean="0">
                <a:latin typeface="Comic Sans MS" pitchFamily="66" charset="0"/>
                <a:cs typeface="Times New Roman" pitchFamily="18" charset="0"/>
              </a:rPr>
              <a:t>whale</a:t>
            </a:r>
          </a:p>
          <a:p>
            <a:pPr>
              <a:buNone/>
            </a:pPr>
            <a:endParaRPr lang="en-US" sz="7200" dirty="0" smtClean="0">
              <a:latin typeface="Comic Sans MS" pitchFamily="66" charset="0"/>
              <a:cs typeface="Times New Roman" pitchFamily="18" charset="0"/>
            </a:endParaRPr>
          </a:p>
          <a:p>
            <a:pPr>
              <a:buNone/>
            </a:pPr>
            <a:r>
              <a:rPr lang="en-US" sz="7200" dirty="0" smtClean="0">
                <a:latin typeface="Comic Sans MS" pitchFamily="66" charset="0"/>
                <a:cs typeface="Times New Roman" pitchFamily="18" charset="0"/>
              </a:rPr>
              <a:t>snake</a:t>
            </a:r>
          </a:p>
          <a:p>
            <a:pPr>
              <a:buNone/>
            </a:pPr>
            <a:r>
              <a:rPr lang="en-US" sz="7200" dirty="0" smtClean="0">
                <a:latin typeface="Comic Sans MS" pitchFamily="66" charset="0"/>
                <a:cs typeface="Times New Roman" pitchFamily="18" charset="0"/>
              </a:rPr>
              <a:t>crocodile</a:t>
            </a:r>
          </a:p>
          <a:p>
            <a:pPr>
              <a:buNone/>
            </a:pPr>
            <a:r>
              <a:rPr lang="en-US" sz="7200" dirty="0" smtClean="0">
                <a:latin typeface="Comic Sans MS" pitchFamily="66" charset="0"/>
                <a:cs typeface="Times New Roman" pitchFamily="18" charset="0"/>
              </a:rPr>
              <a:t>camel</a:t>
            </a:r>
          </a:p>
          <a:p>
            <a:pPr>
              <a:buNone/>
            </a:pPr>
            <a:endParaRPr lang="en-US" sz="7200" dirty="0" smtClean="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Содержимое 12" descr="океа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/>
          </a:p>
        </p:txBody>
      </p:sp>
      <p:pic>
        <p:nvPicPr>
          <p:cNvPr id="14" name="Рисунок 13" descr="море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3143240" cy="2357430"/>
          </a:xfrm>
          <a:prstGeom prst="rect">
            <a:avLst/>
          </a:prstGeom>
        </p:spPr>
      </p:pic>
      <p:pic>
        <p:nvPicPr>
          <p:cNvPr id="15" name="Рисунок 14" descr="оке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4125520"/>
            <a:ext cx="3643306" cy="2732480"/>
          </a:xfrm>
          <a:prstGeom prst="rect">
            <a:avLst/>
          </a:prstGeom>
        </p:spPr>
      </p:pic>
      <p:pic>
        <p:nvPicPr>
          <p:cNvPr id="16" name="Рисунок 15" descr="горы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86446" y="0"/>
            <a:ext cx="3357554" cy="2518166"/>
          </a:xfrm>
          <a:prstGeom prst="rect">
            <a:avLst/>
          </a:prstGeom>
        </p:spPr>
      </p:pic>
      <p:pic>
        <p:nvPicPr>
          <p:cNvPr id="18" name="Рисунок 17" descr="Самарская Лу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4125520"/>
            <a:ext cx="3643306" cy="2732480"/>
          </a:xfrm>
          <a:prstGeom prst="rect">
            <a:avLst/>
          </a:prstGeom>
        </p:spPr>
      </p:pic>
      <p:pic>
        <p:nvPicPr>
          <p:cNvPr id="17" name="Рисунок 16" descr="пустыня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928794" y="1857364"/>
            <a:ext cx="4953000" cy="2943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nature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929718" cy="4000528"/>
          </a:xfrm>
        </p:spPr>
        <p:txBody>
          <a:bodyPr numCol="2">
            <a:noAutofit/>
          </a:bodyPr>
          <a:lstStyle/>
          <a:p>
            <a:pPr>
              <a:buNone/>
            </a:pPr>
            <a:r>
              <a:rPr lang="en-US" sz="7200" dirty="0" smtClean="0">
                <a:latin typeface="Comic Sans MS" pitchFamily="66" charset="0"/>
                <a:cs typeface="Times New Roman" pitchFamily="18" charset="0"/>
              </a:rPr>
              <a:t>ocean</a:t>
            </a:r>
          </a:p>
          <a:p>
            <a:pPr>
              <a:buNone/>
            </a:pPr>
            <a:r>
              <a:rPr lang="en-US" sz="7200" dirty="0" smtClean="0">
                <a:latin typeface="Comic Sans MS" pitchFamily="66" charset="0"/>
                <a:cs typeface="Times New Roman" pitchFamily="18" charset="0"/>
              </a:rPr>
              <a:t>river</a:t>
            </a:r>
          </a:p>
          <a:p>
            <a:pPr>
              <a:buNone/>
            </a:pPr>
            <a:r>
              <a:rPr lang="en-US" sz="7200" dirty="0" smtClean="0">
                <a:latin typeface="Comic Sans MS" pitchFamily="66" charset="0"/>
                <a:cs typeface="Times New Roman" pitchFamily="18" charset="0"/>
              </a:rPr>
              <a:t>desert</a:t>
            </a:r>
          </a:p>
          <a:p>
            <a:pPr>
              <a:buNone/>
            </a:pPr>
            <a:r>
              <a:rPr lang="en-US" sz="7200" dirty="0" smtClean="0">
                <a:latin typeface="Comic Sans MS" pitchFamily="66" charset="0"/>
                <a:cs typeface="Times New Roman" pitchFamily="18" charset="0"/>
              </a:rPr>
              <a:t>sea</a:t>
            </a:r>
          </a:p>
          <a:p>
            <a:pPr>
              <a:buNone/>
            </a:pPr>
            <a:r>
              <a:rPr lang="en-US" sz="7200" dirty="0" smtClean="0">
                <a:latin typeface="Comic Sans MS" pitchFamily="66" charset="0"/>
                <a:cs typeface="Times New Roman" pitchFamily="18" charset="0"/>
              </a:rPr>
              <a:t>mountains</a:t>
            </a:r>
          </a:p>
          <a:p>
            <a:pPr>
              <a:buNone/>
            </a:pPr>
            <a:endParaRPr lang="en-US" sz="7200" dirty="0" smtClean="0"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80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Let’s read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3929090" cy="5715016"/>
          </a:xfrm>
        </p:spPr>
        <p:txBody>
          <a:bodyPr numCol="1">
            <a:noAutofit/>
          </a:bodyPr>
          <a:lstStyle/>
          <a:p>
            <a:pPr>
              <a:buNone/>
            </a:pPr>
            <a:r>
              <a:rPr lang="en-US" sz="5400" dirty="0" smtClean="0">
                <a:latin typeface="Comic Sans MS" pitchFamily="66" charset="0"/>
                <a:cs typeface="Times New Roman" pitchFamily="18" charset="0"/>
              </a:rPr>
              <a:t>eagle</a:t>
            </a:r>
          </a:p>
          <a:p>
            <a:pPr>
              <a:buNone/>
            </a:pPr>
            <a:r>
              <a:rPr lang="en-US" sz="5400" dirty="0" smtClean="0">
                <a:latin typeface="Comic Sans MS" pitchFamily="66" charset="0"/>
                <a:cs typeface="Times New Roman" pitchFamily="18" charset="0"/>
              </a:rPr>
              <a:t>dolphin</a:t>
            </a:r>
          </a:p>
          <a:p>
            <a:pPr>
              <a:buNone/>
            </a:pPr>
            <a:r>
              <a:rPr lang="en-US" sz="5400" dirty="0" smtClean="0">
                <a:latin typeface="Comic Sans MS" pitchFamily="66" charset="0"/>
                <a:cs typeface="Times New Roman" pitchFamily="18" charset="0"/>
              </a:rPr>
              <a:t>whale</a:t>
            </a:r>
          </a:p>
          <a:p>
            <a:pPr>
              <a:buNone/>
            </a:pPr>
            <a:r>
              <a:rPr lang="en-US" sz="5400" dirty="0" smtClean="0">
                <a:latin typeface="Comic Sans MS" pitchFamily="66" charset="0"/>
                <a:cs typeface="Times New Roman" pitchFamily="18" charset="0"/>
              </a:rPr>
              <a:t>snake</a:t>
            </a:r>
          </a:p>
          <a:p>
            <a:pPr>
              <a:buNone/>
            </a:pPr>
            <a:r>
              <a:rPr lang="en-US" sz="5400" dirty="0" smtClean="0">
                <a:latin typeface="Comic Sans MS" pitchFamily="66" charset="0"/>
                <a:cs typeface="Times New Roman" pitchFamily="18" charset="0"/>
              </a:rPr>
              <a:t>crocodile</a:t>
            </a:r>
          </a:p>
          <a:p>
            <a:pPr>
              <a:buNone/>
            </a:pPr>
            <a:r>
              <a:rPr lang="en-US" sz="5400" dirty="0" smtClean="0">
                <a:latin typeface="Comic Sans MS" pitchFamily="66" charset="0"/>
                <a:cs typeface="Times New Roman" pitchFamily="18" charset="0"/>
              </a:rPr>
              <a:t>camel</a:t>
            </a:r>
          </a:p>
          <a:p>
            <a:pPr>
              <a:buNone/>
            </a:pPr>
            <a:endParaRPr lang="en-US" sz="7200" dirty="0" smtClean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1214422"/>
            <a:ext cx="364333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5400" dirty="0" smtClean="0">
                <a:latin typeface="Comic Sans MS" pitchFamily="66" charset="0"/>
                <a:cs typeface="Times New Roman" pitchFamily="18" charset="0"/>
              </a:rPr>
              <a:t>ocean</a:t>
            </a:r>
          </a:p>
          <a:p>
            <a:pPr>
              <a:buNone/>
            </a:pPr>
            <a:r>
              <a:rPr lang="en-US" sz="5400" dirty="0" smtClean="0">
                <a:latin typeface="Comic Sans MS" pitchFamily="66" charset="0"/>
                <a:cs typeface="Times New Roman" pitchFamily="18" charset="0"/>
              </a:rPr>
              <a:t>river</a:t>
            </a:r>
          </a:p>
          <a:p>
            <a:pPr>
              <a:buNone/>
            </a:pPr>
            <a:r>
              <a:rPr lang="en-US" sz="5400" dirty="0" smtClean="0">
                <a:latin typeface="Comic Sans MS" pitchFamily="66" charset="0"/>
                <a:cs typeface="Times New Roman" pitchFamily="18" charset="0"/>
              </a:rPr>
              <a:t>desert</a:t>
            </a:r>
          </a:p>
          <a:p>
            <a:pPr>
              <a:buNone/>
            </a:pPr>
            <a:r>
              <a:rPr lang="en-US" sz="5400" dirty="0" smtClean="0">
                <a:latin typeface="Comic Sans MS" pitchFamily="66" charset="0"/>
                <a:cs typeface="Times New Roman" pitchFamily="18" charset="0"/>
              </a:rPr>
              <a:t>sea</a:t>
            </a:r>
          </a:p>
          <a:p>
            <a:pPr>
              <a:buNone/>
            </a:pPr>
            <a:r>
              <a:rPr lang="en-US" sz="5400" dirty="0" smtClean="0">
                <a:latin typeface="Comic Sans MS" pitchFamily="66" charset="0"/>
                <a:cs typeface="Times New Roman" pitchFamily="18" charset="0"/>
              </a:rPr>
              <a:t>mountains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285</Words>
  <Application>Microsoft Office PowerPoint</Application>
  <PresentationFormat>Экран (4:3)</PresentationFormat>
  <Paragraphs>95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Учитель: Сенча Марина Владимировна МБУ средняя школа №31 г.Тольятти </vt:lpstr>
      <vt:lpstr>on a farm</vt:lpstr>
      <vt:lpstr>in the zoo</vt:lpstr>
      <vt:lpstr>in the forest</vt:lpstr>
      <vt:lpstr>Слайд 5</vt:lpstr>
      <vt:lpstr>animals</vt:lpstr>
      <vt:lpstr>Слайд 7</vt:lpstr>
      <vt:lpstr>nature</vt:lpstr>
      <vt:lpstr>Let’s read</vt:lpstr>
      <vt:lpstr>-er       -est</vt:lpstr>
      <vt:lpstr>Исключения из правил</vt:lpstr>
      <vt:lpstr>more – (the) most</vt:lpstr>
      <vt:lpstr>Let’s speak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24th of December</dc:title>
  <cp:lastModifiedBy>Admin</cp:lastModifiedBy>
  <cp:revision>26</cp:revision>
  <dcterms:modified xsi:type="dcterms:W3CDTF">2013-03-10T18:13:37Z</dcterms:modified>
</cp:coreProperties>
</file>