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2" r:id="rId5"/>
    <p:sldId id="258" r:id="rId6"/>
    <p:sldId id="261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D24CB-E307-430F-9653-A7F7994725F8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BC5CF-C773-41D6-AC38-EBCD7FA39E5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D24CB-E307-430F-9653-A7F7994725F8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BC5CF-C773-41D6-AC38-EBCD7FA39E5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D24CB-E307-430F-9653-A7F7994725F8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BC5CF-C773-41D6-AC38-EBCD7FA39E5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D24CB-E307-430F-9653-A7F7994725F8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BC5CF-C773-41D6-AC38-EBCD7FA39E5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D24CB-E307-430F-9653-A7F7994725F8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BC5CF-C773-41D6-AC38-EBCD7FA39E5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D24CB-E307-430F-9653-A7F7994725F8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BC5CF-C773-41D6-AC38-EBCD7FA39E5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D24CB-E307-430F-9653-A7F7994725F8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BC5CF-C773-41D6-AC38-EBCD7FA39E5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D24CB-E307-430F-9653-A7F7994725F8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BC5CF-C773-41D6-AC38-EBCD7FA39E5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D24CB-E307-430F-9653-A7F7994725F8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BC5CF-C773-41D6-AC38-EBCD7FA39E5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D24CB-E307-430F-9653-A7F7994725F8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BC5CF-C773-41D6-AC38-EBCD7FA39E5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D24CB-E307-430F-9653-A7F7994725F8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BC5CF-C773-41D6-AC38-EBCD7FA39E5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23000" r="-2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FD24CB-E307-430F-9653-A7F7994725F8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FBC5CF-C773-41D6-AC38-EBCD7FA39E5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7" Type="http://schemas.openxmlformats.org/officeDocument/2006/relationships/image" Target="../media/image7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gif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WordArt 2" descr="27"/>
          <p:cNvSpPr>
            <a:spLocks noChangeArrowheads="1" noChangeShapeType="1" noTextEdit="1"/>
          </p:cNvSpPr>
          <p:nvPr/>
        </p:nvSpPr>
        <p:spPr bwMode="auto">
          <a:xfrm>
            <a:off x="2143108" y="785794"/>
            <a:ext cx="4929222" cy="1000132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14287"/>
              </a:avLst>
            </a:prstTxWarp>
          </a:bodyPr>
          <a:lstStyle/>
          <a:p>
            <a:pPr algn="ctr" rtl="0"/>
            <a:r>
              <a:rPr lang="ru-RU" sz="3600" i="1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blipFill dpi="0" rotWithShape="0">
                  <a:blip r:embed="rId2"/>
                  <a:srcRect/>
                  <a:stretch>
                    <a:fillRect/>
                  </a:stretch>
                </a:blip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/>
              </a:rPr>
              <a:t>"О МАМЕ"</a:t>
            </a:r>
            <a:endParaRPr lang="ru-RU" sz="3600" i="1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blipFill dpi="0" rotWithShape="0">
                <a:blip r:embed="rId2"/>
                <a:srcRect/>
                <a:stretch>
                  <a:fillRect/>
                </a:stretch>
              </a:blip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57356" y="2428868"/>
            <a:ext cx="55721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Trebuchet MS" pitchFamily="34" charset="0"/>
              </a:rPr>
              <a:t>АВТОРСКОЕ СТИХОТВОРЕНИЕ</a:t>
            </a:r>
          </a:p>
          <a:p>
            <a:pPr algn="ctr"/>
            <a:r>
              <a:rPr lang="ru-RU" sz="2400" b="1" dirty="0">
                <a:solidFill>
                  <a:schemeClr val="accent4">
                    <a:lumMod val="75000"/>
                  </a:schemeClr>
                </a:solidFill>
                <a:latin typeface="Trebuchet MS" pitchFamily="34" charset="0"/>
              </a:rPr>
              <a:t>у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Trebuchet MS" pitchFamily="34" charset="0"/>
              </a:rPr>
              <a:t>ченицы 4 класса «В»</a:t>
            </a:r>
          </a:p>
          <a:p>
            <a:pPr algn="ctr"/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Trebuchet MS" pitchFamily="34" charset="0"/>
              </a:rPr>
              <a:t>МБОУ «НШ-ДС»</a:t>
            </a:r>
          </a:p>
          <a:p>
            <a:pPr algn="ctr"/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Trebuchet MS" pitchFamily="34" charset="0"/>
              </a:rPr>
              <a:t>СВЕТАШОВОЙ ДИАНЫ</a:t>
            </a:r>
            <a:endParaRPr lang="ru-RU" sz="2400" b="1" dirty="0">
              <a:solidFill>
                <a:schemeClr val="accent4">
                  <a:lumMod val="75000"/>
                </a:schemeClr>
              </a:solidFill>
              <a:latin typeface="Trebuchet MS" pitchFamily="34" charset="0"/>
            </a:endParaRPr>
          </a:p>
        </p:txBody>
      </p:sp>
      <p:pic>
        <p:nvPicPr>
          <p:cNvPr id="5" name="Рисунок 4" descr="206651607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428604"/>
            <a:ext cx="1905000" cy="1905000"/>
          </a:xfrm>
          <a:prstGeom prst="rect">
            <a:avLst/>
          </a:prstGeom>
        </p:spPr>
      </p:pic>
      <p:pic>
        <p:nvPicPr>
          <p:cNvPr id="1028" name="Picture 4" descr="C:\Documents and Settings\Наталья\Рабочий стол\Новая папка\красивые анимации\342063588.gif"/>
          <p:cNvPicPr>
            <a:picLocks noChangeAspect="1" noChangeArrowheads="1" noCrop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39000" y="428604"/>
            <a:ext cx="1905000" cy="1905000"/>
          </a:xfrm>
          <a:prstGeom prst="rect">
            <a:avLst/>
          </a:prstGeom>
          <a:noFill/>
        </p:spPr>
      </p:pic>
      <p:pic>
        <p:nvPicPr>
          <p:cNvPr id="1030" name="Picture 6" descr="C:\Documents and Settings\Наталья\Рабочий стол\getImage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4000504"/>
            <a:ext cx="3286128" cy="2628902"/>
          </a:xfrm>
          <a:prstGeom prst="heart">
            <a:avLst/>
          </a:prstGeom>
          <a:noFill/>
        </p:spPr>
      </p:pic>
      <p:pic>
        <p:nvPicPr>
          <p:cNvPr id="9" name="Picture 5" descr="C:\Documents and Settings\Наталья\Рабочий стол\Новая папка\мамочка\groimt4a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57950" y="3857628"/>
            <a:ext cx="2413003" cy="2741548"/>
          </a:xfrm>
          <a:prstGeom prst="rect">
            <a:avLst/>
          </a:prstGeom>
          <a:noFill/>
        </p:spPr>
      </p:pic>
      <p:pic>
        <p:nvPicPr>
          <p:cNvPr id="1032" name="Picture 8" descr="C:\Documents and Settings\Наталья\Рабочий стол\Новая папка\красивые анимации\43823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643174" y="6215082"/>
            <a:ext cx="3810013" cy="2857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Documents and Settings\Наталья\Рабочий стол\Новая папка\мамочка\phot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214290"/>
            <a:ext cx="2867191" cy="3876681"/>
          </a:xfrm>
          <a:prstGeom prst="rect">
            <a:avLst/>
          </a:prstGeom>
          <a:noFill/>
          <a:ln>
            <a:solidFill>
              <a:srgbClr val="FF3399"/>
            </a:solidFill>
          </a:ln>
        </p:spPr>
      </p:pic>
      <p:pic>
        <p:nvPicPr>
          <p:cNvPr id="3076" name="Picture 4" descr="C:\Documents and Settings\Наталья\Рабочий стол\getImage (3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1001600">
            <a:off x="304483" y="2573355"/>
            <a:ext cx="2821785" cy="37623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7" name="Picture 5" descr="C:\Documents and Settings\Наталья\Рабочий стол\getImage (4).jpg"/>
          <p:cNvPicPr>
            <a:picLocks noChangeAspect="1" noChangeArrowheads="1"/>
          </p:cNvPicPr>
          <p:nvPr/>
        </p:nvPicPr>
        <p:blipFill>
          <a:blip r:embed="rId4"/>
          <a:srcRect l="26269" r="16601"/>
          <a:stretch>
            <a:fillRect/>
          </a:stretch>
        </p:blipFill>
        <p:spPr bwMode="auto">
          <a:xfrm rot="707006">
            <a:off x="5806184" y="2576835"/>
            <a:ext cx="2865895" cy="39744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3" descr="C:\Documents and Settings\Наталья\Рабочий стол\Новая папка\мамочка\x_bf60fe0e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8323" r="20243"/>
          <a:stretch>
            <a:fillRect/>
          </a:stretch>
        </p:blipFill>
        <p:spPr bwMode="auto">
          <a:xfrm>
            <a:off x="3143240" y="4572008"/>
            <a:ext cx="2461565" cy="20034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Наталья\Рабочий стол\getImage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2500306"/>
            <a:ext cx="6278578" cy="41791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099" name="Picture 3" descr="C:\Documents and Settings\Наталья\Рабочий стол\Новая папка\мамочка\f8ecebd985844698302cca836889e443_95911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214290"/>
            <a:ext cx="2162808" cy="3714746"/>
          </a:xfrm>
          <a:prstGeom prst="rect">
            <a:avLst/>
          </a:prstGeom>
          <a:noFill/>
        </p:spPr>
      </p:pic>
      <p:pic>
        <p:nvPicPr>
          <p:cNvPr id="4100" name="Picture 4" descr="C:\Documents and Settings\Наталья\Рабочий стол\Новая папка\мамочка\482286_466486.jpg"/>
          <p:cNvPicPr>
            <a:picLocks noChangeAspect="1" noChangeArrowheads="1"/>
          </p:cNvPicPr>
          <p:nvPr/>
        </p:nvPicPr>
        <p:blipFill>
          <a:blip r:embed="rId4"/>
          <a:srcRect l="5000" t="10000" r="2500" b="6666"/>
          <a:stretch>
            <a:fillRect/>
          </a:stretch>
        </p:blipFill>
        <p:spPr bwMode="auto">
          <a:xfrm>
            <a:off x="3571868" y="214290"/>
            <a:ext cx="3643338" cy="20770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Наталья\Рабочий стол\Новая папка\мамочка\x_435f6df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3643314"/>
            <a:ext cx="3850278" cy="2964204"/>
          </a:xfrm>
          <a:prstGeom prst="heart">
            <a:avLst/>
          </a:prstGeom>
          <a:noFill/>
          <a:ln>
            <a:solidFill>
              <a:srgbClr val="0070C0"/>
            </a:solidFill>
          </a:ln>
        </p:spPr>
      </p:pic>
      <p:pic>
        <p:nvPicPr>
          <p:cNvPr id="3" name="Picture 2" descr="C:\Documents and Settings\Наталья\Рабочий стол\getImage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0"/>
            <a:ext cx="4792273" cy="3833818"/>
          </a:xfrm>
          <a:prstGeom prst="heart">
            <a:avLst/>
          </a:prstGeom>
          <a:noFill/>
        </p:spPr>
      </p:pic>
      <p:pic>
        <p:nvPicPr>
          <p:cNvPr id="4" name="Picture 6" descr="C:\Documents and Settings\Наталья\Рабочий стол\Новая папка\мамочка\i (1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6578" y="2357430"/>
            <a:ext cx="1857388" cy="2341245"/>
          </a:xfrm>
          <a:prstGeom prst="round2DiagRect">
            <a:avLst/>
          </a:prstGeom>
          <a:noFill/>
        </p:spPr>
      </p:pic>
      <p:pic>
        <p:nvPicPr>
          <p:cNvPr id="6146" name="Picture 2" descr="C:\Documents and Settings\Наталья\Рабочий стол\Новая папка\мамочка\i (2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19" y="2428868"/>
            <a:ext cx="2032897" cy="2352351"/>
          </a:xfrm>
          <a:prstGeom prst="round2DiagRect">
            <a:avLst/>
          </a:prstGeom>
          <a:noFill/>
        </p:spPr>
      </p:pic>
      <p:pic>
        <p:nvPicPr>
          <p:cNvPr id="6147" name="Picture 3" descr="C:\Documents and Settings\Наталья\Рабочий стол\Новая папка\g1710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429520" y="5214950"/>
            <a:ext cx="962025" cy="1219200"/>
          </a:xfrm>
          <a:prstGeom prst="rect">
            <a:avLst/>
          </a:prstGeom>
          <a:noFill/>
        </p:spPr>
      </p:pic>
      <p:pic>
        <p:nvPicPr>
          <p:cNvPr id="7" name="Picture 3" descr="C:\Documents and Settings\Наталья\Рабочий стол\Новая папка\g1710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57224" y="5214950"/>
            <a:ext cx="962025" cy="121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Наталья\Рабочий стол\Новая папка\мамочка\83308474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57290" y="214290"/>
            <a:ext cx="6572296" cy="5214974"/>
          </a:xfrm>
          <a:prstGeom prst="rect">
            <a:avLst/>
          </a:prstGeom>
          <a:noFill/>
        </p:spPr>
      </p:pic>
      <p:pic>
        <p:nvPicPr>
          <p:cNvPr id="2052" name="Picture 4" descr="C:\Documents and Settings\Наталья\Рабочий стол\Новая папка\мамочка\70003063_7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44" y="5286388"/>
            <a:ext cx="2043113" cy="13255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C:\Documents and Settings\Наталья\Рабочий стол\Новая папка\мамочка\x_4f48d7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3500438"/>
            <a:ext cx="2786082" cy="2995682"/>
          </a:xfrm>
          <a:prstGeom prst="rect">
            <a:avLst/>
          </a:prstGeom>
          <a:noFill/>
          <a:ln>
            <a:solidFill>
              <a:srgbClr val="FF3399"/>
            </a:solidFill>
          </a:ln>
        </p:spPr>
      </p:pic>
      <p:pic>
        <p:nvPicPr>
          <p:cNvPr id="5125" name="Picture 5" descr="C:\Documents and Settings\Наталья\Рабочий стол\Новая папка\мамочка\x_0cf7628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14290"/>
            <a:ext cx="4372215" cy="3071814"/>
          </a:xfrm>
          <a:prstGeom prst="rect">
            <a:avLst/>
          </a:prstGeom>
          <a:noFill/>
          <a:ln>
            <a:solidFill>
              <a:srgbClr val="FF3399"/>
            </a:solidFill>
          </a:ln>
        </p:spPr>
      </p:pic>
      <p:pic>
        <p:nvPicPr>
          <p:cNvPr id="7" name="Рисунок 6" descr="D:\Мои документы\все к конкурсам\осень конкурсы\IMG_0006.jpg"/>
          <p:cNvPicPr/>
          <p:nvPr/>
        </p:nvPicPr>
        <p:blipFill>
          <a:blip r:embed="rId4" cstate="print"/>
          <a:srcRect l="3787" t="3836" r="1712"/>
          <a:stretch>
            <a:fillRect/>
          </a:stretch>
        </p:blipFill>
        <p:spPr bwMode="auto">
          <a:xfrm>
            <a:off x="5072066" y="928670"/>
            <a:ext cx="3714776" cy="5482643"/>
          </a:xfrm>
          <a:prstGeom prst="flowChartAlternateProcess">
            <a:avLst/>
          </a:prstGeom>
          <a:noFill/>
          <a:ln w="9525">
            <a:solidFill>
              <a:srgbClr val="FF3399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C:\Documents and Settings\Наталья\Рабочий стол\Новая папка\flowers0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7620" y="357166"/>
            <a:ext cx="1509711" cy="218532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71472" y="2643182"/>
            <a:ext cx="82396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170" name="Picture 2" descr="C:\Documents and Settings\Наталья\Рабочий стол\Новая папка\8e75cb135f92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43590" b="5128"/>
          <a:stretch>
            <a:fillRect/>
          </a:stretch>
        </p:blipFill>
        <p:spPr bwMode="auto">
          <a:xfrm>
            <a:off x="1714480" y="3929066"/>
            <a:ext cx="6096000" cy="2286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22</Words>
  <Application>Microsoft Office PowerPoint</Application>
  <PresentationFormat>Экран (4:3)</PresentationFormat>
  <Paragraphs>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Наталья</cp:lastModifiedBy>
  <cp:revision>7</cp:revision>
  <dcterms:created xsi:type="dcterms:W3CDTF">2013-01-14T16:44:02Z</dcterms:created>
  <dcterms:modified xsi:type="dcterms:W3CDTF">2013-01-14T17:47:26Z</dcterms:modified>
</cp:coreProperties>
</file>