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2" autoAdjust="0"/>
  </p:normalViewPr>
  <p:slideViewPr>
    <p:cSldViewPr>
      <p:cViewPr varScale="1">
        <p:scale>
          <a:sx n="72" d="100"/>
          <a:sy n="72" d="100"/>
        </p:scale>
        <p:origin x="-12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EAF3C7-52A7-4505-AFEA-628C8AEB120A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32B0DD-B308-4C08-A11B-96B43AE600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5111AF-B4AF-4DEC-AD99-1627FA6C112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03ECD7-2DC3-450A-82F4-BE35D7E1A54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420A8C-A8FB-45BD-A4EA-C3BB8053C05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24CC32-BACE-4296-A62A-21125B7E8C3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C290C8-C5BC-4E19-B4BB-40C9ED33C90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C3BBD1-24D3-499B-B806-F6DD446D41F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BB7709-6A79-4298-B1A2-4FFD7CBC919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D4D8B4-5127-4F0F-B572-533648BD24C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C56665-CDBC-4F1A-BC75-399710D8AED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6B33E1-560B-4202-A385-5E150862D97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FBC339-4462-43EF-8856-10A91E3F7EC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B8C2EF-1942-4431-8E5B-01D0F4A6733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CF5595-7A5D-451C-875D-E25282236F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C285B3-EF1E-4C48-ACE3-16D27578A48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BCEB12-35AE-4363-A528-3F8DA8B3672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9B76B-4281-4A9B-AA93-8D5C69F5A53E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7AA9F-FAF3-408C-B3F7-BB5B089C8D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62C49-B616-4D81-BB26-3611BE55A963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6DA64-958A-4C64-807F-8BC1C7F1F1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29B0-9288-4F36-9AF4-B290AF7AB3BF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E32BF-67FE-4D0C-BBE4-AF9F386923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9D4C-70B8-4739-8266-C79BFAB262C8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359BF-0C20-4CED-840D-968FFE194A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FDF22-F9E0-418F-A089-2ABC6EA17AA3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BB899-D2F4-43EA-9318-81EA3C1664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A0EAC-57CD-4701-A0F8-7492CFA5D936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876EC-5772-4D8D-ACC7-EC6CCDE24A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4CF3C-9104-4107-B9B9-EA6F99A67D6B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46336-9CDC-4FBF-85F7-D05B207473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2DFD1-CD0B-4258-B0B2-EB8EDAC336E1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D339-F18D-4997-BB88-0E595ACBE1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A2718-8338-4C35-AD45-6AA4299F3F49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75590-897A-46CA-84BE-FDF6DA2673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88A3A-5947-46BD-93B9-6C6841EC44FF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E95AB-19F9-4F1C-BB2E-D1262EF51F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38B98-9B97-44C3-951C-286D699173B1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29455-828A-41F6-BF36-738A8349FA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Tm="3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78B735-813E-4BFE-9B74-4717B6FC2509}" type="datetimeFigureOut">
              <a:rPr lang="ru-RU"/>
              <a:pPr>
                <a:defRPr/>
              </a:pPr>
              <a:t>03.02.2013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53406E-67E2-4389-BE8F-9AE4689DF2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Tm="3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C:\Documents and Settings\Кирилл\Рабочий стол\Рабочий стол\МАМА\родина\0_1c25f_d97bcf16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463"/>
            <a:ext cx="9358313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86183" y="571480"/>
            <a:ext cx="5072097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«Родина»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57625" y="2500313"/>
            <a:ext cx="528637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 По стихотворению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                   З.Александровой                 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Рабочий стол\МАМА\родина\0_1d9b7_cd1c66b9_L.jpe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4948238" y="214313"/>
            <a:ext cx="4195762" cy="6408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Кирилл\Рабочий стол\Рабочий стол\МАМА\родина\0_efb9_a507ee1f_L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3"/>
            <a:ext cx="4864100" cy="635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35150" y="5734050"/>
            <a:ext cx="6481763" cy="711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600" b="1">
                <a:solidFill>
                  <a:srgbClr val="604A7B"/>
                </a:solidFill>
                <a:cs typeface="Arial" charset="0"/>
              </a:rPr>
              <a:t>Над скакалкой топот ног</a:t>
            </a:r>
            <a:r>
              <a:rPr lang="ru-RU" sz="4000" b="1">
                <a:solidFill>
                  <a:srgbClr val="604A7B"/>
                </a:solidFill>
                <a:cs typeface="Arial" charset="0"/>
              </a:rPr>
              <a:t>,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Кирилл\Рабочий стол\Рабочий стол\МАМА\родина\0_1f00f_8f766d47_L.jpe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750" y="5661025"/>
            <a:ext cx="8604250" cy="1076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604A7B"/>
                </a:solidFill>
                <a:cs typeface="Arial" charset="0"/>
              </a:rPr>
              <a:t>И большой соседней фабрики</a:t>
            </a:r>
          </a:p>
          <a:p>
            <a:pPr algn="ctr"/>
            <a:r>
              <a:rPr lang="ru-RU" sz="3200" b="1">
                <a:solidFill>
                  <a:srgbClr val="604A7B"/>
                </a:solidFill>
                <a:cs typeface="Arial" charset="0"/>
              </a:rPr>
              <a:t>    Громкий радостный гудок. 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ирилл\Рабочий стол\Рабочий стол\МАМА\родина\flower_008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28688" y="428625"/>
            <a:ext cx="6738937" cy="650875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9525" algn="ctr">
            <a:solidFill>
              <a:srgbClr val="98B954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Или степь, от маков красная,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Кирилл\Рабочий стол\Рабочий стол\МАМА\родина\mh09so13eq8q3rli8lkdv6x7lttsmi1y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643063" y="5445125"/>
            <a:ext cx="6072187" cy="711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604A7B"/>
                </a:solidFill>
                <a:cs typeface="Arial" charset="0"/>
              </a:rPr>
              <a:t>Золотая целина…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ирилл\Рабочий стол\Рабочий стол\МАМА\родина\0_1df95_71e91dc3_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000108"/>
            <a:ext cx="4257062" cy="331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1" name="Picture 3" descr="C:\Documents and Settings\Кирилл\Рабочий стол\Рабочий стол\МАМА\родина\0_26c26_28e3c599_L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5080" y="1071546"/>
            <a:ext cx="491892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172" name="Picture 4" descr="C:\Documents and Settings\Кирилл\Рабочий стол\Рабочий стол\МАМА\природа, фото\DSC071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71736" y="3357562"/>
            <a:ext cx="3839574" cy="3384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43063" y="-142875"/>
            <a:ext cx="7215187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u="sng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Родина бывает разная,</a:t>
            </a:r>
            <a:r>
              <a:rPr lang="ru-RU" sz="5400" b="1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pic>
        <p:nvPicPr>
          <p:cNvPr id="40966" name="Picture 5" descr="C:\Documents and Settings\Кирилл\Рабочий стол\Рабочий стол\МАМА\анимация\коло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" y="4929188"/>
            <a:ext cx="13684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6" descr="C:\Documents and Settings\Кирилл\Рабочий стол\Рабочий стол\МАМА\анимация\лан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688" y="4643438"/>
            <a:ext cx="238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ирилл\Рабочий стол\Рабочий стол\МАМА\родина\0_20f3_d7bdacb7_L.jpe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 flipH="1">
            <a:off x="1428750" y="0"/>
            <a:ext cx="7143750" cy="7715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400" b="1">
                <a:solidFill>
                  <a:srgbClr val="604A7B"/>
                </a:solidFill>
                <a:cs typeface="Arial" charset="0"/>
              </a:rPr>
              <a:t>Но у всех она одна!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Кирилл\Рабочий стол\Рабочий стол\МАМА\родина\0_1c0a5_fde8ca3e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382125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C:\Documents and Settings\Кирилл\Рабочий стол\Рабочий стол\МАМА\анимация\solna2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67475" y="0"/>
            <a:ext cx="26765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428875" y="2928938"/>
            <a:ext cx="6715125" cy="1930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604A7B"/>
                </a:solidFill>
                <a:cs typeface="Arial" charset="0"/>
              </a:rPr>
              <a:t>Если скажут слово «Родина»,</a:t>
            </a:r>
          </a:p>
          <a:p>
            <a:pPr algn="ctr"/>
            <a:r>
              <a:rPr lang="ru-RU" sz="4000" b="1">
                <a:solidFill>
                  <a:srgbClr val="604A7B"/>
                </a:solidFill>
                <a:cs typeface="Arial" charset="0"/>
              </a:rPr>
              <a:t>      Сразу в памяти встаёт</a:t>
            </a:r>
          </a:p>
        </p:txBody>
      </p:sp>
      <p:pic>
        <p:nvPicPr>
          <p:cNvPr id="16388" name="Picture 5" descr="C:\Documents and Settings\Кирилл\Рабочий стол\Рабочий стол\МАМА\анимация\23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75" y="285750"/>
            <a:ext cx="14620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ирилл\Рабочий стол\Рабочий стол\МАМА\родина\0_6ea1_7d0510a8_-1-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1300" cy="671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42988" y="5892800"/>
            <a:ext cx="6985000" cy="833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800" b="1">
                <a:solidFill>
                  <a:srgbClr val="604A7B"/>
                </a:solidFill>
                <a:cs typeface="Arial" charset="0"/>
              </a:rPr>
              <a:t>Старый дом,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Кирилл\Рабочий стол\Рабочий стол\МАМА\природа, фото\0_137e5_b3842575_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750" y="5857875"/>
            <a:ext cx="7319963" cy="833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800" b="1">
                <a:solidFill>
                  <a:srgbClr val="7030A0"/>
                </a:solidFill>
                <a:cs typeface="Arial" charset="0"/>
              </a:rPr>
              <a:t>В саду смородина,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Кирилл\Рабочий стол\Рабочий стол\МАМА\родина\0_22c59_29be597b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7463"/>
            <a:ext cx="9144000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2875" y="6000750"/>
            <a:ext cx="7958138" cy="833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4">
                    <a:lumMod val="75000"/>
                  </a:schemeClr>
                </a:solidFill>
              </a:rPr>
              <a:t>Толстый тополь у ворот.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ирилл\Рабочий стол\Рабочий стол\МАМА\природа, фото\0_ba00_b79855e8_X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7813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71563" y="6000750"/>
            <a:ext cx="7429500" cy="711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000" b="1">
                <a:solidFill>
                  <a:srgbClr val="604A7B"/>
                </a:solidFill>
                <a:cs typeface="Arial" charset="0"/>
              </a:rPr>
              <a:t>У реки берёза - скромница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ирилл\Рабочий стол\Рабочий стол\МАМА\родина\qj0icb1z952s949064y95qr0ykx06wjx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813" y="-17463"/>
            <a:ext cx="9167813" cy="6875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1500188" y="6357938"/>
            <a:ext cx="1841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600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25" y="5934075"/>
            <a:ext cx="7675563" cy="7715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4400" b="1">
                <a:solidFill>
                  <a:srgbClr val="604A7B"/>
                </a:solidFill>
                <a:cs typeface="Arial" charset="0"/>
              </a:rPr>
              <a:t>И ромашковый бугор…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ирилл\Рабочий стол\Рабочий стол\МАМА\родина\0_b144_d336a40d_L.jpe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8313" y="5657850"/>
            <a:ext cx="8135937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А другим, наверно, вспомнится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Свой родной весёлый двор.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Кирилл\Рабочий стол\Рабочий стол\МАМА\природа, фото\0_dc11_2835b9be_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29213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4" descr="C:\Documents and Settings\Кирилл\Рабочий стол\Рабочий стол\МАМА\детские сады,фото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32400" y="214313"/>
            <a:ext cx="39116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750" y="5734050"/>
            <a:ext cx="6959600" cy="650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600" b="1">
                <a:solidFill>
                  <a:srgbClr val="604A7B"/>
                </a:solidFill>
                <a:cs typeface="Arial" charset="0"/>
              </a:rPr>
              <a:t>В лужах первые кораблики,</a:t>
            </a:r>
          </a:p>
        </p:txBody>
      </p:sp>
    </p:spTree>
  </p:cSld>
  <p:clrMapOvr>
    <a:masterClrMapping/>
  </p:clrMapOvr>
  <p:transition advTm="3000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80</Words>
  <Application>Microsoft Office PowerPoint</Application>
  <PresentationFormat>Экран (4:3)</PresentationFormat>
  <Paragraphs>34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Пользователь</cp:lastModifiedBy>
  <cp:revision>50</cp:revision>
  <dcterms:created xsi:type="dcterms:W3CDTF">2009-05-20T15:37:52Z</dcterms:created>
  <dcterms:modified xsi:type="dcterms:W3CDTF">2013-02-03T11:21:49Z</dcterms:modified>
</cp:coreProperties>
</file>