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1" r:id="rId5"/>
    <p:sldId id="258" r:id="rId6"/>
    <p:sldId id="259" r:id="rId7"/>
    <p:sldId id="263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9" r:id="rId17"/>
    <p:sldId id="280" r:id="rId18"/>
    <p:sldId id="272" r:id="rId19"/>
    <p:sldId id="275" r:id="rId20"/>
    <p:sldId id="276" r:id="rId21"/>
    <p:sldId id="273" r:id="rId22"/>
    <p:sldId id="274" r:id="rId23"/>
    <p:sldId id="277" r:id="rId24"/>
    <p:sldId id="278" r:id="rId25"/>
    <p:sldId id="281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DDBB0B-5D63-41BF-903E-27B1FA4C4EEE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2D50B-E0D5-4C9B-AEE9-3284A9E18B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ratov-kultura.ru/theatres/opera/22-12-2007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aratov-kultura.ru/calendar/04-11.html" TargetMode="External"/><Relationship Id="rId2" Type="http://schemas.openxmlformats.org/officeDocument/2006/relationships/hyperlink" Target="http://www.saratov-kultura.ru/theatres/tuz.html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aratov-kultura.ru/theatres/versiya.html" TargetMode="External"/><Relationship Id="rId3" Type="http://schemas.openxmlformats.org/officeDocument/2006/relationships/hyperlink" Target="http://www.saratov-kultura.ru/theatres/tuz.html" TargetMode="External"/><Relationship Id="rId7" Type="http://schemas.openxmlformats.org/officeDocument/2006/relationships/hyperlink" Target="http://www.saratov-kultura.ru/theatres/opereta.html" TargetMode="External"/><Relationship Id="rId2" Type="http://schemas.openxmlformats.org/officeDocument/2006/relationships/hyperlink" Target="http://www.saratov-kultura.ru/theatres/drama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aratov-kultura.ru/theatres/comedy.html" TargetMode="External"/><Relationship Id="rId5" Type="http://schemas.openxmlformats.org/officeDocument/2006/relationships/hyperlink" Target="http://www.saratov-kultura.ru/theatres/teremok.html" TargetMode="External"/><Relationship Id="rId4" Type="http://schemas.openxmlformats.org/officeDocument/2006/relationships/hyperlink" Target="http://www.saratov-kultura.ru/theatres/opera.html" TargetMode="External"/><Relationship Id="rId9" Type="http://schemas.openxmlformats.org/officeDocument/2006/relationships/hyperlink" Target="http://www.saratov-kultura.ru/theatres/cirk.html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Театры Саратова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Краеведение 8 класс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МКОУ-ООШ </a:t>
            </a:r>
            <a:r>
              <a:rPr lang="ru-RU" dirty="0" smtClean="0">
                <a:solidFill>
                  <a:srgbClr val="002060"/>
                </a:solidFill>
              </a:rPr>
              <a:t>с. </a:t>
            </a:r>
            <a:r>
              <a:rPr lang="ru-RU" dirty="0" err="1" smtClean="0">
                <a:solidFill>
                  <a:srgbClr val="002060"/>
                </a:solidFill>
              </a:rPr>
              <a:t>Львовка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Щербинина</a:t>
            </a:r>
            <a:r>
              <a:rPr lang="ru-RU" dirty="0" smtClean="0">
                <a:solidFill>
                  <a:srgbClr val="002060"/>
                </a:solidFill>
              </a:rPr>
              <a:t> Т.В.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Академический театр оперы и балета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 1887 году труппу возглавил ярчайший дирижер России Иван </a:t>
            </a:r>
            <a:r>
              <a:rPr lang="ru-RU" dirty="0" err="1" smtClean="0"/>
              <a:t>Палицин</a:t>
            </a:r>
            <a:r>
              <a:rPr lang="ru-RU" dirty="0" smtClean="0"/>
              <a:t>. За дирижерским пультом в разное время стояли блестящие дирижёры России А. </a:t>
            </a:r>
            <a:r>
              <a:rPr lang="ru-RU" dirty="0" err="1" smtClean="0"/>
              <a:t>Пазовский</a:t>
            </a:r>
            <a:r>
              <a:rPr lang="ru-RU" dirty="0" smtClean="0"/>
              <a:t>, А. </a:t>
            </a:r>
            <a:r>
              <a:rPr lang="ru-RU" dirty="0" err="1" smtClean="0"/>
              <a:t>Павлов-Арбенин</a:t>
            </a:r>
            <a:r>
              <a:rPr lang="ru-RU" dirty="0" smtClean="0"/>
              <a:t>, В. Сук.</a:t>
            </a:r>
          </a:p>
          <a:p>
            <a:r>
              <a:rPr lang="ru-RU" dirty="0" smtClean="0"/>
              <a:t>Первая профессиональная труппа была создана в 1928 году. В её репертуаре были балеты «Лебединое озеро», «Спящая красавица», «Щелкунчик» П. Чайковского, «</a:t>
            </a:r>
            <a:r>
              <a:rPr lang="ru-RU" dirty="0" err="1" smtClean="0"/>
              <a:t>Лауренсия</a:t>
            </a:r>
            <a:r>
              <a:rPr lang="ru-RU" dirty="0" smtClean="0"/>
              <a:t>» А. </a:t>
            </a:r>
            <a:r>
              <a:rPr lang="ru-RU" dirty="0" err="1" smtClean="0"/>
              <a:t>Крейна</a:t>
            </a:r>
            <a:r>
              <a:rPr lang="ru-RU" dirty="0" smtClean="0"/>
              <a:t>, «Каменный цветок» и «Золушка» С. Прокофьева и др. спектакли.</a:t>
            </a:r>
          </a:p>
          <a:p>
            <a:r>
              <a:rPr lang="ru-RU" dirty="0" smtClean="0"/>
              <a:t>В сезоне 2007/2008 года в репертуар театра добавились опера «Бал-маскарад», балет </a:t>
            </a:r>
            <a:r>
              <a:rPr lang="ru-RU" dirty="0" smtClean="0">
                <a:hlinkClick r:id="rId2"/>
              </a:rPr>
              <a:t>«Мистерия танго»</a:t>
            </a:r>
            <a:r>
              <a:rPr lang="ru-RU" dirty="0" smtClean="0"/>
              <a:t>, спектакль-концерт «В стиле ретро».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Академический театр оперы и балета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J:\Мои документы\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571612"/>
            <a:ext cx="2286016" cy="1857388"/>
          </a:xfrm>
          <a:prstGeom prst="rect">
            <a:avLst/>
          </a:prstGeom>
          <a:noFill/>
        </p:spPr>
      </p:pic>
      <p:pic>
        <p:nvPicPr>
          <p:cNvPr id="3075" name="Picture 3" descr="J:\Мои документы\т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1571612"/>
            <a:ext cx="2143140" cy="1857388"/>
          </a:xfrm>
          <a:prstGeom prst="rect">
            <a:avLst/>
          </a:prstGeom>
          <a:noFill/>
        </p:spPr>
      </p:pic>
      <p:pic>
        <p:nvPicPr>
          <p:cNvPr id="3076" name="Picture 4" descr="J:\Мои документы\те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643050"/>
            <a:ext cx="2357454" cy="1785950"/>
          </a:xfrm>
          <a:prstGeom prst="rect">
            <a:avLst/>
          </a:prstGeom>
          <a:noFill/>
        </p:spPr>
      </p:pic>
      <p:pic>
        <p:nvPicPr>
          <p:cNvPr id="3078" name="Picture 6" descr="http://www.operabalet.ru/f/photo/satob_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3500438"/>
            <a:ext cx="5715000" cy="2928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F0"/>
                </a:solidFill>
              </a:rPr>
              <a:t>ТЕАТР КУКОЛ «ТЕРЕМОК»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Саратовский театр кукол был основан при </a:t>
            </a:r>
            <a:r>
              <a:rPr lang="ru-RU" dirty="0" smtClean="0">
                <a:hlinkClick r:id="rId2"/>
              </a:rPr>
              <a:t>Саратовском театре юного зрителя</a:t>
            </a:r>
            <a:r>
              <a:rPr lang="ru-RU" dirty="0" smtClean="0"/>
              <a:t>. У истоков театра стояли молодые актёры: К. </a:t>
            </a:r>
            <a:r>
              <a:rPr lang="ru-RU" dirty="0" err="1" smtClean="0"/>
              <a:t>Богомазова</a:t>
            </a:r>
            <a:r>
              <a:rPr lang="ru-RU" dirty="0" smtClean="0"/>
              <a:t>, А.Ларина, И. Мишин, Н. </a:t>
            </a:r>
            <a:r>
              <a:rPr lang="ru-RU" dirty="0" err="1" smtClean="0"/>
              <a:t>Потасуев</a:t>
            </a:r>
            <a:r>
              <a:rPr lang="ru-RU" dirty="0" smtClean="0"/>
              <a:t>, А. Чижиков, В. Мацкевич, Н. </a:t>
            </a:r>
            <a:r>
              <a:rPr lang="ru-RU" dirty="0" err="1" smtClean="0"/>
              <a:t>Ершевич</a:t>
            </a:r>
            <a:r>
              <a:rPr lang="ru-RU" dirty="0" smtClean="0"/>
              <a:t>. Первой поставленной пьесой был спектакль «Гусёнок» по пьесе Н. </a:t>
            </a:r>
            <a:r>
              <a:rPr lang="ru-RU" dirty="0" err="1" smtClean="0"/>
              <a:t>Гернет</a:t>
            </a:r>
            <a:r>
              <a:rPr lang="ru-RU" dirty="0" smtClean="0"/>
              <a:t>, премьера которого состоялась </a:t>
            </a:r>
            <a:r>
              <a:rPr lang="ru-RU" dirty="0" smtClean="0">
                <a:hlinkClick r:id="rId3"/>
              </a:rPr>
              <a:t>4 ноября</a:t>
            </a:r>
            <a:r>
              <a:rPr lang="ru-RU" dirty="0" smtClean="0"/>
              <a:t> 1936 года. Первым художником театра стала москвичка З. Иванова, а первым художественным руководителем – Н. Чернова.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ТЕАТР КУКОЛ «ТЕРЕМОК»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Спектакль «Гусёнок» </a:t>
            </a:r>
          </a:p>
          <a:p>
            <a:r>
              <a:rPr lang="ru-RU" dirty="0" smtClean="0"/>
              <a:t>                     Спектакль «Царевна-лягушка»</a:t>
            </a:r>
          </a:p>
          <a:p>
            <a:endParaRPr lang="ru-RU" dirty="0"/>
          </a:p>
          <a:p>
            <a:r>
              <a:rPr lang="ru-RU" dirty="0" smtClean="0"/>
              <a:t>                  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</p:txBody>
      </p:sp>
      <p:pic>
        <p:nvPicPr>
          <p:cNvPr id="24578" name="Picture 2" descr="J:\Мои документы\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71678"/>
            <a:ext cx="2000250" cy="3000375"/>
          </a:xfrm>
          <a:prstGeom prst="rect">
            <a:avLst/>
          </a:prstGeom>
          <a:noFill/>
        </p:spPr>
      </p:pic>
      <p:pic>
        <p:nvPicPr>
          <p:cNvPr id="24579" name="Picture 3" descr="J:\Мои документы\Teа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928934"/>
            <a:ext cx="3786214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Саратовский театр русской комедии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Театр русской комедии один из молодых и твердо, стоящих на ногах творческих коллективов города Саратова. 27 декабря 1997 года состоялась первая премьера театра – пьеса Михаила Булгакова «Полоумный Журден» (</a:t>
            </a:r>
            <a:r>
              <a:rPr lang="ru-RU" dirty="0" err="1" smtClean="0"/>
              <a:t>Мольериана</a:t>
            </a:r>
            <a:r>
              <a:rPr lang="ru-RU" dirty="0" smtClean="0"/>
              <a:t>). Тогда он был одним из пяти муниципальных театров Саратова. Позднее, в январе 2001 года, театр был зарегистрирован как государственное учреждение культуры. Осенью 2007 года в рамках проводимых министерством культуры Саратовской области реорганизации, стал филиалом театра драмы им. </a:t>
            </a:r>
            <a:r>
              <a:rPr lang="ru-RU" dirty="0" err="1" smtClean="0"/>
              <a:t>Слонова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Саратовский театр оперетты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1-го августа 1968 года спектаклем "Будем знакомы, дорогие земляки!" открылся Саратовский театр оперетты. У его истоков стояли директор Е. Нейман, главный режиссёр Г. </a:t>
            </a:r>
            <a:r>
              <a:rPr lang="ru-RU" dirty="0" err="1" smtClean="0"/>
              <a:t>Келлер</a:t>
            </a:r>
            <a:r>
              <a:rPr lang="ru-RU" dirty="0" smtClean="0"/>
              <a:t>, главный дирижёр В. </a:t>
            </a:r>
            <a:r>
              <a:rPr lang="ru-RU" dirty="0" err="1" smtClean="0"/>
              <a:t>Дубчак</a:t>
            </a:r>
            <a:r>
              <a:rPr lang="ru-RU" dirty="0" smtClean="0"/>
              <a:t>, главный балетмейстер В. Никитин, главный художник А. Суриков. За 31 год поставлено 96 спектаклей классического и современного репертуара, 41 детский спектакль, 9 концертных программ. В театре работали такие известные режиссёры и музыканты, как </a:t>
            </a:r>
            <a:r>
              <a:rPr lang="ru-RU" dirty="0" err="1" smtClean="0"/>
              <a:t>Келлер</a:t>
            </a:r>
            <a:r>
              <a:rPr lang="ru-RU" dirty="0" smtClean="0"/>
              <a:t>, </a:t>
            </a:r>
            <a:r>
              <a:rPr lang="ru-RU" dirty="0" err="1" smtClean="0"/>
              <a:t>Левиновский</a:t>
            </a:r>
            <a:r>
              <a:rPr lang="ru-RU" dirty="0" smtClean="0"/>
              <a:t>, Лившиц, </a:t>
            </a:r>
            <a:r>
              <a:rPr lang="ru-RU" dirty="0" err="1" smtClean="0"/>
              <a:t>Дубчак</a:t>
            </a:r>
            <a:r>
              <a:rPr lang="ru-RU" dirty="0" smtClean="0"/>
              <a:t>, Розен, </a:t>
            </a:r>
            <a:r>
              <a:rPr lang="ru-RU" dirty="0" err="1" smtClean="0"/>
              <a:t>Гура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Саратовский театр оперетты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 1980 года во главе театра стоит заслуженный деятель искусств России, заслуженный артист России, профессор Саратовской консерватории Г. Банников. С 1999 года директор театра - заслуженный артист России, заслуженный артист Республики Осетия В. Мироненко. Главный дирижер театра - А. </a:t>
            </a:r>
            <a:r>
              <a:rPr lang="ru-RU" dirty="0" err="1" smtClean="0"/>
              <a:t>Гризбил</a:t>
            </a:r>
            <a:r>
              <a:rPr lang="ru-RU" dirty="0" smtClean="0"/>
              <a:t>, главный балетмейстер - А. Горбачёв, главный художник - С. </a:t>
            </a:r>
            <a:r>
              <a:rPr lang="ru-RU" dirty="0" err="1" smtClean="0"/>
              <a:t>Болдырев</a:t>
            </a:r>
            <a:r>
              <a:rPr lang="ru-RU" dirty="0" smtClean="0"/>
              <a:t>. Солисты театра Л. Комиссарова, Т. Маркова, В. Самойлова, Э. </a:t>
            </a:r>
            <a:r>
              <a:rPr lang="ru-RU" dirty="0" err="1" smtClean="0"/>
              <a:t>Горюнкова</a:t>
            </a:r>
            <a:r>
              <a:rPr lang="ru-RU" dirty="0" smtClean="0"/>
              <a:t>, А. </a:t>
            </a:r>
            <a:r>
              <a:rPr lang="ru-RU" dirty="0" err="1" smtClean="0"/>
              <a:t>Горевой</a:t>
            </a:r>
            <a:r>
              <a:rPr lang="ru-RU" dirty="0" smtClean="0"/>
              <a:t>, Н. Сухоручкин удостоены звания заслуженный артист России. Особым уважением в коллективе пользуются ветераны театра: В. Бирюков, Л. </a:t>
            </a:r>
            <a:r>
              <a:rPr lang="ru-RU" dirty="0" err="1" smtClean="0"/>
              <a:t>Кизер</a:t>
            </a:r>
            <a:r>
              <a:rPr lang="ru-RU" dirty="0" smtClean="0"/>
              <a:t>, Р. Егорова, В. </a:t>
            </a:r>
            <a:r>
              <a:rPr lang="ru-RU" dirty="0" err="1" smtClean="0"/>
              <a:t>Чарлин</a:t>
            </a:r>
            <a:r>
              <a:rPr lang="ru-RU" dirty="0" smtClean="0"/>
              <a:t>. Многие из наших бывших артистов работают в музыкальных театрах Москвы, Екатеринбурга, Краснодара, Ростова.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Саратовский театр оперетты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8674" name="Picture 2" descr="J:\Мои документы\теат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17674"/>
            <a:ext cx="8229600" cy="40910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F0"/>
                </a:solidFill>
              </a:rPr>
              <a:t>САРАТОВСКИЙ МУНИЦИПАЛЬНЫЙ НОВЫЙ ДРАМАТИЧЕСКИЙ ТЕАТР «ВЕРСИЯ»</a:t>
            </a:r>
            <a:endParaRPr lang="ru-RU" sz="3200" b="1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2010 году Саратовскому новому драматическому театру "Версия" исполнилось 20 лет.</a:t>
            </a:r>
            <a:br>
              <a:rPr lang="ru-RU" dirty="0" smtClean="0"/>
            </a:br>
            <a:r>
              <a:rPr lang="ru-RU" dirty="0" smtClean="0"/>
              <a:t>Цитируя Станиславского, </a:t>
            </a:r>
            <a:r>
              <a:rPr lang="ru-RU" b="1" dirty="0" smtClean="0"/>
              <a:t>режиссер театра</a:t>
            </a:r>
            <a:r>
              <a:rPr lang="ru-RU" dirty="0" smtClean="0"/>
              <a:t> Виктор Владимирович Сергиенко говорит, что любой театр каждые 5-7 лет вступает в кризис и, преодолевая его, меняется. Не стала исключением и «Версия»: из первых «версификаторов» сейчас здесь работают трое — Татьяна </a:t>
            </a:r>
            <a:r>
              <a:rPr lang="ru-RU" dirty="0" err="1" smtClean="0"/>
              <a:t>Чупикова</a:t>
            </a:r>
            <a:r>
              <a:rPr lang="ru-RU" dirty="0" smtClean="0"/>
              <a:t>, Владимир Смирнов и Юрий Лапшин. Нынешний период можно назвать вполне стабильным: </a:t>
            </a:r>
            <a:r>
              <a:rPr lang="ru-RU" b="1" dirty="0" smtClean="0"/>
              <a:t>признание властей</a:t>
            </a:r>
            <a:r>
              <a:rPr lang="ru-RU" dirty="0" smtClean="0"/>
              <a:t>, отремонтированный и всегда полный зал.</a:t>
            </a:r>
            <a:br>
              <a:rPr lang="ru-RU" dirty="0" smtClean="0"/>
            </a:br>
            <a:r>
              <a:rPr lang="ru-RU" dirty="0" smtClean="0"/>
              <a:t>Позади остались тяжелые времена. Сегодняшнее время — </a:t>
            </a:r>
            <a:r>
              <a:rPr lang="ru-RU" dirty="0" err="1" smtClean="0"/>
              <a:t>время</a:t>
            </a:r>
            <a:r>
              <a:rPr lang="ru-RU" dirty="0" smtClean="0"/>
              <a:t> собирать камни и строить планы. 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САРАТОВСКИЙ ЦИРК ИМЕНИ БРАТЬЕВ НИКИТИНЫХ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6626" name="Picture 2" descr="J:\Мои документы\цирк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4150" y="2686844"/>
            <a:ext cx="3695700" cy="2352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Театры Саратова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hlinkClick r:id="rId2"/>
              </a:rPr>
              <a:t>Академический театр драмы</a:t>
            </a:r>
            <a:br>
              <a:rPr lang="ru-RU" dirty="0" smtClean="0">
                <a:hlinkClick r:id="rId2"/>
              </a:rPr>
            </a:br>
            <a:r>
              <a:rPr lang="ru-RU" dirty="0" smtClean="0">
                <a:hlinkClick r:id="rId2"/>
              </a:rPr>
              <a:t>им. И.А. </a:t>
            </a:r>
            <a:r>
              <a:rPr lang="ru-RU" dirty="0" err="1" smtClean="0">
                <a:hlinkClick r:id="rId2"/>
              </a:rPr>
              <a:t>Слонова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3"/>
              </a:rPr>
              <a:t>Академический театр юного зрителя</a:t>
            </a:r>
            <a:br>
              <a:rPr lang="ru-RU" dirty="0" smtClean="0">
                <a:hlinkClick r:id="rId3"/>
              </a:rPr>
            </a:br>
            <a:r>
              <a:rPr lang="ru-RU" dirty="0" smtClean="0">
                <a:hlinkClick r:id="rId3"/>
              </a:rPr>
              <a:t>им. Ю.П. </a:t>
            </a:r>
            <a:r>
              <a:rPr lang="ru-RU" dirty="0" err="1" smtClean="0">
                <a:hlinkClick r:id="rId3"/>
              </a:rPr>
              <a:t>Кисилёва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4"/>
              </a:rPr>
              <a:t>Академический театр оперы и балета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5"/>
              </a:rPr>
              <a:t>Театр кукол «Теремок»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6"/>
              </a:rPr>
              <a:t>Саратовский театр русской комедии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>
                <a:hlinkClick r:id="rId7"/>
              </a:rPr>
              <a:t>Саратовский театр оперетты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8"/>
              </a:rPr>
              <a:t>Саратовский муниципальный новый драматический театр «Версия»</a:t>
            </a:r>
            <a:r>
              <a:rPr lang="ru-RU" dirty="0" smtClean="0"/>
              <a:t> </a:t>
            </a:r>
          </a:p>
          <a:p>
            <a:r>
              <a:rPr lang="ru-RU" dirty="0" smtClean="0">
                <a:hlinkClick r:id="rId9"/>
              </a:rPr>
              <a:t>Саратовский цирк имени братьев Никитиных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САРАТОВСКИЙ ЦИРК ИМЕНИ БРАТЬЕВ НИКИТИНЫХ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 Саратовского цирка имени братьев Никитиных богатая история. Были годы когда наш Саратовский цирк был в числе лучших в стране. При подведении итогов Всесоюзного смотра мастеров арены в 1970 году, коллегия Министерства культуры СССР отметила в числе лучших: Московский, Ленинградский, Саратовский, Киевский, Ярославский, Тульский, Минский, Горьковский Ивановский, Рижский и Харьковский цирки.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rgbClr val="00B050"/>
                </a:solidFill>
              </a:rPr>
              <a:t>САРАТОВСКИЙ ЦИРК ИМЕНИ БРАТЬЕВ НИКИТИНЫХ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5602" name="Picture 2" descr="J:\Мои документы\цир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928802"/>
            <a:ext cx="6858048" cy="3857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САРАТОВСКИЙ ЦИРК ИМЕНИ БРАТЬЕВ НИКИТИНЫХ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середины XIX века цирковые представления в Саратове давались на ярмарках во временных шатрах-шапито. Под руководством </a:t>
            </a:r>
            <a:r>
              <a:rPr lang="ru-RU" dirty="0" err="1" smtClean="0"/>
              <a:t>шапитмейстера</a:t>
            </a:r>
            <a:r>
              <a:rPr lang="ru-RU" dirty="0" smtClean="0"/>
              <a:t> такие сооружения возникали на новом месте за один – два дня. В 1864 году было построено специальное помещение называвшееся театр-цирк, но вскоре оно было разрушено.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САРАТОВСКИЙ ЦИРК ИМЕНИ БРАТЬЕВ НИКИТИНЫХ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1876 году братья Дмитрий, Аким и Пётр Никитины построили в Саратове большое деревянное здание с парусиновой крышей и организовали свой собственный цирк. Незадолго до этого братья открыли свой цирк в Пензе, так что нельзя считать Саратовский цирк первым – это заблуждение. Он второй стационарный русский цирк.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САРАТОВСКИЙ ЦИРК ИМЕНИ БРАТЬЕВ НИКИТИНЫХ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3400" dirty="0" smtClean="0"/>
              <a:t>В 1951 году именно в Саратовском цирке свой творческий путь начал «солнечный клоун» – Олег Попов. В 1944 году он поступил в цирковое училище, а в 1950-м году закончил его как эксцентрик на проволоке. По окончании училища поступил работать в Тбилисский цирк, правда, отработал там всего два месяца. Руководству тогдашней Советской Грузии его номер не понравился. Отправился тогда Олег Константинович в Москву, старый цирк на Цветном бульваре, где в то время выступал знаменитый Румянцев-Карандаш. Некоторое время Олег попов был его ассистентом. Вскоре цирк отправился на гастроли в Саратов. В это время клоун Саратовского цирка </a:t>
            </a:r>
            <a:r>
              <a:rPr lang="ru-RU" sz="3400" dirty="0" err="1" smtClean="0"/>
              <a:t>Боровкин</a:t>
            </a:r>
            <a:r>
              <a:rPr lang="ru-RU" sz="3400" dirty="0" smtClean="0"/>
              <a:t> сломал ребро, и дирекция предложила Олегу Попову его подменить. Так и стал Олег Попов клоуном. Уже позднее он приобрёл свою знаменитую клетчатую кепку и нашёл свой образ «солнечного клоуна».</a:t>
            </a:r>
            <a:endParaRPr lang="ru-RU" sz="3400" dirty="0"/>
          </a:p>
        </p:txBody>
      </p:sp>
      <p:pic>
        <p:nvPicPr>
          <p:cNvPr id="27650" name="Picture 2" descr="J:\Мои документы\Цир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1643050"/>
            <a:ext cx="2000250" cy="2000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0000"/>
                </a:solidFill>
              </a:rPr>
              <a:t>Театр </a:t>
            </a:r>
            <a:r>
              <a:rPr lang="ru-RU" sz="3600" dirty="0" smtClean="0"/>
              <a:t>— это такая кафедра, с которой можно много сказать миру. Гоголь Н.В.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29698" name="Picture 2" descr="J:\Мои документы\теа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4879" y="1600200"/>
            <a:ext cx="531424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0000"/>
                </a:solidFill>
              </a:rPr>
              <a:t>Саратовский академический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театр юного зрителя им. Ю.П. Киселёва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ТЮЗ Киселева - уникальное явление Российской культуры. Это первый профессиональный детский театр, который открылся 4 октября 1918 года. Играли сказку «Синяя птица» по пьесе М.Метерлинка. В стране, истерзанной разрухой, нищетой и голодом, родился театр, чтобы поддержать духовно детей, лишенных детства, чтобы помочь им выжить, распрямиться... В истории детского театра сохранились имена режиссеров и актеров Абрама </a:t>
            </a:r>
            <a:r>
              <a:rPr lang="ru-RU" dirty="0" err="1" smtClean="0"/>
              <a:t>Роома</a:t>
            </a:r>
            <a:r>
              <a:rPr lang="ru-RU" dirty="0" smtClean="0"/>
              <a:t>, Леонида Дашковского, Леонида </a:t>
            </a:r>
            <a:r>
              <a:rPr lang="ru-RU" dirty="0" err="1" smtClean="0"/>
              <a:t>Браусевича</a:t>
            </a:r>
            <a:r>
              <a:rPr lang="ru-RU" dirty="0" smtClean="0"/>
              <a:t>, Александра </a:t>
            </a:r>
            <a:r>
              <a:rPr lang="ru-RU" dirty="0" err="1" smtClean="0"/>
              <a:t>Соломарского</a:t>
            </a:r>
            <a:r>
              <a:rPr lang="ru-RU" dirty="0" smtClean="0"/>
              <a:t> - истинных подвижников сценического искусства для детей, посвятивших свое творчество самой трудной, неугомонной и самой благодарной на свете публике.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ТЮЗ КИСЕЛЁВА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050" name="Picture 2" descr="J:\Мои документы\театр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428736"/>
            <a:ext cx="5715039" cy="48577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ТЮЗ КИСЕЛЁВА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 настоящее время в афише театра более 50 спектаклей, и каждый год зрители видят до 10 премьер.  Спектакли по произведениям российской и зарубежной классики, а также современной драматургии, волшебные сказки вызывают неизменный интерес, как у взрослых, так и у маленьких зрителей. Ежегодно ТЮЗ Киселева дает более 470 спектаклей, которые посещают более 170 тысяч зрителей. 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Саратовский государственный академический театр драмы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Саратовский государственный академический театр драмы имени </a:t>
            </a:r>
            <a:r>
              <a:rPr lang="ru-RU" dirty="0" err="1" smtClean="0"/>
              <a:t>И.А.Слонова</a:t>
            </a:r>
            <a:r>
              <a:rPr lang="ru-RU" dirty="0" smtClean="0"/>
              <a:t> был основан в 1803 году. Уже во второй половине ХIХ века Саратов считался не только культурной, но и театральной столицей Поволжья. С саратовской сценой связаны имена А.П. Ленского, М.Г. Савиной, В.Н. Давыдова, К.А. Варламова П.А. </a:t>
            </a:r>
            <a:r>
              <a:rPr lang="ru-RU" dirty="0" err="1" smtClean="0"/>
              <a:t>Стрепетовой</a:t>
            </a:r>
            <a:r>
              <a:rPr lang="ru-RU" dirty="0" smtClean="0"/>
              <a:t>, В.Ф. Комиссаржевской, В.И. Качалова и других великих русских актеров. Приветствуя театр в дни празднования 60-летия со дня основания, К.С. Станиславский назвал его «рассадником национальной культуры»: основу репертуара на протяжении многолетней истории составляли спектакли по произведениям отечественной и зарубежной классики.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Саратовский государственный академический театр драмы</a:t>
            </a:r>
            <a:endParaRPr lang="ru-RU" dirty="0"/>
          </a:p>
        </p:txBody>
      </p:sp>
      <p:pic>
        <p:nvPicPr>
          <p:cNvPr id="1026" name="Picture 2" descr="J:\Мои документы\Театр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571612"/>
            <a:ext cx="6143668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Саратовский государственный академический театр драмы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История театра неразрывно связана с именем выдающегося артиста и организатора театрального дела Ивана </a:t>
            </a:r>
            <a:r>
              <a:rPr lang="ru-RU" dirty="0" err="1" smtClean="0"/>
              <a:t>Артемьевича</a:t>
            </a:r>
            <a:r>
              <a:rPr lang="ru-RU" dirty="0" smtClean="0"/>
              <a:t> </a:t>
            </a:r>
            <a:r>
              <a:rPr lang="ru-RU" dirty="0" err="1" smtClean="0"/>
              <a:t>Слонова</a:t>
            </a:r>
            <a:r>
              <a:rPr lang="ru-RU" dirty="0" smtClean="0"/>
              <a:t> (1882-1945). Именно он заложил основы знаменитой Саратовской театральной школы, которая многим обязана педагогическому мастерству ведущих артистов театра драмы разных поколений. Вместе с ним труппу прославила блистательная плеяда артистов: С.И. </a:t>
            </a:r>
            <a:r>
              <a:rPr lang="ru-RU" dirty="0" err="1" smtClean="0"/>
              <a:t>Бржеский</a:t>
            </a:r>
            <a:r>
              <a:rPr lang="ru-RU" dirty="0" smtClean="0"/>
              <a:t>, А.Г. Василевский, Н.А. Гурская, </a:t>
            </a:r>
            <a:r>
              <a:rPr lang="ru-RU" dirty="0" err="1" smtClean="0"/>
              <a:t>П.А.Карганов</a:t>
            </a:r>
            <a:r>
              <a:rPr lang="ru-RU" dirty="0" smtClean="0"/>
              <a:t>, Г.Н. Несмелов, А.Н. </a:t>
            </a:r>
            <a:r>
              <a:rPr lang="ru-RU" dirty="0" err="1" smtClean="0"/>
              <a:t>Стрижова</a:t>
            </a:r>
            <a:r>
              <a:rPr lang="ru-RU" dirty="0" smtClean="0"/>
              <a:t>, В.К. Соболева, Д.Ф. Степурина, Г.И. Сальников и другие. В декабре 2003 года, в честь 200-летия, театру драмы было присвоено имя И.А. </a:t>
            </a:r>
            <a:r>
              <a:rPr lang="ru-RU" dirty="0" err="1" smtClean="0"/>
              <a:t>Слонова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Академический театр оперы и балета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 1860 году в Саратове построили летний театр, который стал гастрольной площадкой для заезжих трупп и именитых исполнителей. Здесь в 1875 году прошли выступления первой русской оперной труппы под руководством видного театрального деятеля России, актёра и антрепренёра Петра Медведева. Основу репертуара составляли произведения русских композиторов: «Жизнь за царя» и «Руслан и Людмила» М.И. Глинки, «Русалка» А.С. Даргомыжского, «</a:t>
            </a:r>
            <a:r>
              <a:rPr lang="ru-RU" dirty="0" err="1" smtClean="0"/>
              <a:t>Рогнеда</a:t>
            </a:r>
            <a:r>
              <a:rPr lang="ru-RU" dirty="0" smtClean="0"/>
              <a:t>» А.Н. Серова, «</a:t>
            </a:r>
            <a:r>
              <a:rPr lang="ru-RU" dirty="0" err="1" smtClean="0"/>
              <a:t>Аскольдова</a:t>
            </a:r>
            <a:r>
              <a:rPr lang="ru-RU" dirty="0" smtClean="0"/>
              <a:t> могила» А.Н. Верстовского.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1173</Words>
  <Application>Microsoft Office PowerPoint</Application>
  <PresentationFormat>Экран (4:3)</PresentationFormat>
  <Paragraphs>68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Театры Саратова </vt:lpstr>
      <vt:lpstr>Театры Саратова </vt:lpstr>
      <vt:lpstr> Саратовский академический  театр юного зрителя им. Ю.П. Киселёва </vt:lpstr>
      <vt:lpstr>ТЮЗ КИСЕЛЁВА </vt:lpstr>
      <vt:lpstr>ТЮЗ КИСЕЛЁВА </vt:lpstr>
      <vt:lpstr>Саратовский государственный академический театр драмы</vt:lpstr>
      <vt:lpstr>Саратовский государственный академический театр драмы</vt:lpstr>
      <vt:lpstr>Саратовский государственный академический театр драмы</vt:lpstr>
      <vt:lpstr>Академический театр оперы и балета</vt:lpstr>
      <vt:lpstr>Академический театр оперы и балета</vt:lpstr>
      <vt:lpstr>Академический театр оперы и балета</vt:lpstr>
      <vt:lpstr>ТЕАТР КУКОЛ «ТЕРЕМОК»</vt:lpstr>
      <vt:lpstr>ТЕАТР КУКОЛ «ТЕРЕМОК»</vt:lpstr>
      <vt:lpstr>Саратовский театр русской комедии </vt:lpstr>
      <vt:lpstr>Саратовский театр оперетты </vt:lpstr>
      <vt:lpstr>Саратовский театр оперетты</vt:lpstr>
      <vt:lpstr>Саратовский театр оперетты</vt:lpstr>
      <vt:lpstr>САРАТОВСКИЙ МУНИЦИПАЛЬНЫЙ НОВЫЙ ДРАМАТИЧЕСКИЙ ТЕАТР «ВЕРСИЯ»</vt:lpstr>
      <vt:lpstr>САРАТОВСКИЙ ЦИРК ИМЕНИ БРАТЬЕВ НИКИТИНЫХ</vt:lpstr>
      <vt:lpstr>САРАТОВСКИЙ ЦИРК ИМЕНИ БРАТЬЕВ НИКИТИНЫХ</vt:lpstr>
      <vt:lpstr> САРАТОВСКИЙ ЦИРК ИМЕНИ БРАТЬЕВ НИКИТИНЫХ </vt:lpstr>
      <vt:lpstr>САРАТОВСКИЙ ЦИРК ИМЕНИ БРАТЬЕВ НИКИТИНЫХ</vt:lpstr>
      <vt:lpstr>САРАТОВСКИЙ ЦИРК ИМЕНИ БРАТЬЕВ НИКИТИНЫХ</vt:lpstr>
      <vt:lpstr>САРАТОВСКИЙ ЦИРК ИМЕНИ БРАТЬЕВ НИКИТИНЫХ</vt:lpstr>
      <vt:lpstr> Театр — это такая кафедра, с которой можно много сказать миру. Гоголь Н.В.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Театры Саратова</dc:title>
  <dc:creator>Аватара</dc:creator>
  <cp:lastModifiedBy>Аватара</cp:lastModifiedBy>
  <cp:revision>12</cp:revision>
  <dcterms:created xsi:type="dcterms:W3CDTF">2013-02-03T18:03:47Z</dcterms:created>
  <dcterms:modified xsi:type="dcterms:W3CDTF">2013-03-10T08:25:24Z</dcterms:modified>
</cp:coreProperties>
</file>