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0A74585-5007-46F3-8E4C-9352DF43DB97}" type="datetimeFigureOut">
              <a:rPr lang="ru-RU" smtClean="0"/>
              <a:t>01.02.2013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5836A0B-BFE6-4C5F-9356-F100DF33370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88641"/>
            <a:ext cx="8223448" cy="3240359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10000" b="1" cap="none" dirty="0" smtClean="0">
                <a:ln/>
                <a:solidFill>
                  <a:schemeClr val="accent3"/>
                </a:solidFill>
                <a:effectLst/>
              </a:rPr>
              <a:t>Kangaroo</a:t>
            </a:r>
            <a:endParaRPr lang="ru-RU" sz="10000" b="1" cap="none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err="1" smtClean="0">
                <a:ln w="50800"/>
                <a:solidFill>
                  <a:schemeClr val="tx1"/>
                </a:solidFill>
              </a:rPr>
              <a:t>Khotelova</a:t>
            </a:r>
            <a:r>
              <a:rPr lang="en-US" b="1" dirty="0" smtClean="0">
                <a:ln w="50800"/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ln w="50800"/>
                <a:solidFill>
                  <a:schemeClr val="tx1"/>
                </a:solidFill>
              </a:rPr>
              <a:t>Ksenia</a:t>
            </a:r>
            <a:r>
              <a:rPr lang="en-US" b="1" dirty="0" smtClean="0">
                <a:ln w="50800"/>
                <a:solidFill>
                  <a:schemeClr val="tx1"/>
                </a:solidFill>
              </a:rPr>
              <a:t> 4</a:t>
            </a:r>
            <a:r>
              <a:rPr lang="ru-RU" b="1" dirty="0" smtClean="0">
                <a:ln w="50800"/>
                <a:solidFill>
                  <a:schemeClr val="tx1"/>
                </a:solidFill>
              </a:rPr>
              <a:t> «</a:t>
            </a:r>
            <a:r>
              <a:rPr lang="en-US" b="1" dirty="0" smtClean="0">
                <a:ln w="50800"/>
                <a:solidFill>
                  <a:schemeClr val="tx1"/>
                </a:solidFill>
              </a:rPr>
              <a:t>B</a:t>
            </a:r>
            <a:r>
              <a:rPr lang="ru-RU" b="1" dirty="0" smtClean="0">
                <a:ln w="50800"/>
                <a:solidFill>
                  <a:schemeClr val="tx1"/>
                </a:solidFill>
              </a:rPr>
              <a:t>»</a:t>
            </a:r>
            <a:endParaRPr lang="ru-RU" b="1" dirty="0">
              <a:ln w="50800"/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81000" y="4365104"/>
            <a:ext cx="5867400" cy="1936464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chemeClr val="accent2">
                    <a:lumMod val="50000"/>
                  </a:schemeClr>
                </a:solidFill>
              </a:rPr>
              <a:t>Kangaroos live only in New Guinea and Australia. 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7172" name="Picture 4" descr="http://www.svoiludi.ru/images/tb/7422/geograficheskoe-polojenie-avstralii-13135984496025_w990h70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312" r="531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365104"/>
            <a:ext cx="5867400" cy="193646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They are very special animals, because they carry the baby in a bag.</a:t>
            </a:r>
            <a:endParaRPr lang="ru-RU" sz="3600" dirty="0" smtClean="0"/>
          </a:p>
          <a:p>
            <a:endParaRPr lang="ru-RU" sz="2400" dirty="0"/>
          </a:p>
        </p:txBody>
      </p:sp>
      <p:pic>
        <p:nvPicPr>
          <p:cNvPr id="6146" name="Picture 2" descr="http://animalworld.com.ua/images/2011/June/Animals/Kangaroo/Kangaroo_1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13" b="413"/>
          <a:stretch>
            <a:fillRect/>
          </a:stretch>
        </p:blipFill>
        <p:spPr bwMode="auto">
          <a:xfrm>
            <a:off x="3491880" y="548680"/>
            <a:ext cx="5029200" cy="3657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5" presetClass="emph" presetSubtype="0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9" dur="indefinite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4509120"/>
            <a:ext cx="5924872" cy="1656184"/>
          </a:xfrm>
        </p:spPr>
        <p:txBody>
          <a:bodyPr>
            <a:normAutofit/>
          </a:bodyPr>
          <a:lstStyle/>
          <a:p>
            <a:r>
              <a:rPr lang="en-US" sz="3900" dirty="0" smtClean="0"/>
              <a:t>The bag has only a female kangaroo.</a:t>
            </a:r>
            <a:endParaRPr lang="ru-RU" sz="3900" dirty="0" smtClean="0"/>
          </a:p>
          <a:p>
            <a:endParaRPr lang="ru-RU" dirty="0"/>
          </a:p>
        </p:txBody>
      </p:sp>
      <p:pic>
        <p:nvPicPr>
          <p:cNvPr id="5122" name="Picture 2" descr="http://bm.img.com.ua/img/prikol/images/large/9/1/199819_45367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41" b="154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3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5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437112"/>
            <a:ext cx="5867400" cy="136815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Kangaroos can jump at two or three meters up.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4100" name="Picture 4" descr="http://www.enteresan.com/files/img/ent/art/10P/2eT/g28/evin-camindan-iceri-kanguru-girdi,2,box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15" b="1515"/>
          <a:stretch>
            <a:fillRect/>
          </a:stretch>
        </p:blipFill>
        <p:spPr bwMode="auto">
          <a:xfrm>
            <a:off x="3563888" y="616634"/>
            <a:ext cx="4970512" cy="361491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4869160"/>
            <a:ext cx="6120680" cy="1584176"/>
          </a:xfrm>
        </p:spPr>
        <p:txBody>
          <a:bodyPr>
            <a:noAutofit/>
          </a:bodyPr>
          <a:lstStyle/>
          <a:p>
            <a:r>
              <a:rPr lang="en-US" sz="3600" dirty="0" smtClean="0"/>
              <a:t>They can live more than a month without water.</a:t>
            </a:r>
            <a:endParaRPr lang="ru-RU" sz="3600" dirty="0" smtClean="0"/>
          </a:p>
          <a:p>
            <a:endParaRPr lang="ru-RU" sz="2800" dirty="0"/>
          </a:p>
        </p:txBody>
      </p:sp>
      <p:pic>
        <p:nvPicPr>
          <p:cNvPr id="3074" name="Picture 2" descr="http://data.dump.iof.ru/data/2007_08_24_i129_photobucket_com_albums_p232_tigra_kotik_6hotburrito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205" r="5205"/>
          <a:stretch>
            <a:fillRect/>
          </a:stretch>
        </p:blipFill>
        <p:spPr bwMode="auto">
          <a:xfrm>
            <a:off x="3419872" y="476672"/>
            <a:ext cx="5055135" cy="3676462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653136"/>
            <a:ext cx="5867400" cy="1648432"/>
          </a:xfrm>
        </p:spPr>
        <p:txBody>
          <a:bodyPr/>
          <a:lstStyle/>
          <a:p>
            <a:r>
              <a:rPr lang="en-US" sz="4000" dirty="0" smtClean="0"/>
              <a:t>Kangaroos usually eat grass.</a:t>
            </a:r>
            <a:endParaRPr lang="ru-RU" sz="4000" dirty="0" smtClean="0"/>
          </a:p>
          <a:p>
            <a:endParaRPr lang="ru-RU" dirty="0"/>
          </a:p>
        </p:txBody>
      </p:sp>
      <p:pic>
        <p:nvPicPr>
          <p:cNvPr id="5" name="Picture 2" descr="http://www.wildlifepark.com.au/media/gallery/red-kangaroo_640x48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727" b="2727"/>
          <a:stretch>
            <a:fillRect/>
          </a:stretch>
        </p:blipFill>
        <p:spPr bwMode="auto">
          <a:xfrm>
            <a:off x="3491880" y="620688"/>
            <a:ext cx="50292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4437112"/>
            <a:ext cx="5867400" cy="1512168"/>
          </a:xfrm>
        </p:spPr>
        <p:txBody>
          <a:bodyPr/>
          <a:lstStyle/>
          <a:p>
            <a:r>
              <a:rPr lang="en-US" sz="3600" dirty="0" smtClean="0"/>
              <a:t> Kangaroos are the best boxers.</a:t>
            </a:r>
            <a:endParaRPr lang="ru-RU" sz="3600" dirty="0" smtClean="0"/>
          </a:p>
          <a:p>
            <a:endParaRPr lang="ru-RU" sz="1800" dirty="0"/>
          </a:p>
        </p:txBody>
      </p:sp>
      <p:pic>
        <p:nvPicPr>
          <p:cNvPr id="1028" name="Picture 4" descr="http://www.alpservice.org/images/uploads/issledovaniya_kenguru_podtverdili_zakony_evolyuzii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5476" r="5476"/>
          <a:stretch>
            <a:fillRect/>
          </a:stretch>
        </p:blipFill>
        <p:spPr bwMode="auto">
          <a:xfrm>
            <a:off x="3419872" y="620688"/>
            <a:ext cx="5029200" cy="36576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96</TotalTime>
  <Words>71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Kangaroo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Gaspar</dc:creator>
  <cp:lastModifiedBy>user</cp:lastModifiedBy>
  <cp:revision>15</cp:revision>
  <dcterms:created xsi:type="dcterms:W3CDTF">2013-01-31T15:41:44Z</dcterms:created>
  <dcterms:modified xsi:type="dcterms:W3CDTF">2013-02-01T07:40:21Z</dcterms:modified>
</cp:coreProperties>
</file>