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Layouts/slideLayout39.xml" ContentType="application/vnd.openxmlformats-officedocument.presentationml.slideLayout+xml"/>
  <Override PartName="/ppt/theme/theme5.xml" ContentType="application/vnd.openxmlformats-officedocument.theme+xml"/>
  <Override PartName="/ppt/slideLayouts/slideLayout57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75.xml" ContentType="application/vnd.openxmlformats-officedocument.presentationml.slideLayout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82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Masters/slideMaster8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Layouts/slideLayout89.xml" ContentType="application/vnd.openxmlformats-officedocument.presentationml.slideLayout+xml"/>
  <Override PartName="/ppt/theme/theme8.xml" ContentType="application/vnd.openxmlformats-officedocument.theme+xml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heme/theme6.xml" ContentType="application/vnd.openxmlformats-officedocument.theme+xml"/>
  <Override PartName="/ppt/slideLayouts/slideLayout69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85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81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70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Masters/slideMaster7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8.xml" ContentType="application/vnd.openxmlformats-officedocument.presentationml.slide+xml"/>
  <Override PartName="/ppt/slideLayouts/slideLayout59.xml" ContentType="application/vnd.openxmlformats-officedocument.presentationml.slideLayout+xml"/>
  <Override PartName="/ppt/slideLayouts/slideLayout68.xml" ContentType="application/vnd.openxmlformats-officedocument.presentationml.slideLayout+xml"/>
  <Override PartName="/ppt/theme/theme7.xml" ContentType="application/vnd.openxmlformats-officedocument.theme+xml"/>
  <Override PartName="/ppt/slideLayouts/slideLayout79.xml" ContentType="application/vnd.openxmlformats-officedocument.presentationml.slideLayout+xml"/>
  <Override PartName="/ppt/slideLayouts/slideLayout88.xml" ContentType="application/vnd.openxmlformats-officedocument.presentationml.slideLayout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73.xml" ContentType="application/vnd.openxmlformats-officedocument.presentationml.slideLayout+xml"/>
  <Default Extension="rels" ContentType="application/vnd.openxmlformats-package.relationships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s/slide12.xml" ContentType="application/vnd.openxmlformats-officedocument.presentationml.slide+xml"/>
  <Override PartName="/ppt/slideLayouts/slideLayout11.xml" ContentType="application/vnd.openxmlformats-officedocument.presentationml.slideLayout+xml"/>
  <Override PartName="/ppt/slideLayouts/slideLayout4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7" r:id="rId1"/>
    <p:sldMasterId id="2147483669" r:id="rId2"/>
    <p:sldMasterId id="2147483673" r:id="rId3"/>
    <p:sldMasterId id="2147483679" r:id="rId4"/>
    <p:sldMasterId id="2147483687" r:id="rId5"/>
    <p:sldMasterId id="2147483689" r:id="rId6"/>
    <p:sldMasterId id="2147483691" r:id="rId7"/>
    <p:sldMasterId id="2147483693" r:id="rId8"/>
  </p:sldMasterIdLst>
  <p:sldIdLst>
    <p:sldId id="256" r:id="rId9"/>
    <p:sldId id="257" r:id="rId10"/>
    <p:sldId id="258" r:id="rId11"/>
    <p:sldId id="259" r:id="rId12"/>
    <p:sldId id="261" r:id="rId13"/>
    <p:sldId id="260" r:id="rId14"/>
    <p:sldId id="262" r:id="rId15"/>
    <p:sldId id="263" r:id="rId16"/>
    <p:sldId id="265" r:id="rId17"/>
    <p:sldId id="267" r:id="rId18"/>
    <p:sldId id="266" r:id="rId19"/>
    <p:sldId id="268" r:id="rId20"/>
    <p:sldId id="269" r:id="rId21"/>
    <p:sldId id="270" r:id="rId22"/>
    <p:sldId id="271" r:id="rId23"/>
    <p:sldId id="272" r:id="rId2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  <a:srgbClr val="66FFFF"/>
    <a:srgbClr val="0066FF"/>
    <a:srgbClr val="66FF33"/>
    <a:srgbClr val="FF0066"/>
    <a:srgbClr val="FF3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56" autoAdjust="0"/>
    <p:restoredTop sz="94716" autoAdjust="0"/>
  </p:normalViewPr>
  <p:slideViewPr>
    <p:cSldViewPr>
      <p:cViewPr varScale="1">
        <p:scale>
          <a:sx n="69" d="100"/>
          <a:sy n="69" d="100"/>
        </p:scale>
        <p:origin x="-1422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5.xml"/><Relationship Id="rId18" Type="http://schemas.openxmlformats.org/officeDocument/2006/relationships/slide" Target="slides/slide10.xml"/><Relationship Id="rId26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3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4.xml"/><Relationship Id="rId17" Type="http://schemas.openxmlformats.org/officeDocument/2006/relationships/slide" Target="slides/slide9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8.xml"/><Relationship Id="rId20" Type="http://schemas.openxmlformats.org/officeDocument/2006/relationships/slide" Target="slides/slide12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3.xml"/><Relationship Id="rId24" Type="http://schemas.openxmlformats.org/officeDocument/2006/relationships/slide" Target="slides/slide16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7.xml"/><Relationship Id="rId23" Type="http://schemas.openxmlformats.org/officeDocument/2006/relationships/slide" Target="slides/slide15.xml"/><Relationship Id="rId28" Type="http://schemas.openxmlformats.org/officeDocument/2006/relationships/tableStyles" Target="tableStyles.xml"/><Relationship Id="rId10" Type="http://schemas.openxmlformats.org/officeDocument/2006/relationships/slide" Target="slides/slide2.xml"/><Relationship Id="rId19" Type="http://schemas.openxmlformats.org/officeDocument/2006/relationships/slide" Target="slides/slide1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1.xml"/><Relationship Id="rId14" Type="http://schemas.openxmlformats.org/officeDocument/2006/relationships/slide" Target="slides/slide6.xml"/><Relationship Id="rId22" Type="http://schemas.openxmlformats.org/officeDocument/2006/relationships/slide" Target="slides/slide14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Freeform 2"/>
          <p:cNvSpPr>
            <a:spLocks/>
          </p:cNvSpPr>
          <p:nvPr/>
        </p:nvSpPr>
        <p:spPr bwMode="blackWhite">
          <a:xfrm>
            <a:off x="20638" y="12700"/>
            <a:ext cx="8896350" cy="6780213"/>
          </a:xfrm>
          <a:custGeom>
            <a:avLst/>
            <a:gdLst/>
            <a:ahLst/>
            <a:cxnLst>
              <a:cxn ang="0">
                <a:pos x="2822" y="0"/>
              </a:cxn>
              <a:cxn ang="0">
                <a:pos x="0" y="975"/>
              </a:cxn>
              <a:cxn ang="0">
                <a:pos x="2169" y="3619"/>
              </a:cxn>
              <a:cxn ang="0">
                <a:pos x="3985" y="1125"/>
              </a:cxn>
              <a:cxn ang="0">
                <a:pos x="2822" y="0"/>
              </a:cxn>
              <a:cxn ang="0">
                <a:pos x="2822" y="0"/>
              </a:cxn>
            </a:cxnLst>
            <a:rect l="0" t="0" r="r" b="b"/>
            <a:pathLst>
              <a:path w="3985" h="3619">
                <a:moveTo>
                  <a:pt x="2822" y="0"/>
                </a:moveTo>
                <a:lnTo>
                  <a:pt x="0" y="975"/>
                </a:lnTo>
                <a:lnTo>
                  <a:pt x="2169" y="3619"/>
                </a:lnTo>
                <a:lnTo>
                  <a:pt x="3985" y="1125"/>
                </a:lnTo>
                <a:lnTo>
                  <a:pt x="2822" y="0"/>
                </a:lnTo>
                <a:lnTo>
                  <a:pt x="2822" y="0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371600" y="1511300"/>
            <a:ext cx="6400800" cy="2273300"/>
          </a:xfrm>
          <a:effectLst>
            <a:outerShdw dist="45791" dir="2021404" algn="ctr" rotWithShape="0">
              <a:schemeClr val="bg2"/>
            </a:outerShdw>
          </a:effectLst>
        </p:spPr>
        <p:txBody>
          <a:bodyPr/>
          <a:lstStyle>
            <a:lvl1pPr>
              <a:defRPr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1748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549400" y="4051300"/>
            <a:ext cx="6032500" cy="1003300"/>
          </a:xfrm>
        </p:spPr>
        <p:txBody>
          <a:bodyPr/>
          <a:lstStyle>
            <a:lvl1pPr marL="0" indent="0" algn="ctr">
              <a:buFontTx/>
              <a:buNone/>
              <a:defRPr sz="2800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31749" name="Rectangle 5"/>
          <p:cNvSpPr>
            <a:spLocks noGrp="1" noChangeArrowheads="1"/>
          </p:cNvSpPr>
          <p:nvPr>
            <p:ph type="dt" sz="half" idx="2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1750" name="Rectangle 6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1751" name="Rectangle 7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7AC7A82C-CD6B-4FEE-9ABA-15E2E1149CDF}" type="slidenum">
              <a:rPr lang="ru-RU"/>
              <a:pPr/>
              <a:t>‹#›</a:t>
            </a:fld>
            <a:endParaRPr lang="ru-RU"/>
          </a:p>
        </p:txBody>
      </p:sp>
      <p:grpSp>
        <p:nvGrpSpPr>
          <p:cNvPr id="31752" name="Group 8"/>
          <p:cNvGrpSpPr>
            <a:grpSpLocks/>
          </p:cNvGrpSpPr>
          <p:nvPr/>
        </p:nvGrpSpPr>
        <p:grpSpPr bwMode="auto">
          <a:xfrm>
            <a:off x="195263" y="234950"/>
            <a:ext cx="3787775" cy="1778000"/>
            <a:chOff x="123" y="148"/>
            <a:chExt cx="2386" cy="1120"/>
          </a:xfrm>
        </p:grpSpPr>
        <p:sp>
          <p:nvSpPr>
            <p:cNvPr id="31753" name="Freeform 9"/>
            <p:cNvSpPr>
              <a:spLocks/>
            </p:cNvSpPr>
            <p:nvPr userDrawn="1"/>
          </p:nvSpPr>
          <p:spPr bwMode="auto">
            <a:xfrm>
              <a:off x="177" y="177"/>
              <a:ext cx="2250" cy="1017"/>
            </a:xfrm>
            <a:custGeom>
              <a:avLst/>
              <a:gdLst/>
              <a:ahLst/>
              <a:cxnLst>
                <a:cxn ang="0">
                  <a:pos x="794" y="395"/>
                </a:cxn>
                <a:cxn ang="0">
                  <a:pos x="710" y="318"/>
                </a:cxn>
                <a:cxn ang="0">
                  <a:pos x="556" y="210"/>
                </a:cxn>
                <a:cxn ang="0">
                  <a:pos x="71" y="0"/>
                </a:cxn>
                <a:cxn ang="0">
                  <a:pos x="23" y="20"/>
                </a:cxn>
                <a:cxn ang="0">
                  <a:pos x="0" y="83"/>
                </a:cxn>
                <a:cxn ang="0">
                  <a:pos x="28" y="155"/>
                </a:cxn>
                <a:cxn ang="0">
                  <a:pos x="570" y="409"/>
                </a:cxn>
                <a:cxn ang="0">
                  <a:pos x="689" y="393"/>
                </a:cxn>
                <a:cxn ang="0">
                  <a:pos x="785" y="414"/>
                </a:cxn>
                <a:cxn ang="0">
                  <a:pos x="794" y="395"/>
                </a:cxn>
                <a:cxn ang="0">
                  <a:pos x="794" y="395"/>
                </a:cxn>
              </a:cxnLst>
              <a:rect l="0" t="0" r="r" b="b"/>
              <a:pathLst>
                <a:path w="794" h="414">
                  <a:moveTo>
                    <a:pt x="794" y="395"/>
                  </a:moveTo>
                  <a:lnTo>
                    <a:pt x="710" y="318"/>
                  </a:lnTo>
                  <a:lnTo>
                    <a:pt x="556" y="210"/>
                  </a:lnTo>
                  <a:lnTo>
                    <a:pt x="71" y="0"/>
                  </a:lnTo>
                  <a:lnTo>
                    <a:pt x="23" y="20"/>
                  </a:lnTo>
                  <a:lnTo>
                    <a:pt x="0" y="83"/>
                  </a:lnTo>
                  <a:lnTo>
                    <a:pt x="28" y="155"/>
                  </a:lnTo>
                  <a:lnTo>
                    <a:pt x="570" y="409"/>
                  </a:lnTo>
                  <a:lnTo>
                    <a:pt x="689" y="393"/>
                  </a:lnTo>
                  <a:lnTo>
                    <a:pt x="785" y="414"/>
                  </a:lnTo>
                  <a:lnTo>
                    <a:pt x="794" y="395"/>
                  </a:lnTo>
                  <a:lnTo>
                    <a:pt x="794" y="395"/>
                  </a:lnTo>
                  <a:close/>
                </a:path>
              </a:pathLst>
            </a:custGeom>
            <a:solidFill>
              <a:srgbClr val="F8F8F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1754" name="Freeform 10"/>
            <p:cNvSpPr>
              <a:spLocks/>
            </p:cNvSpPr>
            <p:nvPr userDrawn="1"/>
          </p:nvSpPr>
          <p:spPr bwMode="auto">
            <a:xfrm>
              <a:off x="166" y="261"/>
              <a:ext cx="2244" cy="1007"/>
            </a:xfrm>
            <a:custGeom>
              <a:avLst/>
              <a:gdLst/>
              <a:ahLst/>
              <a:cxnLst>
                <a:cxn ang="0">
                  <a:pos x="137" y="0"/>
                </a:cxn>
                <a:cxn ang="0">
                  <a:pos x="1331" y="519"/>
                </a:cxn>
                <a:cxn ang="0">
                  <a:pos x="1428" y="638"/>
                </a:cxn>
                <a:cxn ang="0">
                  <a:pos x="1586" y="792"/>
                </a:cxn>
                <a:cxn ang="0">
                  <a:pos x="1565" y="821"/>
                </a:cxn>
                <a:cxn ang="0">
                  <a:pos x="1350" y="787"/>
                </a:cxn>
                <a:cxn ang="0">
                  <a:pos x="1145" y="811"/>
                </a:cxn>
                <a:cxn ang="0">
                  <a:pos x="42" y="298"/>
                </a:cxn>
                <a:cxn ang="0">
                  <a:pos x="0" y="150"/>
                </a:cxn>
                <a:cxn ang="0">
                  <a:pos x="46" y="32"/>
                </a:cxn>
                <a:cxn ang="0">
                  <a:pos x="137" y="0"/>
                </a:cxn>
                <a:cxn ang="0">
                  <a:pos x="137" y="0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1755" name="Freeform 11"/>
            <p:cNvSpPr>
              <a:spLocks/>
            </p:cNvSpPr>
            <p:nvPr userDrawn="1"/>
          </p:nvSpPr>
          <p:spPr bwMode="auto">
            <a:xfrm>
              <a:off x="474" y="344"/>
              <a:ext cx="1488" cy="919"/>
            </a:xfrm>
            <a:custGeom>
              <a:avLst/>
              <a:gdLst/>
              <a:ahLst/>
              <a:cxnLst>
                <a:cxn ang="0">
                  <a:pos x="0" y="325"/>
                </a:cxn>
                <a:cxn ang="0">
                  <a:pos x="922" y="747"/>
                </a:cxn>
                <a:cxn ang="0">
                  <a:pos x="939" y="534"/>
                </a:cxn>
                <a:cxn ang="0">
                  <a:pos x="1049" y="422"/>
                </a:cxn>
                <a:cxn ang="0">
                  <a:pos x="78" y="0"/>
                </a:cxn>
                <a:cxn ang="0">
                  <a:pos x="0" y="127"/>
                </a:cxn>
                <a:cxn ang="0">
                  <a:pos x="0" y="325"/>
                </a:cxn>
                <a:cxn ang="0">
                  <a:pos x="0" y="32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31756" name="Group 12"/>
            <p:cNvGrpSpPr>
              <a:grpSpLocks/>
            </p:cNvGrpSpPr>
            <p:nvPr userDrawn="1"/>
          </p:nvGrpSpPr>
          <p:grpSpPr bwMode="auto">
            <a:xfrm>
              <a:off x="123" y="148"/>
              <a:ext cx="2386" cy="1081"/>
              <a:chOff x="123" y="148"/>
              <a:chExt cx="2386" cy="1081"/>
            </a:xfrm>
          </p:grpSpPr>
          <p:sp>
            <p:nvSpPr>
              <p:cNvPr id="31757" name="Freeform 13"/>
              <p:cNvSpPr>
                <a:spLocks/>
              </p:cNvSpPr>
              <p:nvPr userDrawn="1"/>
            </p:nvSpPr>
            <p:spPr bwMode="auto">
              <a:xfrm>
                <a:off x="2005" y="934"/>
                <a:ext cx="212" cy="214"/>
              </a:xfrm>
              <a:custGeom>
                <a:avLst/>
                <a:gdLst/>
                <a:ahLst/>
                <a:cxnLst>
                  <a:cxn ang="0">
                    <a:pos x="110" y="0"/>
                  </a:cxn>
                  <a:cxn ang="0">
                    <a:pos x="40" y="66"/>
                  </a:cxn>
                  <a:cxn ang="0">
                    <a:pos x="0" y="173"/>
                  </a:cxn>
                  <a:cxn ang="0">
                    <a:pos x="80" y="160"/>
                  </a:cxn>
                  <a:cxn ang="0">
                    <a:pos x="103" y="84"/>
                  </a:cxn>
                  <a:cxn ang="0">
                    <a:pos x="150" y="27"/>
                  </a:cxn>
                  <a:cxn ang="0">
                    <a:pos x="110" y="0"/>
                  </a:cxn>
                  <a:cxn ang="0">
                    <a:pos x="110" y="0"/>
                  </a:cxn>
                </a:cxnLst>
                <a:rect l="0" t="0" r="r" b="b"/>
                <a:pathLst>
                  <a:path w="150" h="173">
                    <a:moveTo>
                      <a:pt x="110" y="0"/>
                    </a:moveTo>
                    <a:lnTo>
                      <a:pt x="40" y="66"/>
                    </a:lnTo>
                    <a:lnTo>
                      <a:pt x="0" y="173"/>
                    </a:lnTo>
                    <a:lnTo>
                      <a:pt x="80" y="160"/>
                    </a:lnTo>
                    <a:lnTo>
                      <a:pt x="103" y="84"/>
                    </a:lnTo>
                    <a:lnTo>
                      <a:pt x="150" y="27"/>
                    </a:lnTo>
                    <a:lnTo>
                      <a:pt x="110" y="0"/>
                    </a:lnTo>
                    <a:lnTo>
                      <a:pt x="11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758" name="Freeform 14"/>
              <p:cNvSpPr>
                <a:spLocks/>
              </p:cNvSpPr>
              <p:nvPr userDrawn="1"/>
            </p:nvSpPr>
            <p:spPr bwMode="auto">
              <a:xfrm>
                <a:off x="123" y="148"/>
                <a:ext cx="2386" cy="1081"/>
              </a:xfrm>
              <a:custGeom>
                <a:avLst/>
                <a:gdLst/>
                <a:ahLst/>
                <a:cxnLst>
                  <a:cxn ang="0">
                    <a:pos x="156" y="0"/>
                  </a:cxn>
                  <a:cxn ang="0">
                    <a:pos x="63" y="52"/>
                  </a:cxn>
                  <a:cxn ang="0">
                    <a:pos x="0" y="208"/>
                  </a:cxn>
                  <a:cxn ang="0">
                    <a:pos x="67" y="358"/>
                  </a:cxn>
                  <a:cxn ang="0">
                    <a:pos x="1182" y="867"/>
                  </a:cxn>
                  <a:cxn ang="0">
                    <a:pos x="1422" y="835"/>
                  </a:cxn>
                  <a:cxn ang="0">
                    <a:pos x="1616" y="880"/>
                  </a:cxn>
                  <a:cxn ang="0">
                    <a:pos x="1684" y="808"/>
                  </a:cxn>
                  <a:cxn ang="0">
                    <a:pos x="1502" y="664"/>
                  </a:cxn>
                  <a:cxn ang="0">
                    <a:pos x="1428" y="512"/>
                  </a:cxn>
                  <a:cxn ang="0">
                    <a:pos x="1369" y="527"/>
                  </a:cxn>
                  <a:cxn ang="0">
                    <a:pos x="1439" y="664"/>
                  </a:cxn>
                  <a:cxn ang="0">
                    <a:pos x="1578" y="810"/>
                  </a:cxn>
                  <a:cxn ang="0">
                    <a:pos x="1413" y="787"/>
                  </a:cxn>
                  <a:cxn ang="0">
                    <a:pos x="1219" y="814"/>
                  </a:cxn>
                  <a:cxn ang="0">
                    <a:pos x="1255" y="650"/>
                  </a:cxn>
                  <a:cxn ang="0">
                    <a:pos x="1338" y="538"/>
                  </a:cxn>
                  <a:cxn ang="0">
                    <a:pos x="1241" y="552"/>
                  </a:cxn>
                  <a:cxn ang="0">
                    <a:pos x="1165" y="658"/>
                  </a:cxn>
                  <a:cxn ang="0">
                    <a:pos x="1139" y="791"/>
                  </a:cxn>
                  <a:cxn ang="0">
                    <a:pos x="107" y="310"/>
                  </a:cxn>
                  <a:cxn ang="0">
                    <a:pos x="80" y="215"/>
                  </a:cxn>
                  <a:cxn ang="0">
                    <a:pos x="103" y="95"/>
                  </a:cxn>
                  <a:cxn ang="0">
                    <a:pos x="217" y="0"/>
                  </a:cxn>
                  <a:cxn ang="0">
                    <a:pos x="156" y="0"/>
                  </a:cxn>
                  <a:cxn ang="0">
                    <a:pos x="156" y="0"/>
                  </a:cxn>
                </a:cxnLst>
                <a:rect l="0" t="0" r="r" b="b"/>
                <a:pathLst>
                  <a:path w="1684" h="880">
                    <a:moveTo>
                      <a:pt x="156" y="0"/>
                    </a:moveTo>
                    <a:lnTo>
                      <a:pt x="63" y="52"/>
                    </a:lnTo>
                    <a:lnTo>
                      <a:pt x="0" y="208"/>
                    </a:lnTo>
                    <a:lnTo>
                      <a:pt x="67" y="358"/>
                    </a:lnTo>
                    <a:lnTo>
                      <a:pt x="1182" y="867"/>
                    </a:lnTo>
                    <a:lnTo>
                      <a:pt x="1422" y="835"/>
                    </a:lnTo>
                    <a:lnTo>
                      <a:pt x="1616" y="880"/>
                    </a:lnTo>
                    <a:lnTo>
                      <a:pt x="1684" y="808"/>
                    </a:lnTo>
                    <a:lnTo>
                      <a:pt x="1502" y="664"/>
                    </a:lnTo>
                    <a:lnTo>
                      <a:pt x="1428" y="512"/>
                    </a:lnTo>
                    <a:lnTo>
                      <a:pt x="1369" y="527"/>
                    </a:lnTo>
                    <a:lnTo>
                      <a:pt x="1439" y="664"/>
                    </a:lnTo>
                    <a:lnTo>
                      <a:pt x="1578" y="810"/>
                    </a:lnTo>
                    <a:lnTo>
                      <a:pt x="1413" y="787"/>
                    </a:lnTo>
                    <a:lnTo>
                      <a:pt x="1219" y="814"/>
                    </a:lnTo>
                    <a:lnTo>
                      <a:pt x="1255" y="650"/>
                    </a:lnTo>
                    <a:lnTo>
                      <a:pt x="1338" y="538"/>
                    </a:lnTo>
                    <a:lnTo>
                      <a:pt x="1241" y="552"/>
                    </a:lnTo>
                    <a:lnTo>
                      <a:pt x="1165" y="658"/>
                    </a:lnTo>
                    <a:lnTo>
                      <a:pt x="1139" y="791"/>
                    </a:lnTo>
                    <a:lnTo>
                      <a:pt x="107" y="310"/>
                    </a:lnTo>
                    <a:lnTo>
                      <a:pt x="80" y="215"/>
                    </a:lnTo>
                    <a:lnTo>
                      <a:pt x="103" y="95"/>
                    </a:lnTo>
                    <a:lnTo>
                      <a:pt x="217" y="0"/>
                    </a:lnTo>
                    <a:lnTo>
                      <a:pt x="156" y="0"/>
                    </a:lnTo>
                    <a:lnTo>
                      <a:pt x="15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759" name="Freeform 15"/>
              <p:cNvSpPr>
                <a:spLocks/>
              </p:cNvSpPr>
              <p:nvPr userDrawn="1"/>
            </p:nvSpPr>
            <p:spPr bwMode="auto">
              <a:xfrm>
                <a:off x="324" y="158"/>
                <a:ext cx="1686" cy="614"/>
              </a:xfrm>
              <a:custGeom>
                <a:avLst/>
                <a:gdLst/>
                <a:ahLst/>
                <a:cxnLst>
                  <a:cxn ang="0">
                    <a:pos x="100" y="0"/>
                  </a:cxn>
                  <a:cxn ang="0">
                    <a:pos x="1190" y="490"/>
                  </a:cxn>
                  <a:cxn ang="0">
                    <a:pos x="1076" y="500"/>
                  </a:cxn>
                  <a:cxn ang="0">
                    <a:pos x="0" y="27"/>
                  </a:cxn>
                  <a:cxn ang="0">
                    <a:pos x="100" y="0"/>
                  </a:cxn>
                  <a:cxn ang="0">
                    <a:pos x="100" y="0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760" name="Freeform 16"/>
              <p:cNvSpPr>
                <a:spLocks/>
              </p:cNvSpPr>
              <p:nvPr userDrawn="1"/>
            </p:nvSpPr>
            <p:spPr bwMode="auto">
              <a:xfrm>
                <a:off x="409" y="251"/>
                <a:ext cx="227" cy="410"/>
              </a:xfrm>
              <a:custGeom>
                <a:avLst/>
                <a:gdLst/>
                <a:ahLst/>
                <a:cxnLst>
                  <a:cxn ang="0">
                    <a:pos x="116" y="0"/>
                  </a:cxn>
                  <a:cxn ang="0">
                    <a:pos x="19" y="106"/>
                  </a:cxn>
                  <a:cxn ang="0">
                    <a:pos x="0" y="230"/>
                  </a:cxn>
                  <a:cxn ang="0">
                    <a:pos x="33" y="314"/>
                  </a:cxn>
                  <a:cxn ang="0">
                    <a:pos x="94" y="335"/>
                  </a:cxn>
                  <a:cxn ang="0">
                    <a:pos x="76" y="154"/>
                  </a:cxn>
                  <a:cxn ang="0">
                    <a:pos x="160" y="17"/>
                  </a:cxn>
                  <a:cxn ang="0">
                    <a:pos x="116" y="0"/>
                  </a:cxn>
                  <a:cxn ang="0">
                    <a:pos x="116" y="0"/>
                  </a:cxn>
                </a:cxnLst>
                <a:rect l="0" t="0" r="r" b="b"/>
                <a:pathLst>
                  <a:path w="160" h="335">
                    <a:moveTo>
                      <a:pt x="116" y="0"/>
                    </a:moveTo>
                    <a:lnTo>
                      <a:pt x="19" y="106"/>
                    </a:lnTo>
                    <a:lnTo>
                      <a:pt x="0" y="230"/>
                    </a:lnTo>
                    <a:lnTo>
                      <a:pt x="33" y="314"/>
                    </a:lnTo>
                    <a:lnTo>
                      <a:pt x="94" y="335"/>
                    </a:lnTo>
                    <a:lnTo>
                      <a:pt x="76" y="154"/>
                    </a:lnTo>
                    <a:lnTo>
                      <a:pt x="160" y="17"/>
                    </a:lnTo>
                    <a:lnTo>
                      <a:pt x="116" y="0"/>
                    </a:lnTo>
                    <a:lnTo>
                      <a:pt x="11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761" name="Freeform 17"/>
              <p:cNvSpPr>
                <a:spLocks/>
              </p:cNvSpPr>
              <p:nvPr userDrawn="1"/>
            </p:nvSpPr>
            <p:spPr bwMode="auto">
              <a:xfrm>
                <a:off x="846" y="536"/>
                <a:ext cx="691" cy="364"/>
              </a:xfrm>
              <a:custGeom>
                <a:avLst/>
                <a:gdLst/>
                <a:ahLst/>
                <a:cxnLst>
                  <a:cxn ang="0">
                    <a:pos x="14" y="34"/>
                  </a:cxn>
                  <a:cxn ang="0">
                    <a:pos x="160" y="66"/>
                  </a:cxn>
                  <a:cxn ang="0">
                    <a:pos x="324" y="137"/>
                  </a:cxn>
                  <a:cxn ang="0">
                    <a:pos x="440" y="243"/>
                  </a:cxn>
                  <a:cxn ang="0">
                    <a:pos x="326" y="230"/>
                  </a:cxn>
                  <a:cxn ang="0">
                    <a:pos x="139" y="146"/>
                  </a:cxn>
                  <a:cxn ang="0">
                    <a:pos x="50" y="80"/>
                  </a:cxn>
                  <a:cxn ang="0">
                    <a:pos x="107" y="163"/>
                  </a:cxn>
                  <a:cxn ang="0">
                    <a:pos x="272" y="270"/>
                  </a:cxn>
                  <a:cxn ang="0">
                    <a:pos x="466" y="296"/>
                  </a:cxn>
                  <a:cxn ang="0">
                    <a:pos x="489" y="224"/>
                  </a:cxn>
                  <a:cxn ang="0">
                    <a:pos x="394" y="120"/>
                  </a:cxn>
                  <a:cxn ang="0">
                    <a:pos x="170" y="17"/>
                  </a:cxn>
                  <a:cxn ang="0">
                    <a:pos x="0" y="0"/>
                  </a:cxn>
                  <a:cxn ang="0">
                    <a:pos x="14" y="34"/>
                  </a:cxn>
                  <a:cxn ang="0">
                    <a:pos x="14" y="34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</p:grpSp>
      <p:grpSp>
        <p:nvGrpSpPr>
          <p:cNvPr id="31762" name="Group 18"/>
          <p:cNvGrpSpPr>
            <a:grpSpLocks/>
          </p:cNvGrpSpPr>
          <p:nvPr/>
        </p:nvGrpSpPr>
        <p:grpSpPr bwMode="auto">
          <a:xfrm>
            <a:off x="7915275" y="4368800"/>
            <a:ext cx="742950" cy="1058863"/>
            <a:chOff x="4986" y="2752"/>
            <a:chExt cx="468" cy="667"/>
          </a:xfrm>
        </p:grpSpPr>
        <p:sp>
          <p:nvSpPr>
            <p:cNvPr id="31763" name="Freeform 19"/>
            <p:cNvSpPr>
              <a:spLocks/>
            </p:cNvSpPr>
            <p:nvPr userDrawn="1"/>
          </p:nvSpPr>
          <p:spPr bwMode="auto">
            <a:xfrm rot="7320404">
              <a:off x="4909" y="2936"/>
              <a:ext cx="629" cy="293"/>
            </a:xfrm>
            <a:custGeom>
              <a:avLst/>
              <a:gdLst/>
              <a:ahLst/>
              <a:cxnLst>
                <a:cxn ang="0">
                  <a:pos x="794" y="395"/>
                </a:cxn>
                <a:cxn ang="0">
                  <a:pos x="710" y="318"/>
                </a:cxn>
                <a:cxn ang="0">
                  <a:pos x="556" y="210"/>
                </a:cxn>
                <a:cxn ang="0">
                  <a:pos x="71" y="0"/>
                </a:cxn>
                <a:cxn ang="0">
                  <a:pos x="23" y="20"/>
                </a:cxn>
                <a:cxn ang="0">
                  <a:pos x="0" y="83"/>
                </a:cxn>
                <a:cxn ang="0">
                  <a:pos x="28" y="155"/>
                </a:cxn>
                <a:cxn ang="0">
                  <a:pos x="570" y="409"/>
                </a:cxn>
                <a:cxn ang="0">
                  <a:pos x="689" y="393"/>
                </a:cxn>
                <a:cxn ang="0">
                  <a:pos x="785" y="414"/>
                </a:cxn>
                <a:cxn ang="0">
                  <a:pos x="794" y="395"/>
                </a:cxn>
                <a:cxn ang="0">
                  <a:pos x="794" y="395"/>
                </a:cxn>
              </a:cxnLst>
              <a:rect l="0" t="0" r="r" b="b"/>
              <a:pathLst>
                <a:path w="794" h="414">
                  <a:moveTo>
                    <a:pt x="794" y="395"/>
                  </a:moveTo>
                  <a:lnTo>
                    <a:pt x="710" y="318"/>
                  </a:lnTo>
                  <a:lnTo>
                    <a:pt x="556" y="210"/>
                  </a:lnTo>
                  <a:lnTo>
                    <a:pt x="71" y="0"/>
                  </a:lnTo>
                  <a:lnTo>
                    <a:pt x="23" y="20"/>
                  </a:lnTo>
                  <a:lnTo>
                    <a:pt x="0" y="83"/>
                  </a:lnTo>
                  <a:lnTo>
                    <a:pt x="28" y="155"/>
                  </a:lnTo>
                  <a:lnTo>
                    <a:pt x="570" y="409"/>
                  </a:lnTo>
                  <a:lnTo>
                    <a:pt x="689" y="393"/>
                  </a:lnTo>
                  <a:lnTo>
                    <a:pt x="785" y="414"/>
                  </a:lnTo>
                  <a:lnTo>
                    <a:pt x="794" y="395"/>
                  </a:lnTo>
                  <a:lnTo>
                    <a:pt x="794" y="395"/>
                  </a:lnTo>
                  <a:close/>
                </a:path>
              </a:pathLst>
            </a:custGeom>
            <a:solidFill>
              <a:srgbClr val="F8F8F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1764" name="Freeform 20"/>
            <p:cNvSpPr>
              <a:spLocks/>
            </p:cNvSpPr>
            <p:nvPr userDrawn="1"/>
          </p:nvSpPr>
          <p:spPr bwMode="auto">
            <a:xfrm rot="7320404">
              <a:off x="4893" y="2923"/>
              <a:ext cx="627" cy="290"/>
            </a:xfrm>
            <a:custGeom>
              <a:avLst/>
              <a:gdLst/>
              <a:ahLst/>
              <a:cxnLst>
                <a:cxn ang="0">
                  <a:pos x="137" y="0"/>
                </a:cxn>
                <a:cxn ang="0">
                  <a:pos x="1331" y="519"/>
                </a:cxn>
                <a:cxn ang="0">
                  <a:pos x="1428" y="638"/>
                </a:cxn>
                <a:cxn ang="0">
                  <a:pos x="1586" y="792"/>
                </a:cxn>
                <a:cxn ang="0">
                  <a:pos x="1565" y="821"/>
                </a:cxn>
                <a:cxn ang="0">
                  <a:pos x="1350" y="787"/>
                </a:cxn>
                <a:cxn ang="0">
                  <a:pos x="1145" y="811"/>
                </a:cxn>
                <a:cxn ang="0">
                  <a:pos x="42" y="298"/>
                </a:cxn>
                <a:cxn ang="0">
                  <a:pos x="0" y="150"/>
                </a:cxn>
                <a:cxn ang="0">
                  <a:pos x="46" y="32"/>
                </a:cxn>
                <a:cxn ang="0">
                  <a:pos x="137" y="0"/>
                </a:cxn>
                <a:cxn ang="0">
                  <a:pos x="137" y="0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1765" name="Freeform 21"/>
            <p:cNvSpPr>
              <a:spLocks/>
            </p:cNvSpPr>
            <p:nvPr userDrawn="1"/>
          </p:nvSpPr>
          <p:spPr bwMode="auto">
            <a:xfrm rot="7320404">
              <a:off x="5000" y="2912"/>
              <a:ext cx="416" cy="265"/>
            </a:xfrm>
            <a:custGeom>
              <a:avLst/>
              <a:gdLst/>
              <a:ahLst/>
              <a:cxnLst>
                <a:cxn ang="0">
                  <a:pos x="0" y="325"/>
                </a:cxn>
                <a:cxn ang="0">
                  <a:pos x="922" y="747"/>
                </a:cxn>
                <a:cxn ang="0">
                  <a:pos x="939" y="534"/>
                </a:cxn>
                <a:cxn ang="0">
                  <a:pos x="1049" y="422"/>
                </a:cxn>
                <a:cxn ang="0">
                  <a:pos x="78" y="0"/>
                </a:cxn>
                <a:cxn ang="0">
                  <a:pos x="0" y="127"/>
                </a:cxn>
                <a:cxn ang="0">
                  <a:pos x="0" y="325"/>
                </a:cxn>
                <a:cxn ang="0">
                  <a:pos x="0" y="32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31766" name="Group 22"/>
            <p:cNvGrpSpPr>
              <a:grpSpLocks/>
            </p:cNvGrpSpPr>
            <p:nvPr userDrawn="1"/>
          </p:nvGrpSpPr>
          <p:grpSpPr bwMode="auto">
            <a:xfrm>
              <a:off x="4986" y="2752"/>
              <a:ext cx="468" cy="667"/>
              <a:chOff x="4986" y="2752"/>
              <a:chExt cx="468" cy="667"/>
            </a:xfrm>
          </p:grpSpPr>
          <p:sp>
            <p:nvSpPr>
              <p:cNvPr id="31767" name="Freeform 23"/>
              <p:cNvSpPr>
                <a:spLocks/>
              </p:cNvSpPr>
              <p:nvPr userDrawn="1"/>
            </p:nvSpPr>
            <p:spPr bwMode="auto">
              <a:xfrm rot="7320404">
                <a:off x="4987" y="3190"/>
                <a:ext cx="59" cy="61"/>
              </a:xfrm>
              <a:custGeom>
                <a:avLst/>
                <a:gdLst/>
                <a:ahLst/>
                <a:cxnLst>
                  <a:cxn ang="0">
                    <a:pos x="110" y="0"/>
                  </a:cxn>
                  <a:cxn ang="0">
                    <a:pos x="40" y="66"/>
                  </a:cxn>
                  <a:cxn ang="0">
                    <a:pos x="0" y="173"/>
                  </a:cxn>
                  <a:cxn ang="0">
                    <a:pos x="80" y="160"/>
                  </a:cxn>
                  <a:cxn ang="0">
                    <a:pos x="103" y="84"/>
                  </a:cxn>
                  <a:cxn ang="0">
                    <a:pos x="150" y="27"/>
                  </a:cxn>
                  <a:cxn ang="0">
                    <a:pos x="110" y="0"/>
                  </a:cxn>
                  <a:cxn ang="0">
                    <a:pos x="110" y="0"/>
                  </a:cxn>
                </a:cxnLst>
                <a:rect l="0" t="0" r="r" b="b"/>
                <a:pathLst>
                  <a:path w="150" h="173">
                    <a:moveTo>
                      <a:pt x="110" y="0"/>
                    </a:moveTo>
                    <a:lnTo>
                      <a:pt x="40" y="66"/>
                    </a:lnTo>
                    <a:lnTo>
                      <a:pt x="0" y="173"/>
                    </a:lnTo>
                    <a:lnTo>
                      <a:pt x="80" y="160"/>
                    </a:lnTo>
                    <a:lnTo>
                      <a:pt x="103" y="84"/>
                    </a:lnTo>
                    <a:lnTo>
                      <a:pt x="150" y="27"/>
                    </a:lnTo>
                    <a:lnTo>
                      <a:pt x="110" y="0"/>
                    </a:lnTo>
                    <a:lnTo>
                      <a:pt x="11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768" name="Freeform 24"/>
              <p:cNvSpPr>
                <a:spLocks/>
              </p:cNvSpPr>
              <p:nvPr userDrawn="1"/>
            </p:nvSpPr>
            <p:spPr bwMode="auto">
              <a:xfrm rot="7320404">
                <a:off x="4887" y="2930"/>
                <a:ext cx="667" cy="311"/>
              </a:xfrm>
              <a:custGeom>
                <a:avLst/>
                <a:gdLst/>
                <a:ahLst/>
                <a:cxnLst>
                  <a:cxn ang="0">
                    <a:pos x="156" y="0"/>
                  </a:cxn>
                  <a:cxn ang="0">
                    <a:pos x="63" y="52"/>
                  </a:cxn>
                  <a:cxn ang="0">
                    <a:pos x="0" y="208"/>
                  </a:cxn>
                  <a:cxn ang="0">
                    <a:pos x="67" y="358"/>
                  </a:cxn>
                  <a:cxn ang="0">
                    <a:pos x="1182" y="867"/>
                  </a:cxn>
                  <a:cxn ang="0">
                    <a:pos x="1422" y="835"/>
                  </a:cxn>
                  <a:cxn ang="0">
                    <a:pos x="1616" y="880"/>
                  </a:cxn>
                  <a:cxn ang="0">
                    <a:pos x="1684" y="808"/>
                  </a:cxn>
                  <a:cxn ang="0">
                    <a:pos x="1502" y="664"/>
                  </a:cxn>
                  <a:cxn ang="0">
                    <a:pos x="1428" y="512"/>
                  </a:cxn>
                  <a:cxn ang="0">
                    <a:pos x="1369" y="527"/>
                  </a:cxn>
                  <a:cxn ang="0">
                    <a:pos x="1439" y="664"/>
                  </a:cxn>
                  <a:cxn ang="0">
                    <a:pos x="1578" y="810"/>
                  </a:cxn>
                  <a:cxn ang="0">
                    <a:pos x="1413" y="787"/>
                  </a:cxn>
                  <a:cxn ang="0">
                    <a:pos x="1219" y="814"/>
                  </a:cxn>
                  <a:cxn ang="0">
                    <a:pos x="1255" y="650"/>
                  </a:cxn>
                  <a:cxn ang="0">
                    <a:pos x="1338" y="538"/>
                  </a:cxn>
                  <a:cxn ang="0">
                    <a:pos x="1241" y="552"/>
                  </a:cxn>
                  <a:cxn ang="0">
                    <a:pos x="1165" y="658"/>
                  </a:cxn>
                  <a:cxn ang="0">
                    <a:pos x="1139" y="791"/>
                  </a:cxn>
                  <a:cxn ang="0">
                    <a:pos x="107" y="310"/>
                  </a:cxn>
                  <a:cxn ang="0">
                    <a:pos x="80" y="215"/>
                  </a:cxn>
                  <a:cxn ang="0">
                    <a:pos x="103" y="95"/>
                  </a:cxn>
                  <a:cxn ang="0">
                    <a:pos x="217" y="0"/>
                  </a:cxn>
                  <a:cxn ang="0">
                    <a:pos x="156" y="0"/>
                  </a:cxn>
                  <a:cxn ang="0">
                    <a:pos x="156" y="0"/>
                  </a:cxn>
                </a:cxnLst>
                <a:rect l="0" t="0" r="r" b="b"/>
                <a:pathLst>
                  <a:path w="1684" h="880">
                    <a:moveTo>
                      <a:pt x="156" y="0"/>
                    </a:moveTo>
                    <a:lnTo>
                      <a:pt x="63" y="52"/>
                    </a:lnTo>
                    <a:lnTo>
                      <a:pt x="0" y="208"/>
                    </a:lnTo>
                    <a:lnTo>
                      <a:pt x="67" y="358"/>
                    </a:lnTo>
                    <a:lnTo>
                      <a:pt x="1182" y="867"/>
                    </a:lnTo>
                    <a:lnTo>
                      <a:pt x="1422" y="835"/>
                    </a:lnTo>
                    <a:lnTo>
                      <a:pt x="1616" y="880"/>
                    </a:lnTo>
                    <a:lnTo>
                      <a:pt x="1684" y="808"/>
                    </a:lnTo>
                    <a:lnTo>
                      <a:pt x="1502" y="664"/>
                    </a:lnTo>
                    <a:lnTo>
                      <a:pt x="1428" y="512"/>
                    </a:lnTo>
                    <a:lnTo>
                      <a:pt x="1369" y="527"/>
                    </a:lnTo>
                    <a:lnTo>
                      <a:pt x="1439" y="664"/>
                    </a:lnTo>
                    <a:lnTo>
                      <a:pt x="1578" y="810"/>
                    </a:lnTo>
                    <a:lnTo>
                      <a:pt x="1413" y="787"/>
                    </a:lnTo>
                    <a:lnTo>
                      <a:pt x="1219" y="814"/>
                    </a:lnTo>
                    <a:lnTo>
                      <a:pt x="1255" y="650"/>
                    </a:lnTo>
                    <a:lnTo>
                      <a:pt x="1338" y="538"/>
                    </a:lnTo>
                    <a:lnTo>
                      <a:pt x="1241" y="552"/>
                    </a:lnTo>
                    <a:lnTo>
                      <a:pt x="1165" y="658"/>
                    </a:lnTo>
                    <a:lnTo>
                      <a:pt x="1139" y="791"/>
                    </a:lnTo>
                    <a:lnTo>
                      <a:pt x="107" y="310"/>
                    </a:lnTo>
                    <a:lnTo>
                      <a:pt x="80" y="215"/>
                    </a:lnTo>
                    <a:lnTo>
                      <a:pt x="103" y="95"/>
                    </a:lnTo>
                    <a:lnTo>
                      <a:pt x="217" y="0"/>
                    </a:lnTo>
                    <a:lnTo>
                      <a:pt x="156" y="0"/>
                    </a:lnTo>
                    <a:lnTo>
                      <a:pt x="15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769" name="Freeform 25"/>
              <p:cNvSpPr>
                <a:spLocks/>
              </p:cNvSpPr>
              <p:nvPr userDrawn="1"/>
            </p:nvSpPr>
            <p:spPr bwMode="auto">
              <a:xfrm rot="7320404">
                <a:off x="5062" y="2997"/>
                <a:ext cx="472" cy="176"/>
              </a:xfrm>
              <a:custGeom>
                <a:avLst/>
                <a:gdLst/>
                <a:ahLst/>
                <a:cxnLst>
                  <a:cxn ang="0">
                    <a:pos x="100" y="0"/>
                  </a:cxn>
                  <a:cxn ang="0">
                    <a:pos x="1190" y="490"/>
                  </a:cxn>
                  <a:cxn ang="0">
                    <a:pos x="1076" y="500"/>
                  </a:cxn>
                  <a:cxn ang="0">
                    <a:pos x="0" y="27"/>
                  </a:cxn>
                  <a:cxn ang="0">
                    <a:pos x="100" y="0"/>
                  </a:cxn>
                  <a:cxn ang="0">
                    <a:pos x="100" y="0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770" name="Freeform 26"/>
              <p:cNvSpPr>
                <a:spLocks/>
              </p:cNvSpPr>
              <p:nvPr userDrawn="1"/>
            </p:nvSpPr>
            <p:spPr bwMode="auto">
              <a:xfrm rot="7320404">
                <a:off x="5363" y="2874"/>
                <a:ext cx="63" cy="118"/>
              </a:xfrm>
              <a:custGeom>
                <a:avLst/>
                <a:gdLst/>
                <a:ahLst/>
                <a:cxnLst>
                  <a:cxn ang="0">
                    <a:pos x="116" y="0"/>
                  </a:cxn>
                  <a:cxn ang="0">
                    <a:pos x="19" y="106"/>
                  </a:cxn>
                  <a:cxn ang="0">
                    <a:pos x="0" y="230"/>
                  </a:cxn>
                  <a:cxn ang="0">
                    <a:pos x="33" y="314"/>
                  </a:cxn>
                  <a:cxn ang="0">
                    <a:pos x="94" y="335"/>
                  </a:cxn>
                  <a:cxn ang="0">
                    <a:pos x="76" y="154"/>
                  </a:cxn>
                  <a:cxn ang="0">
                    <a:pos x="160" y="17"/>
                  </a:cxn>
                  <a:cxn ang="0">
                    <a:pos x="116" y="0"/>
                  </a:cxn>
                  <a:cxn ang="0">
                    <a:pos x="116" y="0"/>
                  </a:cxn>
                </a:cxnLst>
                <a:rect l="0" t="0" r="r" b="b"/>
                <a:pathLst>
                  <a:path w="160" h="335">
                    <a:moveTo>
                      <a:pt x="116" y="0"/>
                    </a:moveTo>
                    <a:lnTo>
                      <a:pt x="19" y="106"/>
                    </a:lnTo>
                    <a:lnTo>
                      <a:pt x="0" y="230"/>
                    </a:lnTo>
                    <a:lnTo>
                      <a:pt x="33" y="314"/>
                    </a:lnTo>
                    <a:lnTo>
                      <a:pt x="94" y="335"/>
                    </a:lnTo>
                    <a:lnTo>
                      <a:pt x="76" y="154"/>
                    </a:lnTo>
                    <a:lnTo>
                      <a:pt x="160" y="17"/>
                    </a:lnTo>
                    <a:lnTo>
                      <a:pt x="116" y="0"/>
                    </a:lnTo>
                    <a:lnTo>
                      <a:pt x="11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771" name="Freeform 27"/>
              <p:cNvSpPr>
                <a:spLocks/>
              </p:cNvSpPr>
              <p:nvPr userDrawn="1"/>
            </p:nvSpPr>
            <p:spPr bwMode="auto">
              <a:xfrm rot="7320404">
                <a:off x="5136" y="3000"/>
                <a:ext cx="193" cy="104"/>
              </a:xfrm>
              <a:custGeom>
                <a:avLst/>
                <a:gdLst/>
                <a:ahLst/>
                <a:cxnLst>
                  <a:cxn ang="0">
                    <a:pos x="14" y="34"/>
                  </a:cxn>
                  <a:cxn ang="0">
                    <a:pos x="160" y="66"/>
                  </a:cxn>
                  <a:cxn ang="0">
                    <a:pos x="324" y="137"/>
                  </a:cxn>
                  <a:cxn ang="0">
                    <a:pos x="440" y="243"/>
                  </a:cxn>
                  <a:cxn ang="0">
                    <a:pos x="326" y="230"/>
                  </a:cxn>
                  <a:cxn ang="0">
                    <a:pos x="139" y="146"/>
                  </a:cxn>
                  <a:cxn ang="0">
                    <a:pos x="50" y="80"/>
                  </a:cxn>
                  <a:cxn ang="0">
                    <a:pos x="107" y="163"/>
                  </a:cxn>
                  <a:cxn ang="0">
                    <a:pos x="272" y="270"/>
                  </a:cxn>
                  <a:cxn ang="0">
                    <a:pos x="466" y="296"/>
                  </a:cxn>
                  <a:cxn ang="0">
                    <a:pos x="489" y="224"/>
                  </a:cxn>
                  <a:cxn ang="0">
                    <a:pos x="394" y="120"/>
                  </a:cxn>
                  <a:cxn ang="0">
                    <a:pos x="170" y="17"/>
                  </a:cxn>
                  <a:cxn ang="0">
                    <a:pos x="0" y="0"/>
                  </a:cxn>
                  <a:cxn ang="0">
                    <a:pos x="14" y="34"/>
                  </a:cxn>
                  <a:cxn ang="0">
                    <a:pos x="14" y="34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</p:grpSp>
      <p:sp>
        <p:nvSpPr>
          <p:cNvPr id="31772" name="Freeform 28"/>
          <p:cNvSpPr>
            <a:spLocks/>
          </p:cNvSpPr>
          <p:nvPr/>
        </p:nvSpPr>
        <p:spPr bwMode="auto">
          <a:xfrm>
            <a:off x="901700" y="5054600"/>
            <a:ext cx="6807200" cy="728663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816" y="256"/>
              </a:cxn>
              <a:cxn ang="0">
                <a:pos x="1560" y="144"/>
              </a:cxn>
              <a:cxn ang="0">
                <a:pos x="1856" y="376"/>
              </a:cxn>
              <a:cxn ang="0">
                <a:pos x="2344" y="152"/>
              </a:cxn>
              <a:cxn ang="0">
                <a:pos x="3536" y="456"/>
              </a:cxn>
              <a:cxn ang="0">
                <a:pos x="4288" y="136"/>
              </a:cxn>
            </a:cxnLst>
            <a:rect l="0" t="0" r="r" b="b"/>
            <a:pathLst>
              <a:path w="4288" h="459">
                <a:moveTo>
                  <a:pt x="0" y="0"/>
                </a:moveTo>
                <a:cubicBezTo>
                  <a:pt x="136" y="43"/>
                  <a:pt x="556" y="232"/>
                  <a:pt x="816" y="256"/>
                </a:cubicBezTo>
                <a:cubicBezTo>
                  <a:pt x="1076" y="280"/>
                  <a:pt x="1387" y="124"/>
                  <a:pt x="1560" y="144"/>
                </a:cubicBezTo>
                <a:cubicBezTo>
                  <a:pt x="1733" y="164"/>
                  <a:pt x="1725" y="375"/>
                  <a:pt x="1856" y="376"/>
                </a:cubicBezTo>
                <a:cubicBezTo>
                  <a:pt x="1987" y="377"/>
                  <a:pt x="2064" y="139"/>
                  <a:pt x="2344" y="152"/>
                </a:cubicBezTo>
                <a:cubicBezTo>
                  <a:pt x="2624" y="165"/>
                  <a:pt x="3212" y="459"/>
                  <a:pt x="3536" y="456"/>
                </a:cubicBezTo>
                <a:cubicBezTo>
                  <a:pt x="3860" y="453"/>
                  <a:pt x="4165" y="188"/>
                  <a:pt x="4288" y="136"/>
                </a:cubicBezTo>
              </a:path>
            </a:pathLst>
          </a:custGeom>
          <a:noFill/>
          <a:ln w="76200" cap="flat" cmpd="sng">
            <a:solidFill>
              <a:schemeClr val="folHlink"/>
            </a:solidFill>
            <a:prstDash val="solid"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1773" name="Freeform 29"/>
          <p:cNvSpPr>
            <a:spLocks/>
          </p:cNvSpPr>
          <p:nvPr/>
        </p:nvSpPr>
        <p:spPr bwMode="auto">
          <a:xfrm>
            <a:off x="4076700" y="1930400"/>
            <a:ext cx="889000" cy="381000"/>
          </a:xfrm>
          <a:custGeom>
            <a:avLst/>
            <a:gdLst/>
            <a:ahLst/>
            <a:cxnLst>
              <a:cxn ang="0">
                <a:pos x="0" y="32"/>
              </a:cxn>
              <a:cxn ang="0">
                <a:pos x="280" y="144"/>
              </a:cxn>
              <a:cxn ang="0">
                <a:pos x="448" y="16"/>
              </a:cxn>
              <a:cxn ang="0">
                <a:pos x="560" y="240"/>
              </a:cxn>
            </a:cxnLst>
            <a:rect l="0" t="0" r="r" b="b"/>
            <a:pathLst>
              <a:path w="560" h="240">
                <a:moveTo>
                  <a:pt x="0" y="32"/>
                </a:moveTo>
                <a:cubicBezTo>
                  <a:pt x="102" y="89"/>
                  <a:pt x="205" y="147"/>
                  <a:pt x="280" y="144"/>
                </a:cubicBezTo>
                <a:cubicBezTo>
                  <a:pt x="355" y="141"/>
                  <a:pt x="401" y="0"/>
                  <a:pt x="448" y="16"/>
                </a:cubicBezTo>
                <a:cubicBezTo>
                  <a:pt x="495" y="32"/>
                  <a:pt x="541" y="201"/>
                  <a:pt x="560" y="240"/>
                </a:cubicBezTo>
              </a:path>
            </a:pathLst>
          </a:custGeom>
          <a:noFill/>
          <a:ln w="114300" cmpd="sng">
            <a:solidFill>
              <a:schemeClr val="tx2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 advTm="15000">
    <p:comb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616BDB1-D5E3-4E0E-9908-3334B8C4DF8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15000">
    <p:comb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457950" y="152400"/>
            <a:ext cx="1924050" cy="5334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85800" y="152400"/>
            <a:ext cx="5619750" cy="53340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08000A-7BB1-4CED-A7D6-514E583EC1E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15000">
    <p:comb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685800" y="152400"/>
            <a:ext cx="6870700" cy="16002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85800" y="1828800"/>
            <a:ext cx="3771900" cy="1752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10100" y="1828800"/>
            <a:ext cx="3771900" cy="1752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685800" y="3733800"/>
            <a:ext cx="3771900" cy="1752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10100" y="3733800"/>
            <a:ext cx="3771900" cy="1752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13716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5560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67183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9A977130-540C-4A8B-B16F-7D43F9A8BFA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15000">
    <p:comb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818" name="Group 2"/>
          <p:cNvGrpSpPr>
            <a:grpSpLocks/>
          </p:cNvGrpSpPr>
          <p:nvPr/>
        </p:nvGrpSpPr>
        <p:grpSpPr bwMode="auto">
          <a:xfrm>
            <a:off x="0" y="0"/>
            <a:ext cx="9144000" cy="6934200"/>
            <a:chOff x="0" y="0"/>
            <a:chExt cx="5760" cy="4368"/>
          </a:xfrm>
        </p:grpSpPr>
        <p:sp>
          <p:nvSpPr>
            <p:cNvPr id="34819" name="Freeform 3"/>
            <p:cNvSpPr>
              <a:spLocks/>
            </p:cNvSpPr>
            <p:nvPr/>
          </p:nvSpPr>
          <p:spPr bwMode="hidden">
            <a:xfrm>
              <a:off x="0" y="2208"/>
              <a:ext cx="2515" cy="1970"/>
            </a:xfrm>
            <a:custGeom>
              <a:avLst/>
              <a:gdLst/>
              <a:ahLst/>
              <a:cxnLst>
                <a:cxn ang="0">
                  <a:pos x="744" y="1669"/>
                </a:cxn>
                <a:cxn ang="0">
                  <a:pos x="852" y="1400"/>
                </a:cxn>
                <a:cxn ang="0">
                  <a:pos x="876" y="1171"/>
                </a:cxn>
                <a:cxn ang="0">
                  <a:pos x="979" y="1370"/>
                </a:cxn>
                <a:cxn ang="0">
                  <a:pos x="1231" y="1621"/>
                </a:cxn>
                <a:cxn ang="0">
                  <a:pos x="1471" y="1693"/>
                </a:cxn>
                <a:cxn ang="0">
                  <a:pos x="1819" y="1678"/>
                </a:cxn>
                <a:cxn ang="0">
                  <a:pos x="1893" y="1513"/>
                </a:cxn>
                <a:cxn ang="0">
                  <a:pos x="1874" y="1285"/>
                </a:cxn>
                <a:cxn ang="0">
                  <a:pos x="1783" y="967"/>
                </a:cxn>
                <a:cxn ang="0">
                  <a:pos x="1289" y="873"/>
                </a:cxn>
                <a:cxn ang="0">
                  <a:pos x="1549" y="745"/>
                </a:cxn>
                <a:cxn ang="0">
                  <a:pos x="1753" y="732"/>
                </a:cxn>
                <a:cxn ang="0">
                  <a:pos x="2107" y="618"/>
                </a:cxn>
                <a:cxn ang="0">
                  <a:pos x="2377" y="438"/>
                </a:cxn>
                <a:cxn ang="0">
                  <a:pos x="2420" y="343"/>
                </a:cxn>
                <a:cxn ang="0">
                  <a:pos x="2077" y="331"/>
                </a:cxn>
                <a:cxn ang="0">
                  <a:pos x="1951" y="301"/>
                </a:cxn>
                <a:cxn ang="0">
                  <a:pos x="1645" y="289"/>
                </a:cxn>
                <a:cxn ang="0">
                  <a:pos x="1297" y="408"/>
                </a:cxn>
                <a:cxn ang="0">
                  <a:pos x="1308" y="337"/>
                </a:cxn>
                <a:cxn ang="0">
                  <a:pos x="1453" y="168"/>
                </a:cxn>
                <a:cxn ang="0">
                  <a:pos x="1477" y="36"/>
                </a:cxn>
                <a:cxn ang="0">
                  <a:pos x="1417" y="24"/>
                </a:cxn>
                <a:cxn ang="0">
                  <a:pos x="1189" y="102"/>
                </a:cxn>
                <a:cxn ang="0">
                  <a:pos x="1026" y="144"/>
                </a:cxn>
                <a:cxn ang="0">
                  <a:pos x="889" y="331"/>
                </a:cxn>
                <a:cxn ang="0">
                  <a:pos x="726" y="480"/>
                </a:cxn>
                <a:cxn ang="0">
                  <a:pos x="643" y="540"/>
                </a:cxn>
                <a:cxn ang="0">
                  <a:pos x="600" y="516"/>
                </a:cxn>
                <a:cxn ang="0">
                  <a:pos x="552" y="486"/>
                </a:cxn>
                <a:cxn ang="0">
                  <a:pos x="528" y="462"/>
                </a:cxn>
                <a:cxn ang="0">
                  <a:pos x="474" y="426"/>
                </a:cxn>
                <a:cxn ang="0">
                  <a:pos x="415" y="390"/>
                </a:cxn>
                <a:cxn ang="0">
                  <a:pos x="366" y="366"/>
                </a:cxn>
                <a:cxn ang="0">
                  <a:pos x="192" y="234"/>
                </a:cxn>
                <a:cxn ang="0">
                  <a:pos x="570" y="564"/>
                </a:cxn>
                <a:cxn ang="0">
                  <a:pos x="444" y="732"/>
                </a:cxn>
                <a:cxn ang="0">
                  <a:pos x="318" y="787"/>
                </a:cxn>
                <a:cxn ang="0">
                  <a:pos x="127" y="853"/>
                </a:cxn>
                <a:cxn ang="0">
                  <a:pos x="0" y="1165"/>
                </a:cxn>
                <a:cxn ang="0">
                  <a:pos x="372" y="1015"/>
                </a:cxn>
                <a:cxn ang="0">
                  <a:pos x="222" y="1262"/>
                </a:cxn>
                <a:cxn ang="0">
                  <a:pos x="139" y="1459"/>
                </a:cxn>
                <a:cxn ang="0">
                  <a:pos x="102" y="1495"/>
                </a:cxn>
                <a:cxn ang="0">
                  <a:pos x="84" y="1519"/>
                </a:cxn>
                <a:cxn ang="0">
                  <a:pos x="96" y="1537"/>
                </a:cxn>
                <a:cxn ang="0">
                  <a:pos x="127" y="1567"/>
                </a:cxn>
                <a:cxn ang="0">
                  <a:pos x="145" y="1633"/>
                </a:cxn>
                <a:cxn ang="0">
                  <a:pos x="156" y="1693"/>
                </a:cxn>
                <a:cxn ang="0">
                  <a:pos x="162" y="1723"/>
                </a:cxn>
                <a:cxn ang="0">
                  <a:pos x="216" y="1802"/>
                </a:cxn>
                <a:cxn ang="0">
                  <a:pos x="228" y="1850"/>
                </a:cxn>
                <a:cxn ang="0">
                  <a:pos x="240" y="1904"/>
                </a:cxn>
                <a:cxn ang="0">
                  <a:pos x="246" y="1922"/>
                </a:cxn>
                <a:cxn ang="0">
                  <a:pos x="258" y="1970"/>
                </a:cxn>
                <a:cxn ang="0">
                  <a:pos x="462" y="1922"/>
                </a:cxn>
                <a:cxn ang="0">
                  <a:pos x="624" y="1778"/>
                </a:cxn>
              </a:cxnLst>
              <a:rect l="0" t="0" r="r" b="b"/>
              <a:pathLst>
                <a:path w="2515" h="1970">
                  <a:moveTo>
                    <a:pt x="624" y="1778"/>
                  </a:moveTo>
                  <a:lnTo>
                    <a:pt x="744" y="1669"/>
                  </a:lnTo>
                  <a:lnTo>
                    <a:pt x="834" y="1627"/>
                  </a:lnTo>
                  <a:lnTo>
                    <a:pt x="852" y="1400"/>
                  </a:lnTo>
                  <a:lnTo>
                    <a:pt x="834" y="1225"/>
                  </a:lnTo>
                  <a:lnTo>
                    <a:pt x="876" y="1171"/>
                  </a:lnTo>
                  <a:lnTo>
                    <a:pt x="901" y="1268"/>
                  </a:lnTo>
                  <a:lnTo>
                    <a:pt x="979" y="1370"/>
                  </a:lnTo>
                  <a:lnTo>
                    <a:pt x="1116" y="1519"/>
                  </a:lnTo>
                  <a:lnTo>
                    <a:pt x="1231" y="1621"/>
                  </a:lnTo>
                  <a:lnTo>
                    <a:pt x="1353" y="1632"/>
                  </a:lnTo>
                  <a:lnTo>
                    <a:pt x="1471" y="1693"/>
                  </a:lnTo>
                  <a:lnTo>
                    <a:pt x="1664" y="1659"/>
                  </a:lnTo>
                  <a:lnTo>
                    <a:pt x="1819" y="1678"/>
                  </a:lnTo>
                  <a:lnTo>
                    <a:pt x="1975" y="1632"/>
                  </a:lnTo>
                  <a:lnTo>
                    <a:pt x="1893" y="1513"/>
                  </a:lnTo>
                  <a:lnTo>
                    <a:pt x="1920" y="1385"/>
                  </a:lnTo>
                  <a:lnTo>
                    <a:pt x="1874" y="1285"/>
                  </a:lnTo>
                  <a:lnTo>
                    <a:pt x="1865" y="1129"/>
                  </a:lnTo>
                  <a:lnTo>
                    <a:pt x="1783" y="967"/>
                  </a:lnTo>
                  <a:lnTo>
                    <a:pt x="1527" y="891"/>
                  </a:lnTo>
                  <a:lnTo>
                    <a:pt x="1289" y="873"/>
                  </a:lnTo>
                  <a:lnTo>
                    <a:pt x="1393" y="781"/>
                  </a:lnTo>
                  <a:lnTo>
                    <a:pt x="1549" y="745"/>
                  </a:lnTo>
                  <a:lnTo>
                    <a:pt x="1620" y="738"/>
                  </a:lnTo>
                  <a:lnTo>
                    <a:pt x="1753" y="732"/>
                  </a:lnTo>
                  <a:lnTo>
                    <a:pt x="1933" y="720"/>
                  </a:lnTo>
                  <a:lnTo>
                    <a:pt x="2107" y="618"/>
                  </a:lnTo>
                  <a:lnTo>
                    <a:pt x="2227" y="516"/>
                  </a:lnTo>
                  <a:lnTo>
                    <a:pt x="2377" y="438"/>
                  </a:lnTo>
                  <a:lnTo>
                    <a:pt x="2515" y="337"/>
                  </a:lnTo>
                  <a:lnTo>
                    <a:pt x="2420" y="343"/>
                  </a:lnTo>
                  <a:lnTo>
                    <a:pt x="2191" y="343"/>
                  </a:lnTo>
                  <a:lnTo>
                    <a:pt x="2077" y="331"/>
                  </a:lnTo>
                  <a:lnTo>
                    <a:pt x="2053" y="301"/>
                  </a:lnTo>
                  <a:lnTo>
                    <a:pt x="1951" y="301"/>
                  </a:lnTo>
                  <a:lnTo>
                    <a:pt x="1795" y="259"/>
                  </a:lnTo>
                  <a:lnTo>
                    <a:pt x="1645" y="289"/>
                  </a:lnTo>
                  <a:lnTo>
                    <a:pt x="1447" y="372"/>
                  </a:lnTo>
                  <a:lnTo>
                    <a:pt x="1297" y="408"/>
                  </a:lnTo>
                  <a:lnTo>
                    <a:pt x="1153" y="414"/>
                  </a:lnTo>
                  <a:lnTo>
                    <a:pt x="1308" y="337"/>
                  </a:lnTo>
                  <a:lnTo>
                    <a:pt x="1465" y="198"/>
                  </a:lnTo>
                  <a:lnTo>
                    <a:pt x="1453" y="168"/>
                  </a:lnTo>
                  <a:lnTo>
                    <a:pt x="1465" y="102"/>
                  </a:lnTo>
                  <a:lnTo>
                    <a:pt x="1477" y="36"/>
                  </a:lnTo>
                  <a:lnTo>
                    <a:pt x="1453" y="0"/>
                  </a:lnTo>
                  <a:lnTo>
                    <a:pt x="1417" y="24"/>
                  </a:lnTo>
                  <a:lnTo>
                    <a:pt x="1356" y="42"/>
                  </a:lnTo>
                  <a:lnTo>
                    <a:pt x="1189" y="102"/>
                  </a:lnTo>
                  <a:lnTo>
                    <a:pt x="1098" y="144"/>
                  </a:lnTo>
                  <a:lnTo>
                    <a:pt x="1026" y="144"/>
                  </a:lnTo>
                  <a:lnTo>
                    <a:pt x="991" y="168"/>
                  </a:lnTo>
                  <a:lnTo>
                    <a:pt x="889" y="331"/>
                  </a:lnTo>
                  <a:lnTo>
                    <a:pt x="852" y="408"/>
                  </a:lnTo>
                  <a:lnTo>
                    <a:pt x="726" y="480"/>
                  </a:lnTo>
                  <a:lnTo>
                    <a:pt x="649" y="540"/>
                  </a:lnTo>
                  <a:lnTo>
                    <a:pt x="643" y="540"/>
                  </a:lnTo>
                  <a:lnTo>
                    <a:pt x="637" y="534"/>
                  </a:lnTo>
                  <a:lnTo>
                    <a:pt x="600" y="516"/>
                  </a:lnTo>
                  <a:lnTo>
                    <a:pt x="564" y="492"/>
                  </a:lnTo>
                  <a:lnTo>
                    <a:pt x="552" y="486"/>
                  </a:lnTo>
                  <a:lnTo>
                    <a:pt x="540" y="474"/>
                  </a:lnTo>
                  <a:lnTo>
                    <a:pt x="528" y="462"/>
                  </a:lnTo>
                  <a:lnTo>
                    <a:pt x="504" y="444"/>
                  </a:lnTo>
                  <a:lnTo>
                    <a:pt x="474" y="426"/>
                  </a:lnTo>
                  <a:lnTo>
                    <a:pt x="444" y="408"/>
                  </a:lnTo>
                  <a:lnTo>
                    <a:pt x="415" y="390"/>
                  </a:lnTo>
                  <a:lnTo>
                    <a:pt x="385" y="372"/>
                  </a:lnTo>
                  <a:lnTo>
                    <a:pt x="366" y="366"/>
                  </a:lnTo>
                  <a:lnTo>
                    <a:pt x="360" y="360"/>
                  </a:lnTo>
                  <a:lnTo>
                    <a:pt x="192" y="234"/>
                  </a:lnTo>
                  <a:lnTo>
                    <a:pt x="210" y="307"/>
                  </a:lnTo>
                  <a:lnTo>
                    <a:pt x="570" y="564"/>
                  </a:lnTo>
                  <a:lnTo>
                    <a:pt x="558" y="618"/>
                  </a:lnTo>
                  <a:lnTo>
                    <a:pt x="444" y="732"/>
                  </a:lnTo>
                  <a:lnTo>
                    <a:pt x="324" y="787"/>
                  </a:lnTo>
                  <a:lnTo>
                    <a:pt x="318" y="787"/>
                  </a:lnTo>
                  <a:lnTo>
                    <a:pt x="258" y="811"/>
                  </a:lnTo>
                  <a:lnTo>
                    <a:pt x="127" y="853"/>
                  </a:lnTo>
                  <a:lnTo>
                    <a:pt x="0" y="901"/>
                  </a:lnTo>
                  <a:lnTo>
                    <a:pt x="0" y="1165"/>
                  </a:lnTo>
                  <a:lnTo>
                    <a:pt x="78" y="1147"/>
                  </a:lnTo>
                  <a:lnTo>
                    <a:pt x="372" y="1015"/>
                  </a:lnTo>
                  <a:lnTo>
                    <a:pt x="336" y="1117"/>
                  </a:lnTo>
                  <a:lnTo>
                    <a:pt x="222" y="1262"/>
                  </a:lnTo>
                  <a:lnTo>
                    <a:pt x="145" y="1453"/>
                  </a:lnTo>
                  <a:lnTo>
                    <a:pt x="139" y="1459"/>
                  </a:lnTo>
                  <a:lnTo>
                    <a:pt x="133" y="1465"/>
                  </a:lnTo>
                  <a:lnTo>
                    <a:pt x="102" y="1495"/>
                  </a:lnTo>
                  <a:lnTo>
                    <a:pt x="90" y="1507"/>
                  </a:lnTo>
                  <a:lnTo>
                    <a:pt x="84" y="1519"/>
                  </a:lnTo>
                  <a:lnTo>
                    <a:pt x="84" y="1531"/>
                  </a:lnTo>
                  <a:lnTo>
                    <a:pt x="96" y="1537"/>
                  </a:lnTo>
                  <a:lnTo>
                    <a:pt x="114" y="1549"/>
                  </a:lnTo>
                  <a:lnTo>
                    <a:pt x="127" y="1567"/>
                  </a:lnTo>
                  <a:lnTo>
                    <a:pt x="139" y="1597"/>
                  </a:lnTo>
                  <a:lnTo>
                    <a:pt x="145" y="1633"/>
                  </a:lnTo>
                  <a:lnTo>
                    <a:pt x="150" y="1663"/>
                  </a:lnTo>
                  <a:lnTo>
                    <a:pt x="156" y="1693"/>
                  </a:lnTo>
                  <a:lnTo>
                    <a:pt x="162" y="1717"/>
                  </a:lnTo>
                  <a:lnTo>
                    <a:pt x="162" y="1723"/>
                  </a:lnTo>
                  <a:lnTo>
                    <a:pt x="216" y="1796"/>
                  </a:lnTo>
                  <a:lnTo>
                    <a:pt x="216" y="1802"/>
                  </a:lnTo>
                  <a:lnTo>
                    <a:pt x="222" y="1814"/>
                  </a:lnTo>
                  <a:lnTo>
                    <a:pt x="228" y="1850"/>
                  </a:lnTo>
                  <a:lnTo>
                    <a:pt x="234" y="1886"/>
                  </a:lnTo>
                  <a:lnTo>
                    <a:pt x="240" y="1904"/>
                  </a:lnTo>
                  <a:lnTo>
                    <a:pt x="240" y="1916"/>
                  </a:lnTo>
                  <a:lnTo>
                    <a:pt x="246" y="1922"/>
                  </a:lnTo>
                  <a:lnTo>
                    <a:pt x="252" y="1934"/>
                  </a:lnTo>
                  <a:lnTo>
                    <a:pt x="258" y="1970"/>
                  </a:lnTo>
                  <a:lnTo>
                    <a:pt x="438" y="1970"/>
                  </a:lnTo>
                  <a:lnTo>
                    <a:pt x="462" y="1922"/>
                  </a:lnTo>
                  <a:lnTo>
                    <a:pt x="624" y="1778"/>
                  </a:lnTo>
                  <a:lnTo>
                    <a:pt x="624" y="177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4820" name="Freeform 4"/>
            <p:cNvSpPr>
              <a:spLocks/>
            </p:cNvSpPr>
            <p:nvPr/>
          </p:nvSpPr>
          <p:spPr bwMode="hidden">
            <a:xfrm>
              <a:off x="0" y="2496"/>
              <a:ext cx="2112" cy="1604"/>
            </a:xfrm>
            <a:custGeom>
              <a:avLst/>
              <a:gdLst/>
              <a:ahLst/>
              <a:cxnLst>
                <a:cxn ang="0">
                  <a:pos x="580" y="1043"/>
                </a:cxn>
                <a:cxn ang="0">
                  <a:pos x="544" y="683"/>
                </a:cxn>
                <a:cxn ang="0">
                  <a:pos x="670" y="395"/>
                </a:cxn>
                <a:cxn ang="0">
                  <a:pos x="927" y="587"/>
                </a:cxn>
                <a:cxn ang="0">
                  <a:pos x="1214" y="869"/>
                </a:cxn>
                <a:cxn ang="0">
                  <a:pos x="1483" y="1109"/>
                </a:cxn>
                <a:cxn ang="0">
                  <a:pos x="1800" y="1360"/>
                </a:cxn>
                <a:cxn ang="0">
                  <a:pos x="1883" y="1414"/>
                </a:cxn>
                <a:cxn ang="0">
                  <a:pos x="1836" y="1354"/>
                </a:cxn>
                <a:cxn ang="0">
                  <a:pos x="1411" y="1001"/>
                </a:cxn>
                <a:cxn ang="0">
                  <a:pos x="1088" y="683"/>
                </a:cxn>
                <a:cxn ang="0">
                  <a:pos x="723" y="329"/>
                </a:cxn>
                <a:cxn ang="0">
                  <a:pos x="999" y="311"/>
                </a:cxn>
                <a:cxn ang="0">
                  <a:pos x="1286" y="317"/>
                </a:cxn>
                <a:cxn ang="0">
                  <a:pos x="1614" y="269"/>
                </a:cxn>
                <a:cxn ang="0">
                  <a:pos x="2123" y="197"/>
                </a:cxn>
                <a:cxn ang="0">
                  <a:pos x="2075" y="173"/>
                </a:cxn>
                <a:cxn ang="0">
                  <a:pos x="1543" y="257"/>
                </a:cxn>
                <a:cxn ang="0">
                  <a:pos x="1208" y="275"/>
                </a:cxn>
                <a:cxn ang="0">
                  <a:pos x="759" y="257"/>
                </a:cxn>
                <a:cxn ang="0">
                  <a:pos x="819" y="227"/>
                </a:cxn>
                <a:cxn ang="0">
                  <a:pos x="1142" y="0"/>
                </a:cxn>
                <a:cxn ang="0">
                  <a:pos x="1088" y="30"/>
                </a:cxn>
                <a:cxn ang="0">
                  <a:pos x="1010" y="84"/>
                </a:cxn>
                <a:cxn ang="0">
                  <a:pos x="855" y="191"/>
                </a:cxn>
                <a:cxn ang="0">
                  <a:pos x="670" y="281"/>
                </a:cxn>
                <a:cxn ang="0">
                  <a:pos x="634" y="359"/>
                </a:cxn>
                <a:cxn ang="0">
                  <a:pos x="305" y="587"/>
                </a:cxn>
                <a:cxn ang="0">
                  <a:pos x="0" y="725"/>
                </a:cxn>
                <a:cxn ang="0">
                  <a:pos x="0" y="731"/>
                </a:cxn>
                <a:cxn ang="0">
                  <a:pos x="0" y="767"/>
                </a:cxn>
                <a:cxn ang="0">
                  <a:pos x="299" y="635"/>
                </a:cxn>
                <a:cxn ang="0">
                  <a:pos x="592" y="431"/>
                </a:cxn>
                <a:cxn ang="0">
                  <a:pos x="508" y="671"/>
                </a:cxn>
                <a:cxn ang="0">
                  <a:pos x="526" y="995"/>
                </a:cxn>
                <a:cxn ang="0">
                  <a:pos x="460" y="1168"/>
                </a:cxn>
                <a:cxn ang="0">
                  <a:pos x="329" y="1480"/>
                </a:cxn>
                <a:cxn ang="0">
                  <a:pos x="323" y="1696"/>
                </a:cxn>
                <a:cxn ang="0">
                  <a:pos x="329" y="1696"/>
                </a:cxn>
                <a:cxn ang="0">
                  <a:pos x="347" y="1552"/>
                </a:cxn>
                <a:cxn ang="0">
                  <a:pos x="580" y="1043"/>
                </a:cxn>
                <a:cxn ang="0">
                  <a:pos x="580" y="1043"/>
                </a:cxn>
              </a:cxnLst>
              <a:rect l="0" t="0" r="r" b="b"/>
              <a:pathLst>
                <a:path w="2123" h="1696">
                  <a:moveTo>
                    <a:pt x="580" y="1043"/>
                  </a:moveTo>
                  <a:lnTo>
                    <a:pt x="544" y="683"/>
                  </a:lnTo>
                  <a:lnTo>
                    <a:pt x="670" y="395"/>
                  </a:lnTo>
                  <a:lnTo>
                    <a:pt x="927" y="587"/>
                  </a:lnTo>
                  <a:lnTo>
                    <a:pt x="1214" y="869"/>
                  </a:lnTo>
                  <a:lnTo>
                    <a:pt x="1483" y="1109"/>
                  </a:lnTo>
                  <a:lnTo>
                    <a:pt x="1800" y="1360"/>
                  </a:lnTo>
                  <a:lnTo>
                    <a:pt x="1883" y="1414"/>
                  </a:lnTo>
                  <a:lnTo>
                    <a:pt x="1836" y="1354"/>
                  </a:lnTo>
                  <a:lnTo>
                    <a:pt x="1411" y="1001"/>
                  </a:lnTo>
                  <a:lnTo>
                    <a:pt x="1088" y="683"/>
                  </a:lnTo>
                  <a:lnTo>
                    <a:pt x="723" y="329"/>
                  </a:lnTo>
                  <a:lnTo>
                    <a:pt x="999" y="311"/>
                  </a:lnTo>
                  <a:lnTo>
                    <a:pt x="1286" y="317"/>
                  </a:lnTo>
                  <a:lnTo>
                    <a:pt x="1614" y="269"/>
                  </a:lnTo>
                  <a:lnTo>
                    <a:pt x="2123" y="197"/>
                  </a:lnTo>
                  <a:lnTo>
                    <a:pt x="2075" y="173"/>
                  </a:lnTo>
                  <a:lnTo>
                    <a:pt x="1543" y="257"/>
                  </a:lnTo>
                  <a:lnTo>
                    <a:pt x="1208" y="275"/>
                  </a:lnTo>
                  <a:lnTo>
                    <a:pt x="759" y="257"/>
                  </a:lnTo>
                  <a:lnTo>
                    <a:pt x="819" y="227"/>
                  </a:lnTo>
                  <a:lnTo>
                    <a:pt x="1142" y="0"/>
                  </a:lnTo>
                  <a:lnTo>
                    <a:pt x="1088" y="30"/>
                  </a:lnTo>
                  <a:lnTo>
                    <a:pt x="1010" y="84"/>
                  </a:lnTo>
                  <a:lnTo>
                    <a:pt x="855" y="191"/>
                  </a:lnTo>
                  <a:lnTo>
                    <a:pt x="670" y="281"/>
                  </a:lnTo>
                  <a:lnTo>
                    <a:pt x="634" y="359"/>
                  </a:lnTo>
                  <a:lnTo>
                    <a:pt x="305" y="587"/>
                  </a:lnTo>
                  <a:lnTo>
                    <a:pt x="0" y="725"/>
                  </a:lnTo>
                  <a:lnTo>
                    <a:pt x="0" y="731"/>
                  </a:lnTo>
                  <a:lnTo>
                    <a:pt x="0" y="767"/>
                  </a:lnTo>
                  <a:lnTo>
                    <a:pt x="299" y="635"/>
                  </a:lnTo>
                  <a:lnTo>
                    <a:pt x="592" y="431"/>
                  </a:lnTo>
                  <a:lnTo>
                    <a:pt x="508" y="671"/>
                  </a:lnTo>
                  <a:lnTo>
                    <a:pt x="526" y="995"/>
                  </a:lnTo>
                  <a:lnTo>
                    <a:pt x="460" y="1168"/>
                  </a:lnTo>
                  <a:lnTo>
                    <a:pt x="329" y="1480"/>
                  </a:lnTo>
                  <a:lnTo>
                    <a:pt x="323" y="1696"/>
                  </a:lnTo>
                  <a:lnTo>
                    <a:pt x="329" y="1696"/>
                  </a:lnTo>
                  <a:lnTo>
                    <a:pt x="347" y="1552"/>
                  </a:lnTo>
                  <a:lnTo>
                    <a:pt x="580" y="1043"/>
                  </a:lnTo>
                  <a:lnTo>
                    <a:pt x="580" y="1043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4821" name="Freeform 5"/>
            <p:cNvSpPr>
              <a:spLocks/>
            </p:cNvSpPr>
            <p:nvPr/>
          </p:nvSpPr>
          <p:spPr bwMode="hidden">
            <a:xfrm>
              <a:off x="2092" y="3233"/>
              <a:ext cx="3668" cy="943"/>
            </a:xfrm>
            <a:custGeom>
              <a:avLst/>
              <a:gdLst/>
              <a:ahLst/>
              <a:cxnLst>
                <a:cxn ang="0">
                  <a:pos x="3338" y="288"/>
                </a:cxn>
                <a:cxn ang="0">
                  <a:pos x="3194" y="258"/>
                </a:cxn>
                <a:cxn ang="0">
                  <a:pos x="2816" y="234"/>
                </a:cxn>
                <a:cxn ang="0">
                  <a:pos x="2330" y="306"/>
                </a:cxn>
                <a:cxn ang="0">
                  <a:pos x="2372" y="258"/>
                </a:cxn>
                <a:cxn ang="0">
                  <a:pos x="2624" y="132"/>
                </a:cxn>
                <a:cxn ang="0">
                  <a:pos x="2707" y="24"/>
                </a:cxn>
                <a:cxn ang="0">
                  <a:pos x="2642" y="12"/>
                </a:cxn>
                <a:cxn ang="0">
                  <a:pos x="2515" y="54"/>
                </a:cxn>
                <a:cxn ang="0">
                  <a:pos x="2324" y="66"/>
                </a:cxn>
                <a:cxn ang="0">
                  <a:pos x="2101" y="90"/>
                </a:cxn>
                <a:cxn ang="0">
                  <a:pos x="1855" y="228"/>
                </a:cxn>
                <a:cxn ang="0">
                  <a:pos x="1591" y="337"/>
                </a:cxn>
                <a:cxn ang="0">
                  <a:pos x="1459" y="379"/>
                </a:cxn>
                <a:cxn ang="0">
                  <a:pos x="1417" y="361"/>
                </a:cxn>
                <a:cxn ang="0">
                  <a:pos x="1363" y="331"/>
                </a:cxn>
                <a:cxn ang="0">
                  <a:pos x="1344" y="312"/>
                </a:cxn>
                <a:cxn ang="0">
                  <a:pos x="1290" y="288"/>
                </a:cxn>
                <a:cxn ang="0">
                  <a:pos x="1230" y="252"/>
                </a:cxn>
                <a:cxn ang="0">
                  <a:pos x="1119" y="227"/>
                </a:cxn>
                <a:cxn ang="0">
                  <a:pos x="1320" y="438"/>
                </a:cxn>
                <a:cxn ang="0">
                  <a:pos x="960" y="558"/>
                </a:cxn>
                <a:cxn ang="0">
                  <a:pos x="474" y="630"/>
                </a:cxn>
                <a:cxn ang="0">
                  <a:pos x="132" y="781"/>
                </a:cxn>
                <a:cxn ang="0">
                  <a:pos x="234" y="847"/>
                </a:cxn>
                <a:cxn ang="0">
                  <a:pos x="925" y="739"/>
                </a:cxn>
                <a:cxn ang="0">
                  <a:pos x="637" y="925"/>
                </a:cxn>
                <a:cxn ang="0">
                  <a:pos x="1405" y="943"/>
                </a:cxn>
                <a:cxn ang="0">
                  <a:pos x="1447" y="943"/>
                </a:cxn>
                <a:cxn ang="0">
                  <a:pos x="2888" y="859"/>
                </a:cxn>
                <a:cxn ang="0">
                  <a:pos x="2582" y="708"/>
                </a:cxn>
                <a:cxn ang="0">
                  <a:pos x="2299" y="606"/>
                </a:cxn>
                <a:cxn ang="0">
                  <a:pos x="2606" y="588"/>
                </a:cxn>
                <a:cxn ang="0">
                  <a:pos x="3001" y="582"/>
                </a:cxn>
                <a:cxn ang="0">
                  <a:pos x="3452" y="438"/>
                </a:cxn>
                <a:cxn ang="0">
                  <a:pos x="3668" y="312"/>
                </a:cxn>
                <a:cxn ang="0">
                  <a:pos x="3482" y="300"/>
                </a:cxn>
              </a:cxnLst>
              <a:rect l="0" t="0" r="r" b="b"/>
              <a:pathLst>
                <a:path w="3668" h="943">
                  <a:moveTo>
                    <a:pt x="3482" y="300"/>
                  </a:moveTo>
                  <a:lnTo>
                    <a:pt x="3338" y="288"/>
                  </a:lnTo>
                  <a:lnTo>
                    <a:pt x="3320" y="264"/>
                  </a:lnTo>
                  <a:lnTo>
                    <a:pt x="3194" y="258"/>
                  </a:lnTo>
                  <a:lnTo>
                    <a:pt x="3019" y="216"/>
                  </a:lnTo>
                  <a:lnTo>
                    <a:pt x="2816" y="234"/>
                  </a:lnTo>
                  <a:lnTo>
                    <a:pt x="2533" y="288"/>
                  </a:lnTo>
                  <a:lnTo>
                    <a:pt x="2330" y="306"/>
                  </a:lnTo>
                  <a:lnTo>
                    <a:pt x="2149" y="312"/>
                  </a:lnTo>
                  <a:lnTo>
                    <a:pt x="2372" y="258"/>
                  </a:lnTo>
                  <a:lnTo>
                    <a:pt x="2624" y="156"/>
                  </a:lnTo>
                  <a:lnTo>
                    <a:pt x="2624" y="132"/>
                  </a:lnTo>
                  <a:lnTo>
                    <a:pt x="2666" y="78"/>
                  </a:lnTo>
                  <a:lnTo>
                    <a:pt x="2707" y="24"/>
                  </a:lnTo>
                  <a:lnTo>
                    <a:pt x="2695" y="0"/>
                  </a:lnTo>
                  <a:lnTo>
                    <a:pt x="2642" y="12"/>
                  </a:lnTo>
                  <a:lnTo>
                    <a:pt x="2557" y="30"/>
                  </a:lnTo>
                  <a:lnTo>
                    <a:pt x="2515" y="54"/>
                  </a:lnTo>
                  <a:lnTo>
                    <a:pt x="2425" y="84"/>
                  </a:lnTo>
                  <a:lnTo>
                    <a:pt x="2324" y="66"/>
                  </a:lnTo>
                  <a:lnTo>
                    <a:pt x="2191" y="90"/>
                  </a:lnTo>
                  <a:lnTo>
                    <a:pt x="2101" y="90"/>
                  </a:lnTo>
                  <a:lnTo>
                    <a:pt x="2047" y="108"/>
                  </a:lnTo>
                  <a:lnTo>
                    <a:pt x="1855" y="228"/>
                  </a:lnTo>
                  <a:lnTo>
                    <a:pt x="1771" y="288"/>
                  </a:lnTo>
                  <a:lnTo>
                    <a:pt x="1591" y="337"/>
                  </a:lnTo>
                  <a:lnTo>
                    <a:pt x="1465" y="379"/>
                  </a:lnTo>
                  <a:lnTo>
                    <a:pt x="1459" y="379"/>
                  </a:lnTo>
                  <a:lnTo>
                    <a:pt x="1453" y="373"/>
                  </a:lnTo>
                  <a:lnTo>
                    <a:pt x="1417" y="361"/>
                  </a:lnTo>
                  <a:lnTo>
                    <a:pt x="1381" y="343"/>
                  </a:lnTo>
                  <a:lnTo>
                    <a:pt x="1363" y="331"/>
                  </a:lnTo>
                  <a:lnTo>
                    <a:pt x="1357" y="324"/>
                  </a:lnTo>
                  <a:lnTo>
                    <a:pt x="1344" y="312"/>
                  </a:lnTo>
                  <a:lnTo>
                    <a:pt x="1320" y="300"/>
                  </a:lnTo>
                  <a:lnTo>
                    <a:pt x="1290" y="288"/>
                  </a:lnTo>
                  <a:lnTo>
                    <a:pt x="1260" y="270"/>
                  </a:lnTo>
                  <a:lnTo>
                    <a:pt x="1230" y="252"/>
                  </a:lnTo>
                  <a:lnTo>
                    <a:pt x="1187" y="227"/>
                  </a:lnTo>
                  <a:lnTo>
                    <a:pt x="1119" y="227"/>
                  </a:lnTo>
                  <a:lnTo>
                    <a:pt x="1357" y="397"/>
                  </a:lnTo>
                  <a:lnTo>
                    <a:pt x="1320" y="438"/>
                  </a:lnTo>
                  <a:lnTo>
                    <a:pt x="1135" y="522"/>
                  </a:lnTo>
                  <a:lnTo>
                    <a:pt x="960" y="558"/>
                  </a:lnTo>
                  <a:lnTo>
                    <a:pt x="684" y="600"/>
                  </a:lnTo>
                  <a:lnTo>
                    <a:pt x="474" y="630"/>
                  </a:lnTo>
                  <a:lnTo>
                    <a:pt x="390" y="684"/>
                  </a:lnTo>
                  <a:lnTo>
                    <a:pt x="132" y="781"/>
                  </a:lnTo>
                  <a:lnTo>
                    <a:pt x="0" y="829"/>
                  </a:lnTo>
                  <a:lnTo>
                    <a:pt x="234" y="847"/>
                  </a:lnTo>
                  <a:lnTo>
                    <a:pt x="498" y="829"/>
                  </a:lnTo>
                  <a:lnTo>
                    <a:pt x="925" y="739"/>
                  </a:lnTo>
                  <a:lnTo>
                    <a:pt x="840" y="817"/>
                  </a:lnTo>
                  <a:lnTo>
                    <a:pt x="637" y="925"/>
                  </a:lnTo>
                  <a:lnTo>
                    <a:pt x="613" y="943"/>
                  </a:lnTo>
                  <a:lnTo>
                    <a:pt x="1405" y="943"/>
                  </a:lnTo>
                  <a:lnTo>
                    <a:pt x="1411" y="925"/>
                  </a:lnTo>
                  <a:lnTo>
                    <a:pt x="1447" y="943"/>
                  </a:lnTo>
                  <a:lnTo>
                    <a:pt x="2924" y="943"/>
                  </a:lnTo>
                  <a:lnTo>
                    <a:pt x="2888" y="859"/>
                  </a:lnTo>
                  <a:lnTo>
                    <a:pt x="2713" y="775"/>
                  </a:lnTo>
                  <a:lnTo>
                    <a:pt x="2582" y="708"/>
                  </a:lnTo>
                  <a:lnTo>
                    <a:pt x="2336" y="636"/>
                  </a:lnTo>
                  <a:lnTo>
                    <a:pt x="2299" y="606"/>
                  </a:lnTo>
                  <a:lnTo>
                    <a:pt x="2509" y="582"/>
                  </a:lnTo>
                  <a:lnTo>
                    <a:pt x="2606" y="588"/>
                  </a:lnTo>
                  <a:lnTo>
                    <a:pt x="2773" y="588"/>
                  </a:lnTo>
                  <a:lnTo>
                    <a:pt x="3001" y="582"/>
                  </a:lnTo>
                  <a:lnTo>
                    <a:pt x="3259" y="516"/>
                  </a:lnTo>
                  <a:lnTo>
                    <a:pt x="3452" y="438"/>
                  </a:lnTo>
                  <a:lnTo>
                    <a:pt x="3668" y="391"/>
                  </a:lnTo>
                  <a:lnTo>
                    <a:pt x="3668" y="312"/>
                  </a:lnTo>
                  <a:lnTo>
                    <a:pt x="3482" y="300"/>
                  </a:lnTo>
                  <a:lnTo>
                    <a:pt x="3482" y="30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4822" name="Freeform 6"/>
            <p:cNvSpPr>
              <a:spLocks/>
            </p:cNvSpPr>
            <p:nvPr/>
          </p:nvSpPr>
          <p:spPr bwMode="hidden">
            <a:xfrm>
              <a:off x="0" y="524"/>
              <a:ext cx="973" cy="1195"/>
            </a:xfrm>
            <a:custGeom>
              <a:avLst/>
              <a:gdLst/>
              <a:ahLst/>
              <a:cxnLst>
                <a:cxn ang="0">
                  <a:pos x="323" y="1186"/>
                </a:cxn>
                <a:cxn ang="0">
                  <a:pos x="490" y="1192"/>
                </a:cxn>
                <a:cxn ang="0">
                  <a:pos x="580" y="1150"/>
                </a:cxn>
                <a:cxn ang="0">
                  <a:pos x="813" y="1085"/>
                </a:cxn>
                <a:cxn ang="0">
                  <a:pos x="933" y="1055"/>
                </a:cxn>
                <a:cxn ang="0">
                  <a:pos x="759" y="989"/>
                </a:cxn>
                <a:cxn ang="0">
                  <a:pos x="556" y="953"/>
                </a:cxn>
                <a:cxn ang="0">
                  <a:pos x="197" y="971"/>
                </a:cxn>
                <a:cxn ang="0">
                  <a:pos x="299" y="893"/>
                </a:cxn>
                <a:cxn ang="0">
                  <a:pos x="496" y="803"/>
                </a:cxn>
                <a:cxn ang="0">
                  <a:pos x="694" y="671"/>
                </a:cxn>
                <a:cxn ang="0">
                  <a:pos x="700" y="671"/>
                </a:cxn>
                <a:cxn ang="0">
                  <a:pos x="712" y="665"/>
                </a:cxn>
                <a:cxn ang="0">
                  <a:pos x="753" y="647"/>
                </a:cxn>
                <a:cxn ang="0">
                  <a:pos x="777" y="641"/>
                </a:cxn>
                <a:cxn ang="0">
                  <a:pos x="789" y="629"/>
                </a:cxn>
                <a:cxn ang="0">
                  <a:pos x="795" y="617"/>
                </a:cxn>
                <a:cxn ang="0">
                  <a:pos x="789" y="611"/>
                </a:cxn>
                <a:cxn ang="0">
                  <a:pos x="783" y="599"/>
                </a:cxn>
                <a:cxn ang="0">
                  <a:pos x="783" y="575"/>
                </a:cxn>
                <a:cxn ang="0">
                  <a:pos x="795" y="545"/>
                </a:cxn>
                <a:cxn ang="0">
                  <a:pos x="807" y="515"/>
                </a:cxn>
                <a:cxn ang="0">
                  <a:pos x="825" y="485"/>
                </a:cxn>
                <a:cxn ang="0">
                  <a:pos x="837" y="455"/>
                </a:cxn>
                <a:cxn ang="0">
                  <a:pos x="843" y="437"/>
                </a:cxn>
                <a:cxn ang="0">
                  <a:pos x="849" y="431"/>
                </a:cxn>
                <a:cxn ang="0">
                  <a:pos x="849" y="347"/>
                </a:cxn>
                <a:cxn ang="0">
                  <a:pos x="849" y="341"/>
                </a:cxn>
                <a:cxn ang="0">
                  <a:pos x="855" y="335"/>
                </a:cxn>
                <a:cxn ang="0">
                  <a:pos x="873" y="305"/>
                </a:cxn>
                <a:cxn ang="0">
                  <a:pos x="885" y="269"/>
                </a:cxn>
                <a:cxn ang="0">
                  <a:pos x="897" y="239"/>
                </a:cxn>
                <a:cxn ang="0">
                  <a:pos x="903" y="227"/>
                </a:cxn>
                <a:cxn ang="0">
                  <a:pos x="909" y="215"/>
                </a:cxn>
                <a:cxn ang="0">
                  <a:pos x="927" y="173"/>
                </a:cxn>
                <a:cxn ang="0">
                  <a:pos x="945" y="137"/>
                </a:cxn>
                <a:cxn ang="0">
                  <a:pos x="951" y="125"/>
                </a:cxn>
                <a:cxn ang="0">
                  <a:pos x="951" y="119"/>
                </a:cxn>
                <a:cxn ang="0">
                  <a:pos x="969" y="0"/>
                </a:cxn>
                <a:cxn ang="0">
                  <a:pos x="945" y="47"/>
                </a:cxn>
                <a:cxn ang="0">
                  <a:pos x="783" y="113"/>
                </a:cxn>
                <a:cxn ang="0">
                  <a:pos x="706" y="161"/>
                </a:cxn>
                <a:cxn ang="0">
                  <a:pos x="460" y="233"/>
                </a:cxn>
                <a:cxn ang="0">
                  <a:pos x="281" y="287"/>
                </a:cxn>
                <a:cxn ang="0">
                  <a:pos x="173" y="293"/>
                </a:cxn>
                <a:cxn ang="0">
                  <a:pos x="12" y="485"/>
                </a:cxn>
                <a:cxn ang="0">
                  <a:pos x="0" y="509"/>
                </a:cxn>
                <a:cxn ang="0">
                  <a:pos x="0" y="1186"/>
                </a:cxn>
                <a:cxn ang="0">
                  <a:pos x="96" y="1180"/>
                </a:cxn>
                <a:cxn ang="0">
                  <a:pos x="323" y="1186"/>
                </a:cxn>
                <a:cxn ang="0">
                  <a:pos x="323" y="1186"/>
                </a:cxn>
              </a:cxnLst>
              <a:rect l="0" t="0" r="r" b="b"/>
              <a:pathLst>
                <a:path w="969" h="1192">
                  <a:moveTo>
                    <a:pt x="323" y="1186"/>
                  </a:moveTo>
                  <a:lnTo>
                    <a:pt x="490" y="1192"/>
                  </a:lnTo>
                  <a:lnTo>
                    <a:pt x="580" y="1150"/>
                  </a:lnTo>
                  <a:lnTo>
                    <a:pt x="813" y="1085"/>
                  </a:lnTo>
                  <a:lnTo>
                    <a:pt x="933" y="1055"/>
                  </a:lnTo>
                  <a:lnTo>
                    <a:pt x="759" y="989"/>
                  </a:lnTo>
                  <a:lnTo>
                    <a:pt x="556" y="953"/>
                  </a:lnTo>
                  <a:lnTo>
                    <a:pt x="197" y="971"/>
                  </a:lnTo>
                  <a:lnTo>
                    <a:pt x="299" y="893"/>
                  </a:lnTo>
                  <a:lnTo>
                    <a:pt x="496" y="803"/>
                  </a:lnTo>
                  <a:lnTo>
                    <a:pt x="694" y="671"/>
                  </a:lnTo>
                  <a:lnTo>
                    <a:pt x="700" y="671"/>
                  </a:lnTo>
                  <a:lnTo>
                    <a:pt x="712" y="665"/>
                  </a:lnTo>
                  <a:lnTo>
                    <a:pt x="753" y="647"/>
                  </a:lnTo>
                  <a:lnTo>
                    <a:pt x="777" y="641"/>
                  </a:lnTo>
                  <a:lnTo>
                    <a:pt x="789" y="629"/>
                  </a:lnTo>
                  <a:lnTo>
                    <a:pt x="795" y="617"/>
                  </a:lnTo>
                  <a:lnTo>
                    <a:pt x="789" y="611"/>
                  </a:lnTo>
                  <a:lnTo>
                    <a:pt x="783" y="599"/>
                  </a:lnTo>
                  <a:lnTo>
                    <a:pt x="783" y="575"/>
                  </a:lnTo>
                  <a:lnTo>
                    <a:pt x="795" y="545"/>
                  </a:lnTo>
                  <a:lnTo>
                    <a:pt x="807" y="515"/>
                  </a:lnTo>
                  <a:lnTo>
                    <a:pt x="825" y="485"/>
                  </a:lnTo>
                  <a:lnTo>
                    <a:pt x="837" y="455"/>
                  </a:lnTo>
                  <a:lnTo>
                    <a:pt x="843" y="437"/>
                  </a:lnTo>
                  <a:lnTo>
                    <a:pt x="849" y="431"/>
                  </a:lnTo>
                  <a:lnTo>
                    <a:pt x="849" y="347"/>
                  </a:lnTo>
                  <a:lnTo>
                    <a:pt x="849" y="341"/>
                  </a:lnTo>
                  <a:lnTo>
                    <a:pt x="855" y="335"/>
                  </a:lnTo>
                  <a:lnTo>
                    <a:pt x="873" y="305"/>
                  </a:lnTo>
                  <a:lnTo>
                    <a:pt x="885" y="269"/>
                  </a:lnTo>
                  <a:lnTo>
                    <a:pt x="897" y="239"/>
                  </a:lnTo>
                  <a:lnTo>
                    <a:pt x="903" y="227"/>
                  </a:lnTo>
                  <a:lnTo>
                    <a:pt x="909" y="215"/>
                  </a:lnTo>
                  <a:lnTo>
                    <a:pt x="927" y="173"/>
                  </a:lnTo>
                  <a:lnTo>
                    <a:pt x="945" y="137"/>
                  </a:lnTo>
                  <a:lnTo>
                    <a:pt x="951" y="125"/>
                  </a:lnTo>
                  <a:lnTo>
                    <a:pt x="951" y="119"/>
                  </a:lnTo>
                  <a:lnTo>
                    <a:pt x="969" y="0"/>
                  </a:lnTo>
                  <a:lnTo>
                    <a:pt x="945" y="47"/>
                  </a:lnTo>
                  <a:lnTo>
                    <a:pt x="783" y="113"/>
                  </a:lnTo>
                  <a:lnTo>
                    <a:pt x="706" y="161"/>
                  </a:lnTo>
                  <a:lnTo>
                    <a:pt x="460" y="233"/>
                  </a:lnTo>
                  <a:lnTo>
                    <a:pt x="281" y="287"/>
                  </a:lnTo>
                  <a:lnTo>
                    <a:pt x="173" y="293"/>
                  </a:lnTo>
                  <a:lnTo>
                    <a:pt x="12" y="485"/>
                  </a:lnTo>
                  <a:lnTo>
                    <a:pt x="0" y="509"/>
                  </a:lnTo>
                  <a:lnTo>
                    <a:pt x="0" y="1186"/>
                  </a:lnTo>
                  <a:lnTo>
                    <a:pt x="96" y="1180"/>
                  </a:lnTo>
                  <a:lnTo>
                    <a:pt x="323" y="1186"/>
                  </a:lnTo>
                  <a:lnTo>
                    <a:pt x="323" y="118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4823" name="Freeform 7"/>
            <p:cNvSpPr>
              <a:spLocks/>
            </p:cNvSpPr>
            <p:nvPr/>
          </p:nvSpPr>
          <p:spPr bwMode="hidden">
            <a:xfrm>
              <a:off x="3188" y="1"/>
              <a:ext cx="2570" cy="2266"/>
            </a:xfrm>
            <a:custGeom>
              <a:avLst/>
              <a:gdLst/>
              <a:ahLst/>
              <a:cxnLst>
                <a:cxn ang="0">
                  <a:pos x="859" y="612"/>
                </a:cxn>
                <a:cxn ang="0">
                  <a:pos x="1087" y="853"/>
                </a:cxn>
                <a:cxn ang="0">
                  <a:pos x="961" y="913"/>
                </a:cxn>
                <a:cxn ang="0">
                  <a:pos x="786" y="883"/>
                </a:cxn>
                <a:cxn ang="0">
                  <a:pos x="450" y="931"/>
                </a:cxn>
                <a:cxn ang="0">
                  <a:pos x="150" y="1075"/>
                </a:cxn>
                <a:cxn ang="0">
                  <a:pos x="78" y="1165"/>
                </a:cxn>
                <a:cxn ang="0">
                  <a:pos x="361" y="1256"/>
                </a:cxn>
                <a:cxn ang="0">
                  <a:pos x="444" y="1316"/>
                </a:cxn>
                <a:cxn ang="0">
                  <a:pos x="697" y="1400"/>
                </a:cxn>
                <a:cxn ang="0">
                  <a:pos x="1026" y="1346"/>
                </a:cxn>
                <a:cxn ang="0">
                  <a:pos x="991" y="1412"/>
                </a:cxn>
                <a:cxn ang="0">
                  <a:pos x="804" y="1574"/>
                </a:cxn>
                <a:cxn ang="0">
                  <a:pos x="726" y="1718"/>
                </a:cxn>
                <a:cxn ang="0">
                  <a:pos x="768" y="1742"/>
                </a:cxn>
                <a:cxn ang="0">
                  <a:pos x="865" y="1693"/>
                </a:cxn>
                <a:cxn ang="0">
                  <a:pos x="991" y="1699"/>
                </a:cxn>
                <a:cxn ang="0">
                  <a:pos x="1135" y="1627"/>
                </a:cxn>
                <a:cxn ang="0">
                  <a:pos x="1183" y="1669"/>
                </a:cxn>
                <a:cxn ang="0">
                  <a:pos x="1399" y="1436"/>
                </a:cxn>
                <a:cxn ang="0">
                  <a:pos x="1615" y="1334"/>
                </a:cxn>
                <a:cxn ang="0">
                  <a:pos x="1645" y="1370"/>
                </a:cxn>
                <a:cxn ang="0">
                  <a:pos x="1681" y="1430"/>
                </a:cxn>
                <a:cxn ang="0">
                  <a:pos x="1699" y="1466"/>
                </a:cxn>
                <a:cxn ang="0">
                  <a:pos x="1747" y="1550"/>
                </a:cxn>
                <a:cxn ang="0">
                  <a:pos x="1772" y="1586"/>
                </a:cxn>
                <a:cxn ang="0">
                  <a:pos x="2124" y="2248"/>
                </a:cxn>
                <a:cxn ang="0">
                  <a:pos x="1693" y="1322"/>
                </a:cxn>
                <a:cxn ang="0">
                  <a:pos x="1861" y="1165"/>
                </a:cxn>
                <a:cxn ang="0">
                  <a:pos x="2173" y="1099"/>
                </a:cxn>
                <a:cxn ang="0">
                  <a:pos x="2390" y="1009"/>
                </a:cxn>
                <a:cxn ang="0">
                  <a:pos x="2570" y="805"/>
                </a:cxn>
                <a:cxn ang="0">
                  <a:pos x="2342" y="781"/>
                </a:cxn>
                <a:cxn ang="0">
                  <a:pos x="2114" y="763"/>
                </a:cxn>
                <a:cxn ang="0">
                  <a:pos x="2408" y="433"/>
                </a:cxn>
                <a:cxn ang="0">
                  <a:pos x="2426" y="421"/>
                </a:cxn>
                <a:cxn ang="0">
                  <a:pos x="2474" y="379"/>
                </a:cxn>
                <a:cxn ang="0">
                  <a:pos x="2492" y="355"/>
                </a:cxn>
                <a:cxn ang="0">
                  <a:pos x="2474" y="337"/>
                </a:cxn>
                <a:cxn ang="0">
                  <a:pos x="2474" y="271"/>
                </a:cxn>
                <a:cxn ang="0">
                  <a:pos x="2492" y="192"/>
                </a:cxn>
                <a:cxn ang="0">
                  <a:pos x="2504" y="132"/>
                </a:cxn>
                <a:cxn ang="0">
                  <a:pos x="2492" y="36"/>
                </a:cxn>
                <a:cxn ang="0">
                  <a:pos x="2492" y="24"/>
                </a:cxn>
                <a:cxn ang="0">
                  <a:pos x="2102" y="0"/>
                </a:cxn>
                <a:cxn ang="0">
                  <a:pos x="1909" y="90"/>
                </a:cxn>
                <a:cxn ang="0">
                  <a:pos x="1747" y="535"/>
                </a:cxn>
                <a:cxn ang="0">
                  <a:pos x="1711" y="469"/>
                </a:cxn>
                <a:cxn ang="0">
                  <a:pos x="1633" y="144"/>
                </a:cxn>
                <a:cxn ang="0">
                  <a:pos x="1579" y="0"/>
                </a:cxn>
                <a:cxn ang="0">
                  <a:pos x="738" y="186"/>
                </a:cxn>
                <a:cxn ang="0">
                  <a:pos x="756" y="463"/>
                </a:cxn>
              </a:cxnLst>
              <a:rect l="0" t="0" r="r" b="b"/>
              <a:pathLst>
                <a:path w="2570" h="2266">
                  <a:moveTo>
                    <a:pt x="756" y="463"/>
                  </a:moveTo>
                  <a:lnTo>
                    <a:pt x="859" y="612"/>
                  </a:lnTo>
                  <a:lnTo>
                    <a:pt x="937" y="720"/>
                  </a:lnTo>
                  <a:lnTo>
                    <a:pt x="1087" y="853"/>
                  </a:lnTo>
                  <a:lnTo>
                    <a:pt x="1105" y="907"/>
                  </a:lnTo>
                  <a:lnTo>
                    <a:pt x="961" y="913"/>
                  </a:lnTo>
                  <a:lnTo>
                    <a:pt x="895" y="901"/>
                  </a:lnTo>
                  <a:lnTo>
                    <a:pt x="786" y="883"/>
                  </a:lnTo>
                  <a:lnTo>
                    <a:pt x="637" y="859"/>
                  </a:lnTo>
                  <a:lnTo>
                    <a:pt x="450" y="931"/>
                  </a:lnTo>
                  <a:lnTo>
                    <a:pt x="306" y="1021"/>
                  </a:lnTo>
                  <a:lnTo>
                    <a:pt x="150" y="1075"/>
                  </a:lnTo>
                  <a:lnTo>
                    <a:pt x="0" y="1153"/>
                  </a:lnTo>
                  <a:lnTo>
                    <a:pt x="78" y="1165"/>
                  </a:lnTo>
                  <a:lnTo>
                    <a:pt x="264" y="1220"/>
                  </a:lnTo>
                  <a:lnTo>
                    <a:pt x="361" y="1256"/>
                  </a:lnTo>
                  <a:lnTo>
                    <a:pt x="367" y="1298"/>
                  </a:lnTo>
                  <a:lnTo>
                    <a:pt x="444" y="1316"/>
                  </a:lnTo>
                  <a:lnTo>
                    <a:pt x="558" y="1400"/>
                  </a:lnTo>
                  <a:lnTo>
                    <a:pt x="697" y="1400"/>
                  </a:lnTo>
                  <a:lnTo>
                    <a:pt x="895" y="1346"/>
                  </a:lnTo>
                  <a:lnTo>
                    <a:pt x="1026" y="1346"/>
                  </a:lnTo>
                  <a:lnTo>
                    <a:pt x="1147" y="1358"/>
                  </a:lnTo>
                  <a:lnTo>
                    <a:pt x="991" y="1412"/>
                  </a:lnTo>
                  <a:lnTo>
                    <a:pt x="804" y="1538"/>
                  </a:lnTo>
                  <a:lnTo>
                    <a:pt x="804" y="1574"/>
                  </a:lnTo>
                  <a:lnTo>
                    <a:pt x="762" y="1645"/>
                  </a:lnTo>
                  <a:lnTo>
                    <a:pt x="726" y="1718"/>
                  </a:lnTo>
                  <a:lnTo>
                    <a:pt x="732" y="1754"/>
                  </a:lnTo>
                  <a:lnTo>
                    <a:pt x="768" y="1742"/>
                  </a:lnTo>
                  <a:lnTo>
                    <a:pt x="829" y="1730"/>
                  </a:lnTo>
                  <a:lnTo>
                    <a:pt x="865" y="1693"/>
                  </a:lnTo>
                  <a:lnTo>
                    <a:pt x="925" y="1663"/>
                  </a:lnTo>
                  <a:lnTo>
                    <a:pt x="991" y="1699"/>
                  </a:lnTo>
                  <a:lnTo>
                    <a:pt x="1087" y="1675"/>
                  </a:lnTo>
                  <a:lnTo>
                    <a:pt x="1135" y="1627"/>
                  </a:lnTo>
                  <a:lnTo>
                    <a:pt x="1147" y="1687"/>
                  </a:lnTo>
                  <a:lnTo>
                    <a:pt x="1183" y="1669"/>
                  </a:lnTo>
                  <a:lnTo>
                    <a:pt x="1333" y="1514"/>
                  </a:lnTo>
                  <a:lnTo>
                    <a:pt x="1399" y="1436"/>
                  </a:lnTo>
                  <a:lnTo>
                    <a:pt x="1526" y="1382"/>
                  </a:lnTo>
                  <a:lnTo>
                    <a:pt x="1615" y="1334"/>
                  </a:lnTo>
                  <a:lnTo>
                    <a:pt x="1627" y="1346"/>
                  </a:lnTo>
                  <a:lnTo>
                    <a:pt x="1645" y="1370"/>
                  </a:lnTo>
                  <a:lnTo>
                    <a:pt x="1669" y="1400"/>
                  </a:lnTo>
                  <a:lnTo>
                    <a:pt x="1681" y="1430"/>
                  </a:lnTo>
                  <a:lnTo>
                    <a:pt x="1687" y="1448"/>
                  </a:lnTo>
                  <a:lnTo>
                    <a:pt x="1699" y="1466"/>
                  </a:lnTo>
                  <a:lnTo>
                    <a:pt x="1729" y="1520"/>
                  </a:lnTo>
                  <a:lnTo>
                    <a:pt x="1747" y="1550"/>
                  </a:lnTo>
                  <a:lnTo>
                    <a:pt x="1766" y="1574"/>
                  </a:lnTo>
                  <a:lnTo>
                    <a:pt x="1772" y="1586"/>
                  </a:lnTo>
                  <a:lnTo>
                    <a:pt x="1778" y="1592"/>
                  </a:lnTo>
                  <a:lnTo>
                    <a:pt x="2124" y="2248"/>
                  </a:lnTo>
                  <a:lnTo>
                    <a:pt x="2215" y="2266"/>
                  </a:lnTo>
                  <a:lnTo>
                    <a:pt x="1693" y="1322"/>
                  </a:lnTo>
                  <a:lnTo>
                    <a:pt x="1723" y="1262"/>
                  </a:lnTo>
                  <a:lnTo>
                    <a:pt x="1861" y="1165"/>
                  </a:lnTo>
                  <a:lnTo>
                    <a:pt x="1988" y="1129"/>
                  </a:lnTo>
                  <a:lnTo>
                    <a:pt x="2173" y="1099"/>
                  </a:lnTo>
                  <a:lnTo>
                    <a:pt x="2318" y="1075"/>
                  </a:lnTo>
                  <a:lnTo>
                    <a:pt x="2390" y="1009"/>
                  </a:lnTo>
                  <a:lnTo>
                    <a:pt x="2570" y="895"/>
                  </a:lnTo>
                  <a:lnTo>
                    <a:pt x="2570" y="805"/>
                  </a:lnTo>
                  <a:lnTo>
                    <a:pt x="2516" y="787"/>
                  </a:lnTo>
                  <a:lnTo>
                    <a:pt x="2342" y="781"/>
                  </a:lnTo>
                  <a:lnTo>
                    <a:pt x="2042" y="871"/>
                  </a:lnTo>
                  <a:lnTo>
                    <a:pt x="2114" y="763"/>
                  </a:lnTo>
                  <a:lnTo>
                    <a:pt x="2264" y="624"/>
                  </a:lnTo>
                  <a:lnTo>
                    <a:pt x="2408" y="433"/>
                  </a:lnTo>
                  <a:lnTo>
                    <a:pt x="2414" y="433"/>
                  </a:lnTo>
                  <a:lnTo>
                    <a:pt x="2426" y="421"/>
                  </a:lnTo>
                  <a:lnTo>
                    <a:pt x="2456" y="397"/>
                  </a:lnTo>
                  <a:lnTo>
                    <a:pt x="2474" y="379"/>
                  </a:lnTo>
                  <a:lnTo>
                    <a:pt x="2486" y="367"/>
                  </a:lnTo>
                  <a:lnTo>
                    <a:pt x="2492" y="355"/>
                  </a:lnTo>
                  <a:lnTo>
                    <a:pt x="2486" y="349"/>
                  </a:lnTo>
                  <a:lnTo>
                    <a:pt x="2474" y="337"/>
                  </a:lnTo>
                  <a:lnTo>
                    <a:pt x="2474" y="307"/>
                  </a:lnTo>
                  <a:lnTo>
                    <a:pt x="2474" y="271"/>
                  </a:lnTo>
                  <a:lnTo>
                    <a:pt x="2480" y="228"/>
                  </a:lnTo>
                  <a:lnTo>
                    <a:pt x="2492" y="192"/>
                  </a:lnTo>
                  <a:lnTo>
                    <a:pt x="2498" y="156"/>
                  </a:lnTo>
                  <a:lnTo>
                    <a:pt x="2504" y="132"/>
                  </a:lnTo>
                  <a:lnTo>
                    <a:pt x="2504" y="126"/>
                  </a:lnTo>
                  <a:lnTo>
                    <a:pt x="2492" y="36"/>
                  </a:lnTo>
                  <a:lnTo>
                    <a:pt x="2492" y="36"/>
                  </a:lnTo>
                  <a:lnTo>
                    <a:pt x="2492" y="24"/>
                  </a:lnTo>
                  <a:lnTo>
                    <a:pt x="2498" y="0"/>
                  </a:lnTo>
                  <a:lnTo>
                    <a:pt x="2102" y="0"/>
                  </a:lnTo>
                  <a:lnTo>
                    <a:pt x="2006" y="60"/>
                  </a:lnTo>
                  <a:lnTo>
                    <a:pt x="1909" y="90"/>
                  </a:lnTo>
                  <a:lnTo>
                    <a:pt x="1808" y="337"/>
                  </a:lnTo>
                  <a:lnTo>
                    <a:pt x="1747" y="535"/>
                  </a:lnTo>
                  <a:lnTo>
                    <a:pt x="1687" y="588"/>
                  </a:lnTo>
                  <a:lnTo>
                    <a:pt x="1711" y="469"/>
                  </a:lnTo>
                  <a:lnTo>
                    <a:pt x="1687" y="343"/>
                  </a:lnTo>
                  <a:lnTo>
                    <a:pt x="1633" y="144"/>
                  </a:lnTo>
                  <a:lnTo>
                    <a:pt x="1585" y="12"/>
                  </a:lnTo>
                  <a:lnTo>
                    <a:pt x="1579" y="0"/>
                  </a:lnTo>
                  <a:lnTo>
                    <a:pt x="786" y="0"/>
                  </a:lnTo>
                  <a:lnTo>
                    <a:pt x="738" y="186"/>
                  </a:lnTo>
                  <a:lnTo>
                    <a:pt x="756" y="463"/>
                  </a:lnTo>
                  <a:lnTo>
                    <a:pt x="756" y="463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4824" name="Freeform 8"/>
            <p:cNvSpPr>
              <a:spLocks/>
            </p:cNvSpPr>
            <p:nvPr/>
          </p:nvSpPr>
          <p:spPr bwMode="hidden">
            <a:xfrm>
              <a:off x="3525" y="1"/>
              <a:ext cx="2185" cy="1508"/>
            </a:xfrm>
            <a:custGeom>
              <a:avLst/>
              <a:gdLst/>
              <a:ahLst/>
              <a:cxnLst>
                <a:cxn ang="0">
                  <a:pos x="1034" y="767"/>
                </a:cxn>
                <a:cxn ang="0">
                  <a:pos x="1190" y="1235"/>
                </a:cxn>
                <a:cxn ang="0">
                  <a:pos x="956" y="1193"/>
                </a:cxn>
                <a:cxn ang="0">
                  <a:pos x="723" y="1127"/>
                </a:cxn>
                <a:cxn ang="0">
                  <a:pos x="442" y="1109"/>
                </a:cxn>
                <a:cxn ang="0">
                  <a:pos x="0" y="1079"/>
                </a:cxn>
                <a:cxn ang="0">
                  <a:pos x="30" y="1115"/>
                </a:cxn>
                <a:cxn ang="0">
                  <a:pos x="496" y="1133"/>
                </a:cxn>
                <a:cxn ang="0">
                  <a:pos x="777" y="1187"/>
                </a:cxn>
                <a:cxn ang="0">
                  <a:pos x="1130" y="1301"/>
                </a:cxn>
                <a:cxn ang="0">
                  <a:pos x="1070" y="1319"/>
                </a:cxn>
                <a:cxn ang="0">
                  <a:pos x="711" y="1505"/>
                </a:cxn>
                <a:cxn ang="0">
                  <a:pos x="765" y="1481"/>
                </a:cxn>
                <a:cxn ang="0">
                  <a:pos x="861" y="1439"/>
                </a:cxn>
                <a:cxn ang="0">
                  <a:pos x="1022" y="1355"/>
                </a:cxn>
                <a:cxn ang="0">
                  <a:pos x="1214" y="1295"/>
                </a:cxn>
                <a:cxn ang="0">
                  <a:pos x="1267" y="1223"/>
                </a:cxn>
                <a:cxn ang="0">
                  <a:pos x="1632" y="1043"/>
                </a:cxn>
                <a:cxn ang="0">
                  <a:pos x="1931" y="953"/>
                </a:cxn>
                <a:cxn ang="0">
                  <a:pos x="2176" y="821"/>
                </a:cxn>
                <a:cxn ang="0">
                  <a:pos x="1961" y="911"/>
                </a:cxn>
                <a:cxn ang="0">
                  <a:pos x="1656" y="989"/>
                </a:cxn>
                <a:cxn ang="0">
                  <a:pos x="1339" y="1151"/>
                </a:cxn>
                <a:cxn ang="0">
                  <a:pos x="1501" y="905"/>
                </a:cxn>
                <a:cxn ang="0">
                  <a:pos x="1620" y="545"/>
                </a:cxn>
                <a:cxn ang="0">
                  <a:pos x="1740" y="372"/>
                </a:cxn>
                <a:cxn ang="0">
                  <a:pos x="1979" y="60"/>
                </a:cxn>
                <a:cxn ang="0">
                  <a:pos x="2003" y="0"/>
                </a:cxn>
                <a:cxn ang="0">
                  <a:pos x="1973" y="0"/>
                </a:cxn>
                <a:cxn ang="0">
                  <a:pos x="1596" y="480"/>
                </a:cxn>
                <a:cxn ang="0">
                  <a:pos x="1477" y="887"/>
                </a:cxn>
                <a:cxn ang="0">
                  <a:pos x="1255" y="1175"/>
                </a:cxn>
                <a:cxn ang="0">
                  <a:pos x="1130" y="905"/>
                </a:cxn>
                <a:cxn ang="0">
                  <a:pos x="1010" y="540"/>
                </a:cxn>
                <a:cxn ang="0">
                  <a:pos x="885" y="222"/>
                </a:cxn>
                <a:cxn ang="0">
                  <a:pos x="789" y="0"/>
                </a:cxn>
                <a:cxn ang="0">
                  <a:pos x="753" y="0"/>
                </a:cxn>
                <a:cxn ang="0">
                  <a:pos x="903" y="354"/>
                </a:cxn>
                <a:cxn ang="0">
                  <a:pos x="1034" y="767"/>
                </a:cxn>
                <a:cxn ang="0">
                  <a:pos x="1034" y="767"/>
                </a:cxn>
              </a:cxnLst>
              <a:rect l="0" t="0" r="r" b="b"/>
              <a:pathLst>
                <a:path w="2176" h="1505">
                  <a:moveTo>
                    <a:pt x="1034" y="767"/>
                  </a:moveTo>
                  <a:lnTo>
                    <a:pt x="1190" y="1235"/>
                  </a:lnTo>
                  <a:lnTo>
                    <a:pt x="956" y="1193"/>
                  </a:lnTo>
                  <a:lnTo>
                    <a:pt x="723" y="1127"/>
                  </a:lnTo>
                  <a:lnTo>
                    <a:pt x="442" y="1109"/>
                  </a:lnTo>
                  <a:lnTo>
                    <a:pt x="0" y="1079"/>
                  </a:lnTo>
                  <a:lnTo>
                    <a:pt x="30" y="1115"/>
                  </a:lnTo>
                  <a:lnTo>
                    <a:pt x="496" y="1133"/>
                  </a:lnTo>
                  <a:lnTo>
                    <a:pt x="777" y="1187"/>
                  </a:lnTo>
                  <a:lnTo>
                    <a:pt x="1130" y="1301"/>
                  </a:lnTo>
                  <a:lnTo>
                    <a:pt x="1070" y="1319"/>
                  </a:lnTo>
                  <a:lnTo>
                    <a:pt x="711" y="1505"/>
                  </a:lnTo>
                  <a:lnTo>
                    <a:pt x="765" y="1481"/>
                  </a:lnTo>
                  <a:lnTo>
                    <a:pt x="861" y="1439"/>
                  </a:lnTo>
                  <a:lnTo>
                    <a:pt x="1022" y="1355"/>
                  </a:lnTo>
                  <a:lnTo>
                    <a:pt x="1214" y="1295"/>
                  </a:lnTo>
                  <a:lnTo>
                    <a:pt x="1267" y="1223"/>
                  </a:lnTo>
                  <a:lnTo>
                    <a:pt x="1632" y="1043"/>
                  </a:lnTo>
                  <a:lnTo>
                    <a:pt x="1931" y="953"/>
                  </a:lnTo>
                  <a:lnTo>
                    <a:pt x="2176" y="821"/>
                  </a:lnTo>
                  <a:lnTo>
                    <a:pt x="1961" y="911"/>
                  </a:lnTo>
                  <a:lnTo>
                    <a:pt x="1656" y="989"/>
                  </a:lnTo>
                  <a:lnTo>
                    <a:pt x="1339" y="1151"/>
                  </a:lnTo>
                  <a:lnTo>
                    <a:pt x="1501" y="905"/>
                  </a:lnTo>
                  <a:lnTo>
                    <a:pt x="1620" y="545"/>
                  </a:lnTo>
                  <a:lnTo>
                    <a:pt x="1740" y="372"/>
                  </a:lnTo>
                  <a:lnTo>
                    <a:pt x="1979" y="60"/>
                  </a:lnTo>
                  <a:lnTo>
                    <a:pt x="2003" y="0"/>
                  </a:lnTo>
                  <a:lnTo>
                    <a:pt x="1973" y="0"/>
                  </a:lnTo>
                  <a:lnTo>
                    <a:pt x="1596" y="480"/>
                  </a:lnTo>
                  <a:lnTo>
                    <a:pt x="1477" y="887"/>
                  </a:lnTo>
                  <a:lnTo>
                    <a:pt x="1255" y="1175"/>
                  </a:lnTo>
                  <a:lnTo>
                    <a:pt x="1130" y="905"/>
                  </a:lnTo>
                  <a:lnTo>
                    <a:pt x="1010" y="540"/>
                  </a:lnTo>
                  <a:lnTo>
                    <a:pt x="885" y="222"/>
                  </a:lnTo>
                  <a:lnTo>
                    <a:pt x="789" y="0"/>
                  </a:lnTo>
                  <a:lnTo>
                    <a:pt x="753" y="0"/>
                  </a:lnTo>
                  <a:lnTo>
                    <a:pt x="903" y="354"/>
                  </a:lnTo>
                  <a:lnTo>
                    <a:pt x="1034" y="767"/>
                  </a:lnTo>
                  <a:lnTo>
                    <a:pt x="1034" y="767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4825" name="Freeform 9"/>
            <p:cNvSpPr>
              <a:spLocks/>
            </p:cNvSpPr>
            <p:nvPr/>
          </p:nvSpPr>
          <p:spPr bwMode="hidden">
            <a:xfrm>
              <a:off x="0" y="649"/>
              <a:ext cx="816" cy="806"/>
            </a:xfrm>
            <a:custGeom>
              <a:avLst/>
              <a:gdLst/>
              <a:ahLst/>
              <a:cxnLst>
                <a:cxn ang="0">
                  <a:pos x="161" y="564"/>
                </a:cxn>
                <a:cxn ang="0">
                  <a:pos x="329" y="438"/>
                </a:cxn>
                <a:cxn ang="0">
                  <a:pos x="646" y="216"/>
                </a:cxn>
                <a:cxn ang="0">
                  <a:pos x="813" y="0"/>
                </a:cxn>
                <a:cxn ang="0">
                  <a:pos x="676" y="150"/>
                </a:cxn>
                <a:cxn ang="0">
                  <a:pos x="144" y="504"/>
                </a:cxn>
                <a:cxn ang="0">
                  <a:pos x="0" y="732"/>
                </a:cxn>
                <a:cxn ang="0">
                  <a:pos x="0" y="804"/>
                </a:cxn>
                <a:cxn ang="0">
                  <a:pos x="161" y="564"/>
                </a:cxn>
                <a:cxn ang="0">
                  <a:pos x="161" y="564"/>
                </a:cxn>
              </a:cxnLst>
              <a:rect l="0" t="0" r="r" b="b"/>
              <a:pathLst>
                <a:path w="813" h="804">
                  <a:moveTo>
                    <a:pt x="161" y="564"/>
                  </a:moveTo>
                  <a:lnTo>
                    <a:pt x="329" y="438"/>
                  </a:lnTo>
                  <a:lnTo>
                    <a:pt x="646" y="216"/>
                  </a:lnTo>
                  <a:lnTo>
                    <a:pt x="813" y="0"/>
                  </a:lnTo>
                  <a:lnTo>
                    <a:pt x="676" y="150"/>
                  </a:lnTo>
                  <a:lnTo>
                    <a:pt x="144" y="504"/>
                  </a:lnTo>
                  <a:lnTo>
                    <a:pt x="0" y="732"/>
                  </a:lnTo>
                  <a:lnTo>
                    <a:pt x="0" y="804"/>
                  </a:lnTo>
                  <a:lnTo>
                    <a:pt x="161" y="564"/>
                  </a:lnTo>
                  <a:lnTo>
                    <a:pt x="161" y="564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4826" name="Freeform 10"/>
            <p:cNvSpPr>
              <a:spLocks/>
            </p:cNvSpPr>
            <p:nvPr/>
          </p:nvSpPr>
          <p:spPr bwMode="hidden">
            <a:xfrm>
              <a:off x="0" y="1545"/>
              <a:ext cx="762" cy="107"/>
            </a:xfrm>
            <a:custGeom>
              <a:avLst/>
              <a:gdLst/>
              <a:ahLst/>
              <a:cxnLst>
                <a:cxn ang="0">
                  <a:pos x="460" y="66"/>
                </a:cxn>
                <a:cxn ang="0">
                  <a:pos x="759" y="0"/>
                </a:cxn>
                <a:cxn ang="0">
                  <a:pos x="496" y="36"/>
                </a:cxn>
                <a:cxn ang="0">
                  <a:pos x="138" y="48"/>
                </a:cxn>
                <a:cxn ang="0">
                  <a:pos x="0" y="78"/>
                </a:cxn>
                <a:cxn ang="0">
                  <a:pos x="0" y="107"/>
                </a:cxn>
                <a:cxn ang="0">
                  <a:pos x="96" y="89"/>
                </a:cxn>
                <a:cxn ang="0">
                  <a:pos x="460" y="66"/>
                </a:cxn>
                <a:cxn ang="0">
                  <a:pos x="460" y="66"/>
                </a:cxn>
              </a:cxnLst>
              <a:rect l="0" t="0" r="r" b="b"/>
              <a:pathLst>
                <a:path w="759" h="107">
                  <a:moveTo>
                    <a:pt x="460" y="66"/>
                  </a:moveTo>
                  <a:lnTo>
                    <a:pt x="759" y="0"/>
                  </a:lnTo>
                  <a:lnTo>
                    <a:pt x="496" y="36"/>
                  </a:lnTo>
                  <a:lnTo>
                    <a:pt x="138" y="48"/>
                  </a:lnTo>
                  <a:lnTo>
                    <a:pt x="0" y="78"/>
                  </a:lnTo>
                  <a:lnTo>
                    <a:pt x="0" y="107"/>
                  </a:lnTo>
                  <a:lnTo>
                    <a:pt x="96" y="89"/>
                  </a:lnTo>
                  <a:lnTo>
                    <a:pt x="460" y="66"/>
                  </a:lnTo>
                  <a:lnTo>
                    <a:pt x="460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4827" name="Freeform 11"/>
            <p:cNvSpPr>
              <a:spLocks/>
            </p:cNvSpPr>
            <p:nvPr/>
          </p:nvSpPr>
          <p:spPr bwMode="hidden">
            <a:xfrm>
              <a:off x="2314" y="3431"/>
              <a:ext cx="3182" cy="745"/>
            </a:xfrm>
            <a:custGeom>
              <a:avLst/>
              <a:gdLst/>
              <a:ahLst/>
              <a:cxnLst>
                <a:cxn ang="0">
                  <a:pos x="1387" y="239"/>
                </a:cxn>
                <a:cxn ang="0">
                  <a:pos x="1734" y="233"/>
                </a:cxn>
                <a:cxn ang="0">
                  <a:pos x="2087" y="251"/>
                </a:cxn>
                <a:cxn ang="0">
                  <a:pos x="2505" y="233"/>
                </a:cxn>
                <a:cxn ang="0">
                  <a:pos x="3169" y="204"/>
                </a:cxn>
                <a:cxn ang="0">
                  <a:pos x="3115" y="186"/>
                </a:cxn>
                <a:cxn ang="0">
                  <a:pos x="2422" y="221"/>
                </a:cxn>
                <a:cxn ang="0">
                  <a:pos x="2003" y="221"/>
                </a:cxn>
                <a:cxn ang="0">
                  <a:pos x="1459" y="186"/>
                </a:cxn>
                <a:cxn ang="0">
                  <a:pos x="1543" y="168"/>
                </a:cxn>
                <a:cxn ang="0">
                  <a:pos x="2039" y="0"/>
                </a:cxn>
                <a:cxn ang="0">
                  <a:pos x="1961" y="24"/>
                </a:cxn>
                <a:cxn ang="0">
                  <a:pos x="1836" y="66"/>
                </a:cxn>
                <a:cxn ang="0">
                  <a:pos x="1602" y="138"/>
                </a:cxn>
                <a:cxn ang="0">
                  <a:pos x="1339" y="198"/>
                </a:cxn>
                <a:cxn ang="0">
                  <a:pos x="1268" y="251"/>
                </a:cxn>
                <a:cxn ang="0">
                  <a:pos x="765" y="413"/>
                </a:cxn>
                <a:cxn ang="0">
                  <a:pos x="335" y="503"/>
                </a:cxn>
                <a:cxn ang="0">
                  <a:pos x="0" y="617"/>
                </a:cxn>
                <a:cxn ang="0">
                  <a:pos x="299" y="539"/>
                </a:cxn>
                <a:cxn ang="0">
                  <a:pos x="735" y="449"/>
                </a:cxn>
                <a:cxn ang="0">
                  <a:pos x="1178" y="311"/>
                </a:cxn>
                <a:cxn ang="0">
                  <a:pos x="981" y="491"/>
                </a:cxn>
                <a:cxn ang="0">
                  <a:pos x="867" y="743"/>
                </a:cxn>
                <a:cxn ang="0">
                  <a:pos x="861" y="743"/>
                </a:cxn>
                <a:cxn ang="0">
                  <a:pos x="933" y="743"/>
                </a:cxn>
                <a:cxn ang="0">
                  <a:pos x="1022" y="497"/>
                </a:cxn>
                <a:cxn ang="0">
                  <a:pos x="1297" y="281"/>
                </a:cxn>
                <a:cxn ang="0">
                  <a:pos x="1531" y="449"/>
                </a:cxn>
                <a:cxn ang="0">
                  <a:pos x="1770" y="677"/>
                </a:cxn>
                <a:cxn ang="0">
                  <a:pos x="1854" y="743"/>
                </a:cxn>
                <a:cxn ang="0">
                  <a:pos x="1919" y="743"/>
                </a:cxn>
                <a:cxn ang="0">
                  <a:pos x="1692" y="527"/>
                </a:cxn>
                <a:cxn ang="0">
                  <a:pos x="1387" y="239"/>
                </a:cxn>
                <a:cxn ang="0">
                  <a:pos x="1387" y="239"/>
                </a:cxn>
              </a:cxnLst>
              <a:rect l="0" t="0" r="r" b="b"/>
              <a:pathLst>
                <a:path w="3169" h="743">
                  <a:moveTo>
                    <a:pt x="1387" y="239"/>
                  </a:moveTo>
                  <a:lnTo>
                    <a:pt x="1734" y="233"/>
                  </a:lnTo>
                  <a:lnTo>
                    <a:pt x="2087" y="251"/>
                  </a:lnTo>
                  <a:lnTo>
                    <a:pt x="2505" y="233"/>
                  </a:lnTo>
                  <a:lnTo>
                    <a:pt x="3169" y="204"/>
                  </a:lnTo>
                  <a:lnTo>
                    <a:pt x="3115" y="186"/>
                  </a:lnTo>
                  <a:lnTo>
                    <a:pt x="2422" y="221"/>
                  </a:lnTo>
                  <a:lnTo>
                    <a:pt x="2003" y="221"/>
                  </a:lnTo>
                  <a:lnTo>
                    <a:pt x="1459" y="186"/>
                  </a:lnTo>
                  <a:lnTo>
                    <a:pt x="1543" y="168"/>
                  </a:lnTo>
                  <a:lnTo>
                    <a:pt x="2039" y="0"/>
                  </a:lnTo>
                  <a:lnTo>
                    <a:pt x="1961" y="24"/>
                  </a:lnTo>
                  <a:lnTo>
                    <a:pt x="1836" y="66"/>
                  </a:lnTo>
                  <a:lnTo>
                    <a:pt x="1602" y="138"/>
                  </a:lnTo>
                  <a:lnTo>
                    <a:pt x="1339" y="198"/>
                  </a:lnTo>
                  <a:lnTo>
                    <a:pt x="1268" y="251"/>
                  </a:lnTo>
                  <a:lnTo>
                    <a:pt x="765" y="413"/>
                  </a:lnTo>
                  <a:lnTo>
                    <a:pt x="335" y="503"/>
                  </a:lnTo>
                  <a:lnTo>
                    <a:pt x="0" y="617"/>
                  </a:lnTo>
                  <a:lnTo>
                    <a:pt x="299" y="539"/>
                  </a:lnTo>
                  <a:lnTo>
                    <a:pt x="735" y="449"/>
                  </a:lnTo>
                  <a:lnTo>
                    <a:pt x="1178" y="311"/>
                  </a:lnTo>
                  <a:lnTo>
                    <a:pt x="981" y="491"/>
                  </a:lnTo>
                  <a:lnTo>
                    <a:pt x="867" y="743"/>
                  </a:lnTo>
                  <a:lnTo>
                    <a:pt x="861" y="743"/>
                  </a:lnTo>
                  <a:lnTo>
                    <a:pt x="933" y="743"/>
                  </a:lnTo>
                  <a:lnTo>
                    <a:pt x="1022" y="497"/>
                  </a:lnTo>
                  <a:lnTo>
                    <a:pt x="1297" y="281"/>
                  </a:lnTo>
                  <a:lnTo>
                    <a:pt x="1531" y="449"/>
                  </a:lnTo>
                  <a:lnTo>
                    <a:pt x="1770" y="677"/>
                  </a:lnTo>
                  <a:lnTo>
                    <a:pt x="1854" y="743"/>
                  </a:lnTo>
                  <a:lnTo>
                    <a:pt x="1919" y="743"/>
                  </a:lnTo>
                  <a:lnTo>
                    <a:pt x="1692" y="527"/>
                  </a:lnTo>
                  <a:lnTo>
                    <a:pt x="1387" y="239"/>
                  </a:lnTo>
                  <a:lnTo>
                    <a:pt x="1387" y="239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4828" name="Rectangle 12"/>
            <p:cNvSpPr>
              <a:spLocks noChangeArrowheads="1"/>
            </p:cNvSpPr>
            <p:nvPr/>
          </p:nvSpPr>
          <p:spPr bwMode="hidden">
            <a:xfrm>
              <a:off x="192" y="127"/>
              <a:ext cx="1" cy="1"/>
            </a:xfrm>
            <a:prstGeom prst="rect">
              <a:avLst/>
            </a:prstGeom>
            <a:solidFill>
              <a:srgbClr val="9A1E8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4829" name="Rectangle 13"/>
            <p:cNvSpPr>
              <a:spLocks noChangeArrowheads="1"/>
            </p:cNvSpPr>
            <p:nvPr/>
          </p:nvSpPr>
          <p:spPr bwMode="hidden">
            <a:xfrm>
              <a:off x="204" y="131"/>
              <a:ext cx="1" cy="1"/>
            </a:xfrm>
            <a:prstGeom prst="rect">
              <a:avLst/>
            </a:prstGeom>
            <a:solidFill>
              <a:srgbClr val="9A1E8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4830" name="Freeform 14"/>
            <p:cNvSpPr>
              <a:spLocks/>
            </p:cNvSpPr>
            <p:nvPr/>
          </p:nvSpPr>
          <p:spPr bwMode="hidden">
            <a:xfrm>
              <a:off x="0" y="4032"/>
              <a:ext cx="5760" cy="288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4831" name="Freeform 15"/>
            <p:cNvSpPr>
              <a:spLocks/>
            </p:cNvSpPr>
            <p:nvPr/>
          </p:nvSpPr>
          <p:spPr bwMode="hidden">
            <a:xfrm>
              <a:off x="0" y="4032"/>
              <a:ext cx="5760" cy="336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4832" name="Freeform 16"/>
            <p:cNvSpPr>
              <a:spLocks/>
            </p:cNvSpPr>
            <p:nvPr/>
          </p:nvSpPr>
          <p:spPr bwMode="hidden">
            <a:xfrm>
              <a:off x="0" y="0"/>
              <a:ext cx="5760" cy="288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56078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4833" name="Freeform 17"/>
            <p:cNvSpPr>
              <a:spLocks/>
            </p:cNvSpPr>
            <p:nvPr/>
          </p:nvSpPr>
          <p:spPr bwMode="hidden">
            <a:xfrm>
              <a:off x="509" y="229"/>
              <a:ext cx="3188" cy="2024"/>
            </a:xfrm>
            <a:custGeom>
              <a:avLst/>
              <a:gdLst/>
              <a:ahLst/>
              <a:cxnLst>
                <a:cxn ang="0">
                  <a:pos x="871" y="1423"/>
                </a:cxn>
                <a:cxn ang="0">
                  <a:pos x="907" y="1393"/>
                </a:cxn>
                <a:cxn ang="0">
                  <a:pos x="991" y="1320"/>
                </a:cxn>
                <a:cxn ang="0">
                  <a:pos x="1033" y="1297"/>
                </a:cxn>
                <a:cxn ang="0">
                  <a:pos x="1086" y="1249"/>
                </a:cxn>
                <a:cxn ang="0">
                  <a:pos x="1123" y="1219"/>
                </a:cxn>
                <a:cxn ang="0">
                  <a:pos x="1057" y="1153"/>
                </a:cxn>
                <a:cxn ang="0">
                  <a:pos x="877" y="1021"/>
                </a:cxn>
                <a:cxn ang="0">
                  <a:pos x="655" y="907"/>
                </a:cxn>
                <a:cxn ang="0">
                  <a:pos x="655" y="846"/>
                </a:cxn>
                <a:cxn ang="0">
                  <a:pos x="643" y="708"/>
                </a:cxn>
                <a:cxn ang="0">
                  <a:pos x="552" y="642"/>
                </a:cxn>
                <a:cxn ang="0">
                  <a:pos x="510" y="570"/>
                </a:cxn>
                <a:cxn ang="0">
                  <a:pos x="637" y="564"/>
                </a:cxn>
                <a:cxn ang="0">
                  <a:pos x="763" y="570"/>
                </a:cxn>
                <a:cxn ang="0">
                  <a:pos x="1091" y="850"/>
                </a:cxn>
                <a:cxn ang="0">
                  <a:pos x="1009" y="566"/>
                </a:cxn>
                <a:cxn ang="0">
                  <a:pos x="1054" y="265"/>
                </a:cxn>
                <a:cxn ang="0">
                  <a:pos x="1249" y="0"/>
                </a:cxn>
                <a:cxn ang="0">
                  <a:pos x="1466" y="292"/>
                </a:cxn>
                <a:cxn ang="0">
                  <a:pos x="1475" y="548"/>
                </a:cxn>
                <a:cxn ang="0">
                  <a:pos x="1567" y="630"/>
                </a:cxn>
                <a:cxn ang="0">
                  <a:pos x="1795" y="365"/>
                </a:cxn>
                <a:cxn ang="0">
                  <a:pos x="2245" y="150"/>
                </a:cxn>
                <a:cxn ang="0">
                  <a:pos x="2618" y="180"/>
                </a:cxn>
                <a:cxn ang="0">
                  <a:pos x="3050" y="150"/>
                </a:cxn>
                <a:cxn ang="0">
                  <a:pos x="3140" y="210"/>
                </a:cxn>
                <a:cxn ang="0">
                  <a:pos x="2990" y="210"/>
                </a:cxn>
                <a:cxn ang="0">
                  <a:pos x="2834" y="377"/>
                </a:cxn>
                <a:cxn ang="0">
                  <a:pos x="2702" y="648"/>
                </a:cxn>
                <a:cxn ang="0">
                  <a:pos x="2582" y="828"/>
                </a:cxn>
                <a:cxn ang="0">
                  <a:pos x="2234" y="1009"/>
                </a:cxn>
                <a:cxn ang="0">
                  <a:pos x="1963" y="1075"/>
                </a:cxn>
                <a:cxn ang="0">
                  <a:pos x="2257" y="1111"/>
                </a:cxn>
                <a:cxn ang="0">
                  <a:pos x="2600" y="1207"/>
                </a:cxn>
                <a:cxn ang="0">
                  <a:pos x="2894" y="1441"/>
                </a:cxn>
                <a:cxn ang="0">
                  <a:pos x="3122" y="1555"/>
                </a:cxn>
                <a:cxn ang="0">
                  <a:pos x="3032" y="1585"/>
                </a:cxn>
                <a:cxn ang="0">
                  <a:pos x="3008" y="1591"/>
                </a:cxn>
                <a:cxn ang="0">
                  <a:pos x="2960" y="1597"/>
                </a:cxn>
                <a:cxn ang="0">
                  <a:pos x="2882" y="1609"/>
                </a:cxn>
                <a:cxn ang="0">
                  <a:pos x="2846" y="1609"/>
                </a:cxn>
                <a:cxn ang="0">
                  <a:pos x="2774" y="1615"/>
                </a:cxn>
                <a:cxn ang="0">
                  <a:pos x="2726" y="1621"/>
                </a:cxn>
                <a:cxn ang="0">
                  <a:pos x="2708" y="1621"/>
                </a:cxn>
                <a:cxn ang="0">
                  <a:pos x="2594" y="1657"/>
                </a:cxn>
                <a:cxn ang="0">
                  <a:pos x="2533" y="1663"/>
                </a:cxn>
                <a:cxn ang="0">
                  <a:pos x="2444" y="1675"/>
                </a:cxn>
                <a:cxn ang="0">
                  <a:pos x="2378" y="1687"/>
                </a:cxn>
                <a:cxn ang="0">
                  <a:pos x="2360" y="1705"/>
                </a:cxn>
                <a:cxn ang="0">
                  <a:pos x="2305" y="1687"/>
                </a:cxn>
                <a:cxn ang="0">
                  <a:pos x="2263" y="1663"/>
                </a:cxn>
                <a:cxn ang="0">
                  <a:pos x="2017" y="1585"/>
                </a:cxn>
                <a:cxn ang="0">
                  <a:pos x="1711" y="1453"/>
                </a:cxn>
                <a:cxn ang="0">
                  <a:pos x="1880" y="1844"/>
                </a:cxn>
                <a:cxn ang="0">
                  <a:pos x="1771" y="1922"/>
                </a:cxn>
                <a:cxn ang="0">
                  <a:pos x="1531" y="1753"/>
                </a:cxn>
                <a:cxn ang="0">
                  <a:pos x="1411" y="1477"/>
                </a:cxn>
                <a:cxn ang="0">
                  <a:pos x="1219" y="1291"/>
                </a:cxn>
                <a:cxn ang="0">
                  <a:pos x="127" y="2006"/>
                </a:cxn>
                <a:cxn ang="0">
                  <a:pos x="865" y="1429"/>
                </a:cxn>
              </a:cxnLst>
              <a:rect l="0" t="0" r="r" b="b"/>
              <a:pathLst>
                <a:path w="3188" h="2024">
                  <a:moveTo>
                    <a:pt x="865" y="1429"/>
                  </a:moveTo>
                  <a:lnTo>
                    <a:pt x="871" y="1423"/>
                  </a:lnTo>
                  <a:lnTo>
                    <a:pt x="889" y="1411"/>
                  </a:lnTo>
                  <a:lnTo>
                    <a:pt x="907" y="1393"/>
                  </a:lnTo>
                  <a:lnTo>
                    <a:pt x="937" y="1369"/>
                  </a:lnTo>
                  <a:lnTo>
                    <a:pt x="991" y="1320"/>
                  </a:lnTo>
                  <a:lnTo>
                    <a:pt x="1015" y="1309"/>
                  </a:lnTo>
                  <a:lnTo>
                    <a:pt x="1033" y="1297"/>
                  </a:lnTo>
                  <a:lnTo>
                    <a:pt x="1057" y="1279"/>
                  </a:lnTo>
                  <a:lnTo>
                    <a:pt x="1086" y="1249"/>
                  </a:lnTo>
                  <a:lnTo>
                    <a:pt x="1111" y="1225"/>
                  </a:lnTo>
                  <a:lnTo>
                    <a:pt x="1123" y="1219"/>
                  </a:lnTo>
                  <a:lnTo>
                    <a:pt x="1123" y="1213"/>
                  </a:lnTo>
                  <a:lnTo>
                    <a:pt x="1057" y="1153"/>
                  </a:lnTo>
                  <a:lnTo>
                    <a:pt x="979" y="1051"/>
                  </a:lnTo>
                  <a:lnTo>
                    <a:pt x="877" y="1021"/>
                  </a:lnTo>
                  <a:lnTo>
                    <a:pt x="685" y="931"/>
                  </a:lnTo>
                  <a:lnTo>
                    <a:pt x="655" y="907"/>
                  </a:lnTo>
                  <a:lnTo>
                    <a:pt x="721" y="876"/>
                  </a:lnTo>
                  <a:lnTo>
                    <a:pt x="655" y="846"/>
                  </a:lnTo>
                  <a:lnTo>
                    <a:pt x="612" y="774"/>
                  </a:lnTo>
                  <a:lnTo>
                    <a:pt x="643" y="708"/>
                  </a:lnTo>
                  <a:lnTo>
                    <a:pt x="600" y="660"/>
                  </a:lnTo>
                  <a:lnTo>
                    <a:pt x="552" y="642"/>
                  </a:lnTo>
                  <a:lnTo>
                    <a:pt x="528" y="594"/>
                  </a:lnTo>
                  <a:lnTo>
                    <a:pt x="510" y="570"/>
                  </a:lnTo>
                  <a:lnTo>
                    <a:pt x="552" y="552"/>
                  </a:lnTo>
                  <a:lnTo>
                    <a:pt x="637" y="564"/>
                  </a:lnTo>
                  <a:lnTo>
                    <a:pt x="721" y="576"/>
                  </a:lnTo>
                  <a:lnTo>
                    <a:pt x="763" y="570"/>
                  </a:lnTo>
                  <a:lnTo>
                    <a:pt x="931" y="696"/>
                  </a:lnTo>
                  <a:lnTo>
                    <a:pt x="1091" y="850"/>
                  </a:lnTo>
                  <a:lnTo>
                    <a:pt x="1073" y="685"/>
                  </a:lnTo>
                  <a:lnTo>
                    <a:pt x="1009" y="566"/>
                  </a:lnTo>
                  <a:lnTo>
                    <a:pt x="945" y="393"/>
                  </a:lnTo>
                  <a:lnTo>
                    <a:pt x="1054" y="265"/>
                  </a:lnTo>
                  <a:lnTo>
                    <a:pt x="1137" y="45"/>
                  </a:lnTo>
                  <a:lnTo>
                    <a:pt x="1249" y="0"/>
                  </a:lnTo>
                  <a:lnTo>
                    <a:pt x="1338" y="137"/>
                  </a:lnTo>
                  <a:lnTo>
                    <a:pt x="1466" y="292"/>
                  </a:lnTo>
                  <a:lnTo>
                    <a:pt x="1502" y="411"/>
                  </a:lnTo>
                  <a:lnTo>
                    <a:pt x="1475" y="548"/>
                  </a:lnTo>
                  <a:lnTo>
                    <a:pt x="1347" y="768"/>
                  </a:lnTo>
                  <a:lnTo>
                    <a:pt x="1567" y="630"/>
                  </a:lnTo>
                  <a:lnTo>
                    <a:pt x="1687" y="462"/>
                  </a:lnTo>
                  <a:lnTo>
                    <a:pt x="1795" y="365"/>
                  </a:lnTo>
                  <a:lnTo>
                    <a:pt x="1940" y="239"/>
                  </a:lnTo>
                  <a:lnTo>
                    <a:pt x="2245" y="150"/>
                  </a:lnTo>
                  <a:lnTo>
                    <a:pt x="2498" y="138"/>
                  </a:lnTo>
                  <a:lnTo>
                    <a:pt x="2618" y="180"/>
                  </a:lnTo>
                  <a:lnTo>
                    <a:pt x="2815" y="138"/>
                  </a:lnTo>
                  <a:lnTo>
                    <a:pt x="3050" y="150"/>
                  </a:lnTo>
                  <a:lnTo>
                    <a:pt x="3176" y="168"/>
                  </a:lnTo>
                  <a:lnTo>
                    <a:pt x="3140" y="210"/>
                  </a:lnTo>
                  <a:lnTo>
                    <a:pt x="3116" y="192"/>
                  </a:lnTo>
                  <a:lnTo>
                    <a:pt x="2990" y="210"/>
                  </a:lnTo>
                  <a:lnTo>
                    <a:pt x="2906" y="263"/>
                  </a:lnTo>
                  <a:lnTo>
                    <a:pt x="2834" y="377"/>
                  </a:lnTo>
                  <a:lnTo>
                    <a:pt x="2768" y="534"/>
                  </a:lnTo>
                  <a:lnTo>
                    <a:pt x="2702" y="648"/>
                  </a:lnTo>
                  <a:lnTo>
                    <a:pt x="2738" y="726"/>
                  </a:lnTo>
                  <a:lnTo>
                    <a:pt x="2582" y="828"/>
                  </a:lnTo>
                  <a:lnTo>
                    <a:pt x="2444" y="913"/>
                  </a:lnTo>
                  <a:lnTo>
                    <a:pt x="2234" y="1009"/>
                  </a:lnTo>
                  <a:lnTo>
                    <a:pt x="2096" y="1063"/>
                  </a:lnTo>
                  <a:lnTo>
                    <a:pt x="1963" y="1075"/>
                  </a:lnTo>
                  <a:lnTo>
                    <a:pt x="2035" y="1117"/>
                  </a:lnTo>
                  <a:lnTo>
                    <a:pt x="2257" y="1111"/>
                  </a:lnTo>
                  <a:lnTo>
                    <a:pt x="2545" y="1135"/>
                  </a:lnTo>
                  <a:lnTo>
                    <a:pt x="2600" y="1207"/>
                  </a:lnTo>
                  <a:lnTo>
                    <a:pt x="2726" y="1303"/>
                  </a:lnTo>
                  <a:lnTo>
                    <a:pt x="2894" y="1441"/>
                  </a:lnTo>
                  <a:lnTo>
                    <a:pt x="2984" y="1471"/>
                  </a:lnTo>
                  <a:lnTo>
                    <a:pt x="3122" y="1555"/>
                  </a:lnTo>
                  <a:lnTo>
                    <a:pt x="3188" y="1543"/>
                  </a:lnTo>
                  <a:lnTo>
                    <a:pt x="3032" y="1585"/>
                  </a:lnTo>
                  <a:lnTo>
                    <a:pt x="3026" y="1585"/>
                  </a:lnTo>
                  <a:lnTo>
                    <a:pt x="3008" y="1591"/>
                  </a:lnTo>
                  <a:lnTo>
                    <a:pt x="2984" y="1591"/>
                  </a:lnTo>
                  <a:lnTo>
                    <a:pt x="2960" y="1597"/>
                  </a:lnTo>
                  <a:lnTo>
                    <a:pt x="2906" y="1603"/>
                  </a:lnTo>
                  <a:lnTo>
                    <a:pt x="2882" y="1609"/>
                  </a:lnTo>
                  <a:lnTo>
                    <a:pt x="2864" y="1609"/>
                  </a:lnTo>
                  <a:lnTo>
                    <a:pt x="2846" y="1609"/>
                  </a:lnTo>
                  <a:lnTo>
                    <a:pt x="2828" y="1609"/>
                  </a:lnTo>
                  <a:lnTo>
                    <a:pt x="2774" y="1615"/>
                  </a:lnTo>
                  <a:lnTo>
                    <a:pt x="2750" y="1615"/>
                  </a:lnTo>
                  <a:lnTo>
                    <a:pt x="2726" y="1621"/>
                  </a:lnTo>
                  <a:lnTo>
                    <a:pt x="2714" y="1621"/>
                  </a:lnTo>
                  <a:lnTo>
                    <a:pt x="2708" y="1621"/>
                  </a:lnTo>
                  <a:lnTo>
                    <a:pt x="2606" y="1657"/>
                  </a:lnTo>
                  <a:lnTo>
                    <a:pt x="2594" y="1657"/>
                  </a:lnTo>
                  <a:lnTo>
                    <a:pt x="2569" y="1657"/>
                  </a:lnTo>
                  <a:lnTo>
                    <a:pt x="2533" y="1663"/>
                  </a:lnTo>
                  <a:lnTo>
                    <a:pt x="2486" y="1669"/>
                  </a:lnTo>
                  <a:lnTo>
                    <a:pt x="2444" y="1675"/>
                  </a:lnTo>
                  <a:lnTo>
                    <a:pt x="2408" y="1681"/>
                  </a:lnTo>
                  <a:lnTo>
                    <a:pt x="2378" y="1687"/>
                  </a:lnTo>
                  <a:lnTo>
                    <a:pt x="2366" y="1699"/>
                  </a:lnTo>
                  <a:lnTo>
                    <a:pt x="2360" y="1705"/>
                  </a:lnTo>
                  <a:lnTo>
                    <a:pt x="2342" y="1705"/>
                  </a:lnTo>
                  <a:lnTo>
                    <a:pt x="2305" y="1687"/>
                  </a:lnTo>
                  <a:lnTo>
                    <a:pt x="2275" y="1669"/>
                  </a:lnTo>
                  <a:lnTo>
                    <a:pt x="2263" y="1663"/>
                  </a:lnTo>
                  <a:lnTo>
                    <a:pt x="2257" y="1657"/>
                  </a:lnTo>
                  <a:lnTo>
                    <a:pt x="2017" y="1585"/>
                  </a:lnTo>
                  <a:lnTo>
                    <a:pt x="1844" y="1489"/>
                  </a:lnTo>
                  <a:lnTo>
                    <a:pt x="1711" y="1453"/>
                  </a:lnTo>
                  <a:lnTo>
                    <a:pt x="1856" y="1693"/>
                  </a:lnTo>
                  <a:lnTo>
                    <a:pt x="1880" y="1844"/>
                  </a:lnTo>
                  <a:lnTo>
                    <a:pt x="1856" y="1994"/>
                  </a:lnTo>
                  <a:lnTo>
                    <a:pt x="1771" y="1922"/>
                  </a:lnTo>
                  <a:lnTo>
                    <a:pt x="1616" y="1795"/>
                  </a:lnTo>
                  <a:lnTo>
                    <a:pt x="1531" y="1753"/>
                  </a:lnTo>
                  <a:lnTo>
                    <a:pt x="1483" y="1633"/>
                  </a:lnTo>
                  <a:lnTo>
                    <a:pt x="1411" y="1477"/>
                  </a:lnTo>
                  <a:lnTo>
                    <a:pt x="1358" y="1381"/>
                  </a:lnTo>
                  <a:lnTo>
                    <a:pt x="1219" y="1291"/>
                  </a:lnTo>
                  <a:lnTo>
                    <a:pt x="1147" y="1279"/>
                  </a:lnTo>
                  <a:lnTo>
                    <a:pt x="127" y="2006"/>
                  </a:lnTo>
                  <a:lnTo>
                    <a:pt x="0" y="2024"/>
                  </a:lnTo>
                  <a:lnTo>
                    <a:pt x="865" y="1429"/>
                  </a:lnTo>
                  <a:lnTo>
                    <a:pt x="865" y="1429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4834" name="Freeform 18"/>
            <p:cNvSpPr>
              <a:spLocks/>
            </p:cNvSpPr>
            <p:nvPr/>
          </p:nvSpPr>
          <p:spPr bwMode="hidden">
            <a:xfrm>
              <a:off x="1344" y="293"/>
              <a:ext cx="2144" cy="1787"/>
            </a:xfrm>
            <a:custGeom>
              <a:avLst/>
              <a:gdLst/>
              <a:ahLst/>
              <a:cxnLst>
                <a:cxn ang="0">
                  <a:pos x="318" y="1078"/>
                </a:cxn>
                <a:cxn ang="0">
                  <a:pos x="217" y="928"/>
                </a:cxn>
                <a:cxn ang="0">
                  <a:pos x="102" y="808"/>
                </a:cxn>
                <a:cxn ang="0">
                  <a:pos x="36" y="742"/>
                </a:cxn>
                <a:cxn ang="0">
                  <a:pos x="0" y="700"/>
                </a:cxn>
                <a:cxn ang="0">
                  <a:pos x="270" y="958"/>
                </a:cxn>
                <a:cxn ang="0">
                  <a:pos x="294" y="1006"/>
                </a:cxn>
                <a:cxn ang="0">
                  <a:pos x="367" y="670"/>
                </a:cxn>
                <a:cxn ang="0">
                  <a:pos x="379" y="411"/>
                </a:cxn>
                <a:cxn ang="0">
                  <a:pos x="347" y="118"/>
                </a:cxn>
                <a:cxn ang="0">
                  <a:pos x="393" y="0"/>
                </a:cxn>
                <a:cxn ang="0">
                  <a:pos x="397" y="357"/>
                </a:cxn>
                <a:cxn ang="0">
                  <a:pos x="421" y="609"/>
                </a:cxn>
                <a:cxn ang="0">
                  <a:pos x="385" y="826"/>
                </a:cxn>
                <a:cxn ang="0">
                  <a:pos x="385" y="1036"/>
                </a:cxn>
                <a:cxn ang="0">
                  <a:pos x="877" y="784"/>
                </a:cxn>
                <a:cxn ang="0">
                  <a:pos x="1309" y="555"/>
                </a:cxn>
                <a:cxn ang="0">
                  <a:pos x="1802" y="249"/>
                </a:cxn>
                <a:cxn ang="0">
                  <a:pos x="2096" y="69"/>
                </a:cxn>
                <a:cxn ang="0">
                  <a:pos x="1814" y="279"/>
                </a:cxn>
                <a:cxn ang="0">
                  <a:pos x="1453" y="501"/>
                </a:cxn>
                <a:cxn ang="0">
                  <a:pos x="1123" y="700"/>
                </a:cxn>
                <a:cxn ang="0">
                  <a:pos x="739" y="898"/>
                </a:cxn>
                <a:cxn ang="0">
                  <a:pos x="463" y="1084"/>
                </a:cxn>
                <a:cxn ang="0">
                  <a:pos x="817" y="1193"/>
                </a:cxn>
                <a:cxn ang="0">
                  <a:pos x="1285" y="1187"/>
                </a:cxn>
                <a:cxn ang="0">
                  <a:pos x="1916" y="1396"/>
                </a:cxn>
                <a:cxn ang="0">
                  <a:pos x="2144" y="1420"/>
                </a:cxn>
                <a:cxn ang="0">
                  <a:pos x="1814" y="1408"/>
                </a:cxn>
                <a:cxn ang="0">
                  <a:pos x="1435" y="1288"/>
                </a:cxn>
                <a:cxn ang="0">
                  <a:pos x="1219" y="1229"/>
                </a:cxn>
                <a:cxn ang="0">
                  <a:pos x="799" y="1223"/>
                </a:cxn>
                <a:cxn ang="0">
                  <a:pos x="505" y="1145"/>
                </a:cxn>
                <a:cxn ang="0">
                  <a:pos x="733" y="1378"/>
                </a:cxn>
                <a:cxn ang="0">
                  <a:pos x="877" y="1619"/>
                </a:cxn>
                <a:cxn ang="0">
                  <a:pos x="1009" y="1787"/>
                </a:cxn>
                <a:cxn ang="0">
                  <a:pos x="817" y="1607"/>
                </a:cxn>
                <a:cxn ang="0">
                  <a:pos x="673" y="1372"/>
                </a:cxn>
                <a:cxn ang="0">
                  <a:pos x="415" y="1109"/>
                </a:cxn>
                <a:cxn ang="0">
                  <a:pos x="318" y="1078"/>
                </a:cxn>
                <a:cxn ang="0">
                  <a:pos x="318" y="1078"/>
                </a:cxn>
              </a:cxnLst>
              <a:rect l="0" t="0" r="r" b="b"/>
              <a:pathLst>
                <a:path w="2144" h="1787">
                  <a:moveTo>
                    <a:pt x="318" y="1078"/>
                  </a:moveTo>
                  <a:lnTo>
                    <a:pt x="217" y="928"/>
                  </a:lnTo>
                  <a:lnTo>
                    <a:pt x="102" y="808"/>
                  </a:lnTo>
                  <a:lnTo>
                    <a:pt x="36" y="742"/>
                  </a:lnTo>
                  <a:lnTo>
                    <a:pt x="0" y="700"/>
                  </a:lnTo>
                  <a:lnTo>
                    <a:pt x="270" y="958"/>
                  </a:lnTo>
                  <a:lnTo>
                    <a:pt x="294" y="1006"/>
                  </a:lnTo>
                  <a:lnTo>
                    <a:pt x="367" y="670"/>
                  </a:lnTo>
                  <a:lnTo>
                    <a:pt x="379" y="411"/>
                  </a:lnTo>
                  <a:lnTo>
                    <a:pt x="347" y="118"/>
                  </a:lnTo>
                  <a:lnTo>
                    <a:pt x="393" y="0"/>
                  </a:lnTo>
                  <a:lnTo>
                    <a:pt x="397" y="357"/>
                  </a:lnTo>
                  <a:lnTo>
                    <a:pt x="421" y="609"/>
                  </a:lnTo>
                  <a:lnTo>
                    <a:pt x="385" y="826"/>
                  </a:lnTo>
                  <a:lnTo>
                    <a:pt x="385" y="1036"/>
                  </a:lnTo>
                  <a:lnTo>
                    <a:pt x="877" y="784"/>
                  </a:lnTo>
                  <a:lnTo>
                    <a:pt x="1309" y="555"/>
                  </a:lnTo>
                  <a:lnTo>
                    <a:pt x="1802" y="249"/>
                  </a:lnTo>
                  <a:lnTo>
                    <a:pt x="2096" y="69"/>
                  </a:lnTo>
                  <a:lnTo>
                    <a:pt x="1814" y="279"/>
                  </a:lnTo>
                  <a:lnTo>
                    <a:pt x="1453" y="501"/>
                  </a:lnTo>
                  <a:lnTo>
                    <a:pt x="1123" y="700"/>
                  </a:lnTo>
                  <a:lnTo>
                    <a:pt x="739" y="898"/>
                  </a:lnTo>
                  <a:lnTo>
                    <a:pt x="463" y="1084"/>
                  </a:lnTo>
                  <a:lnTo>
                    <a:pt x="817" y="1193"/>
                  </a:lnTo>
                  <a:lnTo>
                    <a:pt x="1285" y="1187"/>
                  </a:lnTo>
                  <a:lnTo>
                    <a:pt x="1916" y="1396"/>
                  </a:lnTo>
                  <a:lnTo>
                    <a:pt x="2144" y="1420"/>
                  </a:lnTo>
                  <a:lnTo>
                    <a:pt x="1814" y="1408"/>
                  </a:lnTo>
                  <a:lnTo>
                    <a:pt x="1435" y="1288"/>
                  </a:lnTo>
                  <a:lnTo>
                    <a:pt x="1219" y="1229"/>
                  </a:lnTo>
                  <a:lnTo>
                    <a:pt x="799" y="1223"/>
                  </a:lnTo>
                  <a:lnTo>
                    <a:pt x="505" y="1145"/>
                  </a:lnTo>
                  <a:lnTo>
                    <a:pt x="733" y="1378"/>
                  </a:lnTo>
                  <a:lnTo>
                    <a:pt x="877" y="1619"/>
                  </a:lnTo>
                  <a:lnTo>
                    <a:pt x="1009" y="1787"/>
                  </a:lnTo>
                  <a:lnTo>
                    <a:pt x="817" y="1607"/>
                  </a:lnTo>
                  <a:lnTo>
                    <a:pt x="673" y="1372"/>
                  </a:lnTo>
                  <a:lnTo>
                    <a:pt x="415" y="1109"/>
                  </a:lnTo>
                  <a:lnTo>
                    <a:pt x="318" y="1078"/>
                  </a:lnTo>
                  <a:lnTo>
                    <a:pt x="318" y="1078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4835" name="Freeform 19"/>
            <p:cNvSpPr>
              <a:spLocks/>
            </p:cNvSpPr>
            <p:nvPr/>
          </p:nvSpPr>
          <p:spPr bwMode="hidden">
            <a:xfrm>
              <a:off x="2932" y="1728"/>
              <a:ext cx="2828" cy="2366"/>
            </a:xfrm>
            <a:custGeom>
              <a:avLst/>
              <a:gdLst/>
              <a:ahLst/>
              <a:cxnLst>
                <a:cxn ang="0">
                  <a:pos x="1814" y="606"/>
                </a:cxn>
                <a:cxn ang="0">
                  <a:pos x="1615" y="252"/>
                </a:cxn>
                <a:cxn ang="0">
                  <a:pos x="1345" y="132"/>
                </a:cxn>
                <a:cxn ang="0">
                  <a:pos x="1381" y="492"/>
                </a:cxn>
                <a:cxn ang="0">
                  <a:pos x="955" y="221"/>
                </a:cxn>
                <a:cxn ang="0">
                  <a:pos x="877" y="161"/>
                </a:cxn>
                <a:cxn ang="0">
                  <a:pos x="841" y="167"/>
                </a:cxn>
                <a:cxn ang="0">
                  <a:pos x="720" y="161"/>
                </a:cxn>
                <a:cxn ang="0">
                  <a:pos x="613" y="144"/>
                </a:cxn>
                <a:cxn ang="0">
                  <a:pos x="492" y="161"/>
                </a:cxn>
                <a:cxn ang="0">
                  <a:pos x="432" y="150"/>
                </a:cxn>
                <a:cxn ang="0">
                  <a:pos x="342" y="138"/>
                </a:cxn>
                <a:cxn ang="0">
                  <a:pos x="246" y="126"/>
                </a:cxn>
                <a:cxn ang="0">
                  <a:pos x="174" y="114"/>
                </a:cxn>
                <a:cxn ang="0">
                  <a:pos x="216" y="240"/>
                </a:cxn>
                <a:cxn ang="0">
                  <a:pos x="607" y="588"/>
                </a:cxn>
                <a:cxn ang="0">
                  <a:pos x="1177" y="817"/>
                </a:cxn>
                <a:cxn ang="0">
                  <a:pos x="972" y="871"/>
                </a:cxn>
                <a:cxn ang="0">
                  <a:pos x="492" y="1111"/>
                </a:cxn>
                <a:cxn ang="0">
                  <a:pos x="276" y="1441"/>
                </a:cxn>
                <a:cxn ang="0">
                  <a:pos x="42" y="1441"/>
                </a:cxn>
                <a:cxn ang="0">
                  <a:pos x="367" y="1585"/>
                </a:cxn>
                <a:cxn ang="0">
                  <a:pos x="949" y="1712"/>
                </a:cxn>
                <a:cxn ang="0">
                  <a:pos x="1519" y="1537"/>
                </a:cxn>
                <a:cxn ang="0">
                  <a:pos x="1735" y="1513"/>
                </a:cxn>
                <a:cxn ang="0">
                  <a:pos x="1723" y="1802"/>
                </a:cxn>
                <a:cxn ang="0">
                  <a:pos x="2042" y="2229"/>
                </a:cxn>
                <a:cxn ang="0">
                  <a:pos x="2191" y="2133"/>
                </a:cxn>
                <a:cxn ang="0">
                  <a:pos x="2270" y="1970"/>
                </a:cxn>
                <a:cxn ang="0">
                  <a:pos x="2233" y="1573"/>
                </a:cxn>
                <a:cxn ang="0">
                  <a:pos x="2294" y="1483"/>
                </a:cxn>
                <a:cxn ang="0">
                  <a:pos x="2588" y="1688"/>
                </a:cxn>
                <a:cxn ang="0">
                  <a:pos x="2695" y="1682"/>
                </a:cxn>
                <a:cxn ang="0">
                  <a:pos x="2588" y="1543"/>
                </a:cxn>
                <a:cxn ang="0">
                  <a:pos x="2510" y="1357"/>
                </a:cxn>
                <a:cxn ang="0">
                  <a:pos x="2354" y="1184"/>
                </a:cxn>
                <a:cxn ang="0">
                  <a:pos x="2102" y="931"/>
                </a:cxn>
                <a:cxn ang="0">
                  <a:pos x="2137" y="907"/>
                </a:cxn>
                <a:cxn ang="0">
                  <a:pos x="2215" y="871"/>
                </a:cxn>
                <a:cxn ang="0">
                  <a:pos x="2324" y="817"/>
                </a:cxn>
                <a:cxn ang="0">
                  <a:pos x="2372" y="787"/>
                </a:cxn>
                <a:cxn ang="0">
                  <a:pos x="2078" y="865"/>
                </a:cxn>
              </a:cxnLst>
              <a:rect l="0" t="0" r="r" b="b"/>
              <a:pathLst>
                <a:path w="2828" h="2366">
                  <a:moveTo>
                    <a:pt x="2006" y="835"/>
                  </a:moveTo>
                  <a:lnTo>
                    <a:pt x="1873" y="715"/>
                  </a:lnTo>
                  <a:lnTo>
                    <a:pt x="1814" y="606"/>
                  </a:lnTo>
                  <a:lnTo>
                    <a:pt x="1747" y="438"/>
                  </a:lnTo>
                  <a:lnTo>
                    <a:pt x="1699" y="312"/>
                  </a:lnTo>
                  <a:lnTo>
                    <a:pt x="1615" y="252"/>
                  </a:lnTo>
                  <a:lnTo>
                    <a:pt x="1453" y="84"/>
                  </a:lnTo>
                  <a:lnTo>
                    <a:pt x="1375" y="0"/>
                  </a:lnTo>
                  <a:lnTo>
                    <a:pt x="1345" y="132"/>
                  </a:lnTo>
                  <a:lnTo>
                    <a:pt x="1369" y="294"/>
                  </a:lnTo>
                  <a:lnTo>
                    <a:pt x="1513" y="558"/>
                  </a:lnTo>
                  <a:lnTo>
                    <a:pt x="1381" y="492"/>
                  </a:lnTo>
                  <a:lnTo>
                    <a:pt x="1201" y="360"/>
                  </a:lnTo>
                  <a:lnTo>
                    <a:pt x="961" y="227"/>
                  </a:lnTo>
                  <a:lnTo>
                    <a:pt x="955" y="221"/>
                  </a:lnTo>
                  <a:lnTo>
                    <a:pt x="949" y="215"/>
                  </a:lnTo>
                  <a:lnTo>
                    <a:pt x="913" y="185"/>
                  </a:lnTo>
                  <a:lnTo>
                    <a:pt x="877" y="161"/>
                  </a:lnTo>
                  <a:lnTo>
                    <a:pt x="859" y="156"/>
                  </a:lnTo>
                  <a:lnTo>
                    <a:pt x="853" y="161"/>
                  </a:lnTo>
                  <a:lnTo>
                    <a:pt x="841" y="167"/>
                  </a:lnTo>
                  <a:lnTo>
                    <a:pt x="810" y="173"/>
                  </a:lnTo>
                  <a:lnTo>
                    <a:pt x="768" y="167"/>
                  </a:lnTo>
                  <a:lnTo>
                    <a:pt x="720" y="161"/>
                  </a:lnTo>
                  <a:lnTo>
                    <a:pt x="678" y="156"/>
                  </a:lnTo>
                  <a:lnTo>
                    <a:pt x="637" y="150"/>
                  </a:lnTo>
                  <a:lnTo>
                    <a:pt x="613" y="144"/>
                  </a:lnTo>
                  <a:lnTo>
                    <a:pt x="601" y="144"/>
                  </a:lnTo>
                  <a:lnTo>
                    <a:pt x="498" y="161"/>
                  </a:lnTo>
                  <a:lnTo>
                    <a:pt x="492" y="161"/>
                  </a:lnTo>
                  <a:lnTo>
                    <a:pt x="480" y="156"/>
                  </a:lnTo>
                  <a:lnTo>
                    <a:pt x="456" y="156"/>
                  </a:lnTo>
                  <a:lnTo>
                    <a:pt x="432" y="150"/>
                  </a:lnTo>
                  <a:lnTo>
                    <a:pt x="379" y="144"/>
                  </a:lnTo>
                  <a:lnTo>
                    <a:pt x="361" y="138"/>
                  </a:lnTo>
                  <a:lnTo>
                    <a:pt x="342" y="138"/>
                  </a:lnTo>
                  <a:lnTo>
                    <a:pt x="324" y="138"/>
                  </a:lnTo>
                  <a:lnTo>
                    <a:pt x="300" y="132"/>
                  </a:lnTo>
                  <a:lnTo>
                    <a:pt x="246" y="126"/>
                  </a:lnTo>
                  <a:lnTo>
                    <a:pt x="216" y="120"/>
                  </a:lnTo>
                  <a:lnTo>
                    <a:pt x="192" y="120"/>
                  </a:lnTo>
                  <a:lnTo>
                    <a:pt x="174" y="114"/>
                  </a:lnTo>
                  <a:lnTo>
                    <a:pt x="168" y="114"/>
                  </a:lnTo>
                  <a:lnTo>
                    <a:pt x="6" y="120"/>
                  </a:lnTo>
                  <a:lnTo>
                    <a:pt x="216" y="240"/>
                  </a:lnTo>
                  <a:lnTo>
                    <a:pt x="306" y="294"/>
                  </a:lnTo>
                  <a:lnTo>
                    <a:pt x="480" y="462"/>
                  </a:lnTo>
                  <a:lnTo>
                    <a:pt x="607" y="588"/>
                  </a:lnTo>
                  <a:lnTo>
                    <a:pt x="655" y="672"/>
                  </a:lnTo>
                  <a:lnTo>
                    <a:pt x="949" y="769"/>
                  </a:lnTo>
                  <a:lnTo>
                    <a:pt x="1177" y="817"/>
                  </a:lnTo>
                  <a:lnTo>
                    <a:pt x="1249" y="871"/>
                  </a:lnTo>
                  <a:lnTo>
                    <a:pt x="1117" y="853"/>
                  </a:lnTo>
                  <a:lnTo>
                    <a:pt x="972" y="871"/>
                  </a:lnTo>
                  <a:lnTo>
                    <a:pt x="756" y="919"/>
                  </a:lnTo>
                  <a:lnTo>
                    <a:pt x="619" y="961"/>
                  </a:lnTo>
                  <a:lnTo>
                    <a:pt x="492" y="1111"/>
                  </a:lnTo>
                  <a:lnTo>
                    <a:pt x="420" y="1214"/>
                  </a:lnTo>
                  <a:lnTo>
                    <a:pt x="348" y="1345"/>
                  </a:lnTo>
                  <a:lnTo>
                    <a:pt x="276" y="1441"/>
                  </a:lnTo>
                  <a:lnTo>
                    <a:pt x="192" y="1471"/>
                  </a:lnTo>
                  <a:lnTo>
                    <a:pt x="66" y="1465"/>
                  </a:lnTo>
                  <a:lnTo>
                    <a:pt x="42" y="1441"/>
                  </a:lnTo>
                  <a:lnTo>
                    <a:pt x="0" y="1471"/>
                  </a:lnTo>
                  <a:lnTo>
                    <a:pt x="126" y="1519"/>
                  </a:lnTo>
                  <a:lnTo>
                    <a:pt x="367" y="1585"/>
                  </a:lnTo>
                  <a:lnTo>
                    <a:pt x="570" y="1591"/>
                  </a:lnTo>
                  <a:lnTo>
                    <a:pt x="690" y="1664"/>
                  </a:lnTo>
                  <a:lnTo>
                    <a:pt x="949" y="1712"/>
                  </a:lnTo>
                  <a:lnTo>
                    <a:pt x="1260" y="1694"/>
                  </a:lnTo>
                  <a:lnTo>
                    <a:pt x="1411" y="1603"/>
                  </a:lnTo>
                  <a:lnTo>
                    <a:pt x="1519" y="1537"/>
                  </a:lnTo>
                  <a:lnTo>
                    <a:pt x="1645" y="1399"/>
                  </a:lnTo>
                  <a:lnTo>
                    <a:pt x="1699" y="1387"/>
                  </a:lnTo>
                  <a:lnTo>
                    <a:pt x="1735" y="1513"/>
                  </a:lnTo>
                  <a:lnTo>
                    <a:pt x="1729" y="1567"/>
                  </a:lnTo>
                  <a:lnTo>
                    <a:pt x="1723" y="1670"/>
                  </a:lnTo>
                  <a:lnTo>
                    <a:pt x="1723" y="1802"/>
                  </a:lnTo>
                  <a:lnTo>
                    <a:pt x="1831" y="1964"/>
                  </a:lnTo>
                  <a:lnTo>
                    <a:pt x="1957" y="2090"/>
                  </a:lnTo>
                  <a:lnTo>
                    <a:pt x="2042" y="2229"/>
                  </a:lnTo>
                  <a:lnTo>
                    <a:pt x="2155" y="2366"/>
                  </a:lnTo>
                  <a:lnTo>
                    <a:pt x="2161" y="2295"/>
                  </a:lnTo>
                  <a:lnTo>
                    <a:pt x="2191" y="2133"/>
                  </a:lnTo>
                  <a:lnTo>
                    <a:pt x="2215" y="2048"/>
                  </a:lnTo>
                  <a:lnTo>
                    <a:pt x="2258" y="2042"/>
                  </a:lnTo>
                  <a:lnTo>
                    <a:pt x="2270" y="1970"/>
                  </a:lnTo>
                  <a:lnTo>
                    <a:pt x="2342" y="1868"/>
                  </a:lnTo>
                  <a:lnTo>
                    <a:pt x="2324" y="1748"/>
                  </a:lnTo>
                  <a:lnTo>
                    <a:pt x="2233" y="1573"/>
                  </a:lnTo>
                  <a:lnTo>
                    <a:pt x="2209" y="1453"/>
                  </a:lnTo>
                  <a:lnTo>
                    <a:pt x="2209" y="1345"/>
                  </a:lnTo>
                  <a:lnTo>
                    <a:pt x="2294" y="1483"/>
                  </a:lnTo>
                  <a:lnTo>
                    <a:pt x="2461" y="1651"/>
                  </a:lnTo>
                  <a:lnTo>
                    <a:pt x="2504" y="1651"/>
                  </a:lnTo>
                  <a:lnTo>
                    <a:pt x="2588" y="1688"/>
                  </a:lnTo>
                  <a:lnTo>
                    <a:pt x="2678" y="1718"/>
                  </a:lnTo>
                  <a:lnTo>
                    <a:pt x="2720" y="1712"/>
                  </a:lnTo>
                  <a:lnTo>
                    <a:pt x="2695" y="1682"/>
                  </a:lnTo>
                  <a:lnTo>
                    <a:pt x="2678" y="1627"/>
                  </a:lnTo>
                  <a:lnTo>
                    <a:pt x="2630" y="1597"/>
                  </a:lnTo>
                  <a:lnTo>
                    <a:pt x="2588" y="1543"/>
                  </a:lnTo>
                  <a:lnTo>
                    <a:pt x="2618" y="1483"/>
                  </a:lnTo>
                  <a:lnTo>
                    <a:pt x="2576" y="1399"/>
                  </a:lnTo>
                  <a:lnTo>
                    <a:pt x="2510" y="1357"/>
                  </a:lnTo>
                  <a:lnTo>
                    <a:pt x="2576" y="1351"/>
                  </a:lnTo>
                  <a:lnTo>
                    <a:pt x="2552" y="1315"/>
                  </a:lnTo>
                  <a:lnTo>
                    <a:pt x="2354" y="1184"/>
                  </a:lnTo>
                  <a:lnTo>
                    <a:pt x="2252" y="1123"/>
                  </a:lnTo>
                  <a:lnTo>
                    <a:pt x="2173" y="1009"/>
                  </a:lnTo>
                  <a:lnTo>
                    <a:pt x="2102" y="931"/>
                  </a:lnTo>
                  <a:lnTo>
                    <a:pt x="2108" y="931"/>
                  </a:lnTo>
                  <a:lnTo>
                    <a:pt x="2114" y="925"/>
                  </a:lnTo>
                  <a:lnTo>
                    <a:pt x="2137" y="907"/>
                  </a:lnTo>
                  <a:lnTo>
                    <a:pt x="2167" y="883"/>
                  </a:lnTo>
                  <a:lnTo>
                    <a:pt x="2197" y="877"/>
                  </a:lnTo>
                  <a:lnTo>
                    <a:pt x="2215" y="871"/>
                  </a:lnTo>
                  <a:lnTo>
                    <a:pt x="2240" y="859"/>
                  </a:lnTo>
                  <a:lnTo>
                    <a:pt x="2300" y="829"/>
                  </a:lnTo>
                  <a:lnTo>
                    <a:pt x="2324" y="817"/>
                  </a:lnTo>
                  <a:lnTo>
                    <a:pt x="2348" y="799"/>
                  </a:lnTo>
                  <a:lnTo>
                    <a:pt x="2366" y="793"/>
                  </a:lnTo>
                  <a:lnTo>
                    <a:pt x="2372" y="787"/>
                  </a:lnTo>
                  <a:lnTo>
                    <a:pt x="2828" y="588"/>
                  </a:lnTo>
                  <a:lnTo>
                    <a:pt x="2828" y="528"/>
                  </a:lnTo>
                  <a:lnTo>
                    <a:pt x="2078" y="865"/>
                  </a:lnTo>
                  <a:lnTo>
                    <a:pt x="2006" y="835"/>
                  </a:lnTo>
                  <a:lnTo>
                    <a:pt x="2006" y="835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4836" name="Freeform 20"/>
            <p:cNvSpPr>
              <a:spLocks/>
            </p:cNvSpPr>
            <p:nvPr/>
          </p:nvSpPr>
          <p:spPr bwMode="hidden">
            <a:xfrm>
              <a:off x="3160" y="1860"/>
              <a:ext cx="2162" cy="1934"/>
            </a:xfrm>
            <a:custGeom>
              <a:avLst/>
              <a:gdLst/>
              <a:ahLst/>
              <a:cxnLst>
                <a:cxn ang="0">
                  <a:pos x="1842" y="851"/>
                </a:cxn>
                <a:cxn ang="0">
                  <a:pos x="1937" y="1019"/>
                </a:cxn>
                <a:cxn ang="0">
                  <a:pos x="2051" y="1168"/>
                </a:cxn>
                <a:cxn ang="0">
                  <a:pos x="2117" y="1246"/>
                </a:cxn>
                <a:cxn ang="0">
                  <a:pos x="2153" y="1294"/>
                </a:cxn>
                <a:cxn ang="0">
                  <a:pos x="1889" y="977"/>
                </a:cxn>
                <a:cxn ang="0">
                  <a:pos x="1860" y="929"/>
                </a:cxn>
                <a:cxn ang="0">
                  <a:pos x="1782" y="1240"/>
                </a:cxn>
                <a:cxn ang="0">
                  <a:pos x="1770" y="1486"/>
                </a:cxn>
                <a:cxn ang="0">
                  <a:pos x="1818" y="1906"/>
                </a:cxn>
                <a:cxn ang="0">
                  <a:pos x="1788" y="1930"/>
                </a:cxn>
                <a:cxn ang="0">
                  <a:pos x="1746" y="1534"/>
                </a:cxn>
                <a:cxn ang="0">
                  <a:pos x="1728" y="1288"/>
                </a:cxn>
                <a:cxn ang="0">
                  <a:pos x="1764" y="1085"/>
                </a:cxn>
                <a:cxn ang="0">
                  <a:pos x="1770" y="875"/>
                </a:cxn>
                <a:cxn ang="0">
                  <a:pos x="1268" y="1007"/>
                </a:cxn>
                <a:cxn ang="0">
                  <a:pos x="825" y="1132"/>
                </a:cxn>
                <a:cxn ang="0">
                  <a:pos x="323" y="1312"/>
                </a:cxn>
                <a:cxn ang="0">
                  <a:pos x="18" y="1420"/>
                </a:cxn>
                <a:cxn ang="0">
                  <a:pos x="311" y="1282"/>
                </a:cxn>
                <a:cxn ang="0">
                  <a:pos x="682" y="1144"/>
                </a:cxn>
                <a:cxn ang="0">
                  <a:pos x="1022" y="1037"/>
                </a:cxn>
                <a:cxn ang="0">
                  <a:pos x="1411" y="929"/>
                </a:cxn>
                <a:cxn ang="0">
                  <a:pos x="1692" y="815"/>
                </a:cxn>
                <a:cxn ang="0">
                  <a:pos x="1333" y="623"/>
                </a:cxn>
                <a:cxn ang="0">
                  <a:pos x="861" y="515"/>
                </a:cxn>
                <a:cxn ang="0">
                  <a:pos x="227" y="161"/>
                </a:cxn>
                <a:cxn ang="0">
                  <a:pos x="0" y="83"/>
                </a:cxn>
                <a:cxn ang="0">
                  <a:pos x="329" y="179"/>
                </a:cxn>
                <a:cxn ang="0">
                  <a:pos x="712" y="383"/>
                </a:cxn>
                <a:cxn ang="0">
                  <a:pos x="933" y="491"/>
                </a:cxn>
                <a:cxn ang="0">
                  <a:pos x="1351" y="593"/>
                </a:cxn>
                <a:cxn ang="0">
                  <a:pos x="1650" y="743"/>
                </a:cxn>
                <a:cxn ang="0">
                  <a:pos x="1423" y="461"/>
                </a:cxn>
                <a:cxn ang="0">
                  <a:pos x="1286" y="191"/>
                </a:cxn>
                <a:cxn ang="0">
                  <a:pos x="1154" y="0"/>
                </a:cxn>
                <a:cxn ang="0">
                  <a:pos x="1339" y="215"/>
                </a:cxn>
                <a:cxn ang="0">
                  <a:pos x="1489" y="485"/>
                </a:cxn>
                <a:cxn ang="0">
                  <a:pos x="1746" y="803"/>
                </a:cxn>
                <a:cxn ang="0">
                  <a:pos x="1842" y="851"/>
                </a:cxn>
                <a:cxn ang="0">
                  <a:pos x="1842" y="851"/>
                </a:cxn>
              </a:cxnLst>
              <a:rect l="0" t="0" r="r" b="b"/>
              <a:pathLst>
                <a:path w="2153" h="1930">
                  <a:moveTo>
                    <a:pt x="1842" y="851"/>
                  </a:moveTo>
                  <a:lnTo>
                    <a:pt x="1937" y="1019"/>
                  </a:lnTo>
                  <a:lnTo>
                    <a:pt x="2051" y="1168"/>
                  </a:lnTo>
                  <a:lnTo>
                    <a:pt x="2117" y="1246"/>
                  </a:lnTo>
                  <a:lnTo>
                    <a:pt x="2153" y="1294"/>
                  </a:lnTo>
                  <a:lnTo>
                    <a:pt x="1889" y="977"/>
                  </a:lnTo>
                  <a:lnTo>
                    <a:pt x="1860" y="929"/>
                  </a:lnTo>
                  <a:lnTo>
                    <a:pt x="1782" y="1240"/>
                  </a:lnTo>
                  <a:lnTo>
                    <a:pt x="1770" y="1486"/>
                  </a:lnTo>
                  <a:lnTo>
                    <a:pt x="1818" y="1906"/>
                  </a:lnTo>
                  <a:lnTo>
                    <a:pt x="1788" y="1930"/>
                  </a:lnTo>
                  <a:lnTo>
                    <a:pt x="1746" y="1534"/>
                  </a:lnTo>
                  <a:lnTo>
                    <a:pt x="1728" y="1288"/>
                  </a:lnTo>
                  <a:lnTo>
                    <a:pt x="1764" y="1085"/>
                  </a:lnTo>
                  <a:lnTo>
                    <a:pt x="1770" y="875"/>
                  </a:lnTo>
                  <a:lnTo>
                    <a:pt x="1268" y="1007"/>
                  </a:lnTo>
                  <a:lnTo>
                    <a:pt x="825" y="1132"/>
                  </a:lnTo>
                  <a:lnTo>
                    <a:pt x="323" y="1312"/>
                  </a:lnTo>
                  <a:lnTo>
                    <a:pt x="18" y="1420"/>
                  </a:lnTo>
                  <a:lnTo>
                    <a:pt x="311" y="1282"/>
                  </a:lnTo>
                  <a:lnTo>
                    <a:pt x="682" y="1144"/>
                  </a:lnTo>
                  <a:lnTo>
                    <a:pt x="1022" y="1037"/>
                  </a:lnTo>
                  <a:lnTo>
                    <a:pt x="1411" y="929"/>
                  </a:lnTo>
                  <a:lnTo>
                    <a:pt x="1692" y="815"/>
                  </a:lnTo>
                  <a:lnTo>
                    <a:pt x="1333" y="623"/>
                  </a:lnTo>
                  <a:lnTo>
                    <a:pt x="861" y="515"/>
                  </a:lnTo>
                  <a:lnTo>
                    <a:pt x="227" y="161"/>
                  </a:lnTo>
                  <a:lnTo>
                    <a:pt x="0" y="83"/>
                  </a:lnTo>
                  <a:lnTo>
                    <a:pt x="329" y="179"/>
                  </a:lnTo>
                  <a:lnTo>
                    <a:pt x="712" y="383"/>
                  </a:lnTo>
                  <a:lnTo>
                    <a:pt x="933" y="491"/>
                  </a:lnTo>
                  <a:lnTo>
                    <a:pt x="1351" y="593"/>
                  </a:lnTo>
                  <a:lnTo>
                    <a:pt x="1650" y="743"/>
                  </a:lnTo>
                  <a:lnTo>
                    <a:pt x="1423" y="461"/>
                  </a:lnTo>
                  <a:lnTo>
                    <a:pt x="1286" y="191"/>
                  </a:lnTo>
                  <a:lnTo>
                    <a:pt x="1154" y="0"/>
                  </a:lnTo>
                  <a:lnTo>
                    <a:pt x="1339" y="215"/>
                  </a:lnTo>
                  <a:lnTo>
                    <a:pt x="1489" y="485"/>
                  </a:lnTo>
                  <a:lnTo>
                    <a:pt x="1746" y="803"/>
                  </a:lnTo>
                  <a:lnTo>
                    <a:pt x="1842" y="851"/>
                  </a:lnTo>
                  <a:lnTo>
                    <a:pt x="1842" y="851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34837" name="Rectangle 21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828800"/>
            <a:ext cx="7772400" cy="1736725"/>
          </a:xfrm>
        </p:spPr>
        <p:txBody>
          <a:bodyPr/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4838" name="Rectangle 22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34839" name="Rectangle 23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4840" name="Rectangle 24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4841" name="Rectangle 25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001705C5-6690-4E65-837D-5806CB6DC8E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15000">
    <p:comb/>
  </p:transition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64D9734-F673-47D4-8C1F-177D2E5BF19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15000">
    <p:comb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39B6673-21E9-4C40-9D7F-F61D2E24088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15000">
    <p:comb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15408F9-0ADF-45D6-8516-937ED6F97A4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15000">
    <p:comb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8081838-6955-4A3B-B5DF-7AF991AF833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15000">
    <p:comb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0B037A9-5510-48F3-A1E9-6D1DD66AF3F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15000">
    <p:comb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465455D-CB52-492D-89F5-6AABBCC4F97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15000">
    <p:comb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6ED7B71-008C-4E22-97A7-B665F154545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15000">
    <p:comb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D0C397B-3E19-4F41-B6B7-CDD9B4068CA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15000">
    <p:comb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C33E21-5C7B-487A-99F7-8D01B04ECB7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15000">
    <p:comb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147036F-9387-43E4-B5C0-26845B6DDCF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15000">
    <p:comb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48AEEA1-C3FA-45BF-AE47-8941DBB28AF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15000">
    <p:comb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5298" name="Group 2"/>
          <p:cNvGrpSpPr>
            <a:grpSpLocks/>
          </p:cNvGrpSpPr>
          <p:nvPr/>
        </p:nvGrpSpPr>
        <p:grpSpPr bwMode="auto">
          <a:xfrm>
            <a:off x="0" y="0"/>
            <a:ext cx="9159875" cy="6858000"/>
            <a:chOff x="0" y="0"/>
            <a:chExt cx="5770" cy="4320"/>
          </a:xfrm>
        </p:grpSpPr>
        <p:sp>
          <p:nvSpPr>
            <p:cNvPr id="55299" name="Rectangle 3"/>
            <p:cNvSpPr>
              <a:spLocks noChangeArrowheads="1"/>
            </p:cNvSpPr>
            <p:nvPr userDrawn="1"/>
          </p:nvSpPr>
          <p:spPr bwMode="hidden">
            <a:xfrm>
              <a:off x="5232" y="1"/>
              <a:ext cx="528" cy="4319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tint val="94118"/>
                    <a:invGamma/>
                  </a:schemeClr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5300" name="Rectangle 4"/>
            <p:cNvSpPr>
              <a:spLocks noChangeArrowheads="1"/>
            </p:cNvSpPr>
            <p:nvPr userDrawn="1"/>
          </p:nvSpPr>
          <p:spPr bwMode="hidden">
            <a:xfrm>
              <a:off x="1056" y="0"/>
              <a:ext cx="192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5301" name="Rectangle 5"/>
            <p:cNvSpPr>
              <a:spLocks noChangeArrowheads="1"/>
            </p:cNvSpPr>
            <p:nvPr userDrawn="1"/>
          </p:nvSpPr>
          <p:spPr bwMode="hidden">
            <a:xfrm>
              <a:off x="1728" y="0"/>
              <a:ext cx="432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5302" name="Rectangle 6"/>
            <p:cNvSpPr>
              <a:spLocks noChangeArrowheads="1"/>
            </p:cNvSpPr>
            <p:nvPr userDrawn="1"/>
          </p:nvSpPr>
          <p:spPr bwMode="hidden">
            <a:xfrm>
              <a:off x="2256" y="0"/>
              <a:ext cx="240" cy="432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5303" name="Rectangle 7"/>
            <p:cNvSpPr>
              <a:spLocks noChangeArrowheads="1"/>
            </p:cNvSpPr>
            <p:nvPr userDrawn="1"/>
          </p:nvSpPr>
          <p:spPr bwMode="hidden">
            <a:xfrm>
              <a:off x="1344" y="0"/>
              <a:ext cx="384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5304" name="Rectangle 8"/>
            <p:cNvSpPr>
              <a:spLocks noChangeArrowheads="1"/>
            </p:cNvSpPr>
            <p:nvPr userDrawn="1"/>
          </p:nvSpPr>
          <p:spPr bwMode="hidden">
            <a:xfrm>
              <a:off x="480" y="0"/>
              <a:ext cx="576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5305" name="Rectangle 9"/>
            <p:cNvSpPr>
              <a:spLocks noChangeArrowheads="1"/>
            </p:cNvSpPr>
            <p:nvPr userDrawn="1"/>
          </p:nvSpPr>
          <p:spPr bwMode="hidden">
            <a:xfrm>
              <a:off x="288" y="0"/>
              <a:ext cx="192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2">
                    <a:gamma/>
                    <a:shade val="84706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5306" name="Rectangle 10"/>
            <p:cNvSpPr>
              <a:spLocks noChangeArrowheads="1"/>
            </p:cNvSpPr>
            <p:nvPr userDrawn="1"/>
          </p:nvSpPr>
          <p:spPr bwMode="hidden">
            <a:xfrm>
              <a:off x="0" y="0"/>
              <a:ext cx="288" cy="4320"/>
            </a:xfrm>
            <a:prstGeom prst="rect">
              <a:avLst/>
            </a:pr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5307" name="Rectangle 11"/>
            <p:cNvSpPr>
              <a:spLocks noChangeArrowheads="1"/>
            </p:cNvSpPr>
            <p:nvPr userDrawn="1"/>
          </p:nvSpPr>
          <p:spPr bwMode="hidden">
            <a:xfrm>
              <a:off x="2160" y="0"/>
              <a:ext cx="240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5308" name="Rectangle 12"/>
            <p:cNvSpPr>
              <a:spLocks noChangeArrowheads="1"/>
            </p:cNvSpPr>
            <p:nvPr userDrawn="1"/>
          </p:nvSpPr>
          <p:spPr bwMode="hidden">
            <a:xfrm>
              <a:off x="2784" y="0"/>
              <a:ext cx="528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5309" name="Rectangle 13"/>
            <p:cNvSpPr>
              <a:spLocks noChangeArrowheads="1"/>
            </p:cNvSpPr>
            <p:nvPr userDrawn="1"/>
          </p:nvSpPr>
          <p:spPr bwMode="hidden">
            <a:xfrm>
              <a:off x="1248" y="0"/>
              <a:ext cx="144" cy="4320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5310" name="Rectangle 14"/>
            <p:cNvSpPr>
              <a:spLocks noChangeArrowheads="1"/>
            </p:cNvSpPr>
            <p:nvPr userDrawn="1"/>
          </p:nvSpPr>
          <p:spPr bwMode="hidden">
            <a:xfrm>
              <a:off x="3300" y="0"/>
              <a:ext cx="252" cy="4320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5311" name="Rectangle 15"/>
            <p:cNvSpPr>
              <a:spLocks noChangeArrowheads="1"/>
            </p:cNvSpPr>
            <p:nvPr userDrawn="1"/>
          </p:nvSpPr>
          <p:spPr bwMode="hidden">
            <a:xfrm>
              <a:off x="4656" y="0"/>
              <a:ext cx="144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2">
                    <a:gamma/>
                    <a:shade val="96863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5312" name="Rectangle 16"/>
            <p:cNvSpPr>
              <a:spLocks noChangeArrowheads="1"/>
            </p:cNvSpPr>
            <p:nvPr userDrawn="1"/>
          </p:nvSpPr>
          <p:spPr bwMode="hidden">
            <a:xfrm>
              <a:off x="4608" y="0"/>
              <a:ext cx="672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5313" name="Rectangle 17"/>
            <p:cNvSpPr>
              <a:spLocks noChangeArrowheads="1"/>
            </p:cNvSpPr>
            <p:nvPr userDrawn="1"/>
          </p:nvSpPr>
          <p:spPr bwMode="hidden">
            <a:xfrm>
              <a:off x="3504" y="0"/>
              <a:ext cx="624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5314" name="Rectangle 18"/>
            <p:cNvSpPr>
              <a:spLocks noChangeArrowheads="1"/>
            </p:cNvSpPr>
            <p:nvPr userDrawn="1"/>
          </p:nvSpPr>
          <p:spPr bwMode="hidden">
            <a:xfrm>
              <a:off x="3840" y="0"/>
              <a:ext cx="528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5315" name="Rectangle 19"/>
            <p:cNvSpPr>
              <a:spLocks noChangeArrowheads="1"/>
            </p:cNvSpPr>
            <p:nvPr userDrawn="1"/>
          </p:nvSpPr>
          <p:spPr bwMode="hidden">
            <a:xfrm>
              <a:off x="4368" y="0"/>
              <a:ext cx="240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2">
                    <a:gamma/>
                    <a:shade val="96863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5316" name="Rectangle 20"/>
            <p:cNvSpPr>
              <a:spLocks noChangeArrowheads="1"/>
            </p:cNvSpPr>
            <p:nvPr userDrawn="1"/>
          </p:nvSpPr>
          <p:spPr bwMode="hidden">
            <a:xfrm>
              <a:off x="2680" y="0"/>
              <a:ext cx="152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5317" name="Rectangle 21"/>
            <p:cNvSpPr>
              <a:spLocks noChangeArrowheads="1"/>
            </p:cNvSpPr>
            <p:nvPr userDrawn="1"/>
          </p:nvSpPr>
          <p:spPr bwMode="hidden">
            <a:xfrm>
              <a:off x="2366" y="0"/>
              <a:ext cx="336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5318" name="Freeform 22"/>
            <p:cNvSpPr>
              <a:spLocks/>
            </p:cNvSpPr>
            <p:nvPr userDrawn="1"/>
          </p:nvSpPr>
          <p:spPr bwMode="hidden">
            <a:xfrm>
              <a:off x="1" y="3875"/>
              <a:ext cx="5760" cy="445"/>
            </a:xfrm>
            <a:custGeom>
              <a:avLst/>
              <a:gdLst/>
              <a:ahLst/>
              <a:cxnLst>
                <a:cxn ang="0">
                  <a:pos x="5700" y="86"/>
                </a:cxn>
                <a:cxn ang="0">
                  <a:pos x="5508" y="86"/>
                </a:cxn>
                <a:cxn ang="0">
                  <a:pos x="5454" y="76"/>
                </a:cxn>
                <a:cxn ang="0">
                  <a:pos x="5448" y="65"/>
                </a:cxn>
                <a:cxn ang="0">
                  <a:pos x="5442" y="44"/>
                </a:cxn>
                <a:cxn ang="0">
                  <a:pos x="5414" y="18"/>
                </a:cxn>
                <a:cxn ang="0">
                  <a:pos x="5332" y="7"/>
                </a:cxn>
                <a:cxn ang="0">
                  <a:pos x="5051" y="22"/>
                </a:cxn>
                <a:cxn ang="0">
                  <a:pos x="4986" y="55"/>
                </a:cxn>
                <a:cxn ang="0">
                  <a:pos x="4854" y="102"/>
                </a:cxn>
                <a:cxn ang="0">
                  <a:pos x="4740" y="112"/>
                </a:cxn>
                <a:cxn ang="0">
                  <a:pos x="4662" y="91"/>
                </a:cxn>
                <a:cxn ang="0">
                  <a:pos x="4598" y="25"/>
                </a:cxn>
                <a:cxn ang="0">
                  <a:pos x="4514" y="9"/>
                </a:cxn>
                <a:cxn ang="0">
                  <a:pos x="4410" y="39"/>
                </a:cxn>
                <a:cxn ang="0">
                  <a:pos x="4236" y="81"/>
                </a:cxn>
                <a:cxn ang="0">
                  <a:pos x="4020" y="102"/>
                </a:cxn>
                <a:cxn ang="0">
                  <a:pos x="3810" y="102"/>
                </a:cxn>
                <a:cxn ang="0">
                  <a:pos x="3654" y="76"/>
                </a:cxn>
                <a:cxn ang="0">
                  <a:pos x="3594" y="50"/>
                </a:cxn>
                <a:cxn ang="0">
                  <a:pos x="3528" y="44"/>
                </a:cxn>
                <a:cxn ang="0">
                  <a:pos x="3480" y="55"/>
                </a:cxn>
                <a:cxn ang="0">
                  <a:pos x="3420" y="76"/>
                </a:cxn>
                <a:cxn ang="0">
                  <a:pos x="3048" y="112"/>
                </a:cxn>
                <a:cxn ang="0">
                  <a:pos x="2844" y="128"/>
                </a:cxn>
                <a:cxn ang="0">
                  <a:pos x="2742" y="117"/>
                </a:cxn>
                <a:cxn ang="0">
                  <a:pos x="2710" y="56"/>
                </a:cxn>
                <a:cxn ang="0">
                  <a:pos x="2658" y="50"/>
                </a:cxn>
                <a:cxn ang="0">
                  <a:pos x="2558" y="95"/>
                </a:cxn>
                <a:cxn ang="0">
                  <a:pos x="2444" y="109"/>
                </a:cxn>
                <a:cxn ang="0">
                  <a:pos x="2322" y="91"/>
                </a:cxn>
                <a:cxn ang="0">
                  <a:pos x="2274" y="70"/>
                </a:cxn>
                <a:cxn ang="0">
                  <a:pos x="2185" y="3"/>
                </a:cxn>
                <a:cxn ang="0">
                  <a:pos x="2048" y="64"/>
                </a:cxn>
                <a:cxn ang="0">
                  <a:pos x="1794" y="102"/>
                </a:cxn>
                <a:cxn ang="0">
                  <a:pos x="1560" y="91"/>
                </a:cxn>
                <a:cxn ang="0">
                  <a:pos x="1482" y="76"/>
                </a:cxn>
                <a:cxn ang="0">
                  <a:pos x="1428" y="50"/>
                </a:cxn>
                <a:cxn ang="0">
                  <a:pos x="1374" y="44"/>
                </a:cxn>
                <a:cxn ang="0">
                  <a:pos x="1308" y="55"/>
                </a:cxn>
                <a:cxn ang="0">
                  <a:pos x="1140" y="107"/>
                </a:cxn>
                <a:cxn ang="0">
                  <a:pos x="948" y="143"/>
                </a:cxn>
                <a:cxn ang="0">
                  <a:pos x="708" y="138"/>
                </a:cxn>
                <a:cxn ang="0">
                  <a:pos x="534" y="96"/>
                </a:cxn>
                <a:cxn ang="0">
                  <a:pos x="444" y="55"/>
                </a:cxn>
                <a:cxn ang="0">
                  <a:pos x="396" y="34"/>
                </a:cxn>
                <a:cxn ang="0">
                  <a:pos x="378" y="39"/>
                </a:cxn>
                <a:cxn ang="0">
                  <a:pos x="342" y="70"/>
                </a:cxn>
                <a:cxn ang="0">
                  <a:pos x="288" y="96"/>
                </a:cxn>
                <a:cxn ang="0">
                  <a:pos x="192" y="112"/>
                </a:cxn>
                <a:cxn ang="0">
                  <a:pos x="90" y="112"/>
                </a:cxn>
                <a:cxn ang="0">
                  <a:pos x="0" y="96"/>
                </a:cxn>
                <a:cxn ang="0">
                  <a:pos x="5760" y="445"/>
                </a:cxn>
              </a:cxnLst>
              <a:rect l="0" t="0" r="r" b="b"/>
              <a:pathLst>
                <a:path w="5760" h="445">
                  <a:moveTo>
                    <a:pt x="5760" y="445"/>
                  </a:moveTo>
                  <a:lnTo>
                    <a:pt x="5760" y="76"/>
                  </a:lnTo>
                  <a:lnTo>
                    <a:pt x="5730" y="81"/>
                  </a:lnTo>
                  <a:lnTo>
                    <a:pt x="5700" y="86"/>
                  </a:lnTo>
                  <a:lnTo>
                    <a:pt x="5646" y="91"/>
                  </a:lnTo>
                  <a:lnTo>
                    <a:pt x="5592" y="91"/>
                  </a:lnTo>
                  <a:lnTo>
                    <a:pt x="5544" y="91"/>
                  </a:lnTo>
                  <a:lnTo>
                    <a:pt x="5508" y="86"/>
                  </a:lnTo>
                  <a:lnTo>
                    <a:pt x="5490" y="86"/>
                  </a:lnTo>
                  <a:lnTo>
                    <a:pt x="5478" y="81"/>
                  </a:lnTo>
                  <a:lnTo>
                    <a:pt x="5466" y="76"/>
                  </a:lnTo>
                  <a:lnTo>
                    <a:pt x="5454" y="76"/>
                  </a:lnTo>
                  <a:lnTo>
                    <a:pt x="5454" y="70"/>
                  </a:lnTo>
                  <a:lnTo>
                    <a:pt x="5454" y="70"/>
                  </a:lnTo>
                  <a:lnTo>
                    <a:pt x="5448" y="70"/>
                  </a:lnTo>
                  <a:lnTo>
                    <a:pt x="5448" y="65"/>
                  </a:lnTo>
                  <a:lnTo>
                    <a:pt x="5448" y="60"/>
                  </a:lnTo>
                  <a:lnTo>
                    <a:pt x="5448" y="55"/>
                  </a:lnTo>
                  <a:lnTo>
                    <a:pt x="5442" y="50"/>
                  </a:lnTo>
                  <a:lnTo>
                    <a:pt x="5442" y="44"/>
                  </a:lnTo>
                  <a:lnTo>
                    <a:pt x="5436" y="39"/>
                  </a:lnTo>
                  <a:lnTo>
                    <a:pt x="5424" y="34"/>
                  </a:lnTo>
                  <a:lnTo>
                    <a:pt x="5418" y="29"/>
                  </a:lnTo>
                  <a:lnTo>
                    <a:pt x="5414" y="18"/>
                  </a:lnTo>
                  <a:lnTo>
                    <a:pt x="5401" y="16"/>
                  </a:lnTo>
                  <a:lnTo>
                    <a:pt x="5386" y="10"/>
                  </a:lnTo>
                  <a:lnTo>
                    <a:pt x="5368" y="7"/>
                  </a:lnTo>
                  <a:lnTo>
                    <a:pt x="5332" y="7"/>
                  </a:lnTo>
                  <a:lnTo>
                    <a:pt x="5246" y="10"/>
                  </a:lnTo>
                  <a:lnTo>
                    <a:pt x="5144" y="7"/>
                  </a:lnTo>
                  <a:lnTo>
                    <a:pt x="5090" y="16"/>
                  </a:lnTo>
                  <a:lnTo>
                    <a:pt x="5051" y="22"/>
                  </a:lnTo>
                  <a:lnTo>
                    <a:pt x="5036" y="30"/>
                  </a:lnTo>
                  <a:lnTo>
                    <a:pt x="5022" y="39"/>
                  </a:lnTo>
                  <a:lnTo>
                    <a:pt x="5010" y="44"/>
                  </a:lnTo>
                  <a:lnTo>
                    <a:pt x="4986" y="55"/>
                  </a:lnTo>
                  <a:lnTo>
                    <a:pt x="4950" y="70"/>
                  </a:lnTo>
                  <a:lnTo>
                    <a:pt x="4920" y="86"/>
                  </a:lnTo>
                  <a:lnTo>
                    <a:pt x="4884" y="96"/>
                  </a:lnTo>
                  <a:lnTo>
                    <a:pt x="4854" y="102"/>
                  </a:lnTo>
                  <a:lnTo>
                    <a:pt x="4824" y="107"/>
                  </a:lnTo>
                  <a:lnTo>
                    <a:pt x="4794" y="112"/>
                  </a:lnTo>
                  <a:lnTo>
                    <a:pt x="4764" y="112"/>
                  </a:lnTo>
                  <a:lnTo>
                    <a:pt x="4740" y="112"/>
                  </a:lnTo>
                  <a:lnTo>
                    <a:pt x="4716" y="107"/>
                  </a:lnTo>
                  <a:lnTo>
                    <a:pt x="4698" y="102"/>
                  </a:lnTo>
                  <a:lnTo>
                    <a:pt x="4674" y="96"/>
                  </a:lnTo>
                  <a:lnTo>
                    <a:pt x="4662" y="91"/>
                  </a:lnTo>
                  <a:lnTo>
                    <a:pt x="4644" y="86"/>
                  </a:lnTo>
                  <a:lnTo>
                    <a:pt x="4631" y="66"/>
                  </a:lnTo>
                  <a:lnTo>
                    <a:pt x="4617" y="42"/>
                  </a:lnTo>
                  <a:lnTo>
                    <a:pt x="4598" y="25"/>
                  </a:lnTo>
                  <a:lnTo>
                    <a:pt x="4584" y="13"/>
                  </a:lnTo>
                  <a:lnTo>
                    <a:pt x="4565" y="4"/>
                  </a:lnTo>
                  <a:lnTo>
                    <a:pt x="4535" y="3"/>
                  </a:lnTo>
                  <a:lnTo>
                    <a:pt x="4514" y="9"/>
                  </a:lnTo>
                  <a:lnTo>
                    <a:pt x="4494" y="18"/>
                  </a:lnTo>
                  <a:lnTo>
                    <a:pt x="4471" y="23"/>
                  </a:lnTo>
                  <a:lnTo>
                    <a:pt x="4440" y="29"/>
                  </a:lnTo>
                  <a:lnTo>
                    <a:pt x="4410" y="39"/>
                  </a:lnTo>
                  <a:lnTo>
                    <a:pt x="4374" y="50"/>
                  </a:lnTo>
                  <a:lnTo>
                    <a:pt x="4332" y="60"/>
                  </a:lnTo>
                  <a:lnTo>
                    <a:pt x="4284" y="76"/>
                  </a:lnTo>
                  <a:lnTo>
                    <a:pt x="4236" y="81"/>
                  </a:lnTo>
                  <a:lnTo>
                    <a:pt x="4183" y="91"/>
                  </a:lnTo>
                  <a:lnTo>
                    <a:pt x="4128" y="96"/>
                  </a:lnTo>
                  <a:lnTo>
                    <a:pt x="4074" y="102"/>
                  </a:lnTo>
                  <a:lnTo>
                    <a:pt x="4020" y="102"/>
                  </a:lnTo>
                  <a:lnTo>
                    <a:pt x="3966" y="102"/>
                  </a:lnTo>
                  <a:lnTo>
                    <a:pt x="3912" y="102"/>
                  </a:lnTo>
                  <a:lnTo>
                    <a:pt x="3858" y="102"/>
                  </a:lnTo>
                  <a:lnTo>
                    <a:pt x="3810" y="102"/>
                  </a:lnTo>
                  <a:lnTo>
                    <a:pt x="3762" y="96"/>
                  </a:lnTo>
                  <a:lnTo>
                    <a:pt x="3726" y="91"/>
                  </a:lnTo>
                  <a:lnTo>
                    <a:pt x="3684" y="81"/>
                  </a:lnTo>
                  <a:lnTo>
                    <a:pt x="3654" y="76"/>
                  </a:lnTo>
                  <a:lnTo>
                    <a:pt x="3642" y="70"/>
                  </a:lnTo>
                  <a:lnTo>
                    <a:pt x="3630" y="65"/>
                  </a:lnTo>
                  <a:lnTo>
                    <a:pt x="3612" y="60"/>
                  </a:lnTo>
                  <a:lnTo>
                    <a:pt x="3594" y="50"/>
                  </a:lnTo>
                  <a:lnTo>
                    <a:pt x="3576" y="50"/>
                  </a:lnTo>
                  <a:lnTo>
                    <a:pt x="3558" y="44"/>
                  </a:lnTo>
                  <a:lnTo>
                    <a:pt x="3540" y="44"/>
                  </a:lnTo>
                  <a:lnTo>
                    <a:pt x="3528" y="44"/>
                  </a:lnTo>
                  <a:lnTo>
                    <a:pt x="3516" y="50"/>
                  </a:lnTo>
                  <a:lnTo>
                    <a:pt x="3504" y="50"/>
                  </a:lnTo>
                  <a:lnTo>
                    <a:pt x="3492" y="55"/>
                  </a:lnTo>
                  <a:lnTo>
                    <a:pt x="3480" y="55"/>
                  </a:lnTo>
                  <a:lnTo>
                    <a:pt x="3468" y="65"/>
                  </a:lnTo>
                  <a:lnTo>
                    <a:pt x="3456" y="70"/>
                  </a:lnTo>
                  <a:lnTo>
                    <a:pt x="3450" y="70"/>
                  </a:lnTo>
                  <a:lnTo>
                    <a:pt x="3420" y="76"/>
                  </a:lnTo>
                  <a:lnTo>
                    <a:pt x="3330" y="81"/>
                  </a:lnTo>
                  <a:lnTo>
                    <a:pt x="3204" y="91"/>
                  </a:lnTo>
                  <a:lnTo>
                    <a:pt x="3126" y="102"/>
                  </a:lnTo>
                  <a:lnTo>
                    <a:pt x="3048" y="112"/>
                  </a:lnTo>
                  <a:lnTo>
                    <a:pt x="2970" y="123"/>
                  </a:lnTo>
                  <a:lnTo>
                    <a:pt x="2904" y="128"/>
                  </a:lnTo>
                  <a:lnTo>
                    <a:pt x="2868" y="128"/>
                  </a:lnTo>
                  <a:lnTo>
                    <a:pt x="2844" y="128"/>
                  </a:lnTo>
                  <a:lnTo>
                    <a:pt x="2814" y="128"/>
                  </a:lnTo>
                  <a:lnTo>
                    <a:pt x="2790" y="128"/>
                  </a:lnTo>
                  <a:lnTo>
                    <a:pt x="2766" y="123"/>
                  </a:lnTo>
                  <a:lnTo>
                    <a:pt x="2742" y="117"/>
                  </a:lnTo>
                  <a:lnTo>
                    <a:pt x="2724" y="112"/>
                  </a:lnTo>
                  <a:lnTo>
                    <a:pt x="2706" y="107"/>
                  </a:lnTo>
                  <a:lnTo>
                    <a:pt x="2704" y="83"/>
                  </a:lnTo>
                  <a:lnTo>
                    <a:pt x="2710" y="56"/>
                  </a:lnTo>
                  <a:lnTo>
                    <a:pt x="2710" y="36"/>
                  </a:lnTo>
                  <a:lnTo>
                    <a:pt x="2696" y="25"/>
                  </a:lnTo>
                  <a:lnTo>
                    <a:pt x="2672" y="36"/>
                  </a:lnTo>
                  <a:lnTo>
                    <a:pt x="2658" y="50"/>
                  </a:lnTo>
                  <a:lnTo>
                    <a:pt x="2638" y="60"/>
                  </a:lnTo>
                  <a:lnTo>
                    <a:pt x="2614" y="76"/>
                  </a:lnTo>
                  <a:lnTo>
                    <a:pt x="2590" y="84"/>
                  </a:lnTo>
                  <a:lnTo>
                    <a:pt x="2558" y="95"/>
                  </a:lnTo>
                  <a:lnTo>
                    <a:pt x="2536" y="98"/>
                  </a:lnTo>
                  <a:lnTo>
                    <a:pt x="2508" y="102"/>
                  </a:lnTo>
                  <a:lnTo>
                    <a:pt x="2478" y="105"/>
                  </a:lnTo>
                  <a:lnTo>
                    <a:pt x="2444" y="109"/>
                  </a:lnTo>
                  <a:lnTo>
                    <a:pt x="2410" y="110"/>
                  </a:lnTo>
                  <a:lnTo>
                    <a:pt x="2374" y="107"/>
                  </a:lnTo>
                  <a:lnTo>
                    <a:pt x="2348" y="103"/>
                  </a:lnTo>
                  <a:lnTo>
                    <a:pt x="2322" y="91"/>
                  </a:lnTo>
                  <a:lnTo>
                    <a:pt x="2304" y="86"/>
                  </a:lnTo>
                  <a:lnTo>
                    <a:pt x="2292" y="81"/>
                  </a:lnTo>
                  <a:lnTo>
                    <a:pt x="2286" y="76"/>
                  </a:lnTo>
                  <a:lnTo>
                    <a:pt x="2274" y="70"/>
                  </a:lnTo>
                  <a:lnTo>
                    <a:pt x="2268" y="65"/>
                  </a:lnTo>
                  <a:lnTo>
                    <a:pt x="2246" y="18"/>
                  </a:lnTo>
                  <a:lnTo>
                    <a:pt x="2224" y="0"/>
                  </a:lnTo>
                  <a:lnTo>
                    <a:pt x="2185" y="3"/>
                  </a:lnTo>
                  <a:lnTo>
                    <a:pt x="2156" y="16"/>
                  </a:lnTo>
                  <a:lnTo>
                    <a:pt x="2126" y="22"/>
                  </a:lnTo>
                  <a:lnTo>
                    <a:pt x="2081" y="49"/>
                  </a:lnTo>
                  <a:lnTo>
                    <a:pt x="2048" y="64"/>
                  </a:lnTo>
                  <a:lnTo>
                    <a:pt x="2018" y="76"/>
                  </a:lnTo>
                  <a:lnTo>
                    <a:pt x="1986" y="96"/>
                  </a:lnTo>
                  <a:lnTo>
                    <a:pt x="1896" y="102"/>
                  </a:lnTo>
                  <a:lnTo>
                    <a:pt x="1794" y="102"/>
                  </a:lnTo>
                  <a:lnTo>
                    <a:pt x="1692" y="102"/>
                  </a:lnTo>
                  <a:lnTo>
                    <a:pt x="1644" y="102"/>
                  </a:lnTo>
                  <a:lnTo>
                    <a:pt x="1602" y="96"/>
                  </a:lnTo>
                  <a:lnTo>
                    <a:pt x="1560" y="91"/>
                  </a:lnTo>
                  <a:lnTo>
                    <a:pt x="1524" y="86"/>
                  </a:lnTo>
                  <a:lnTo>
                    <a:pt x="1506" y="86"/>
                  </a:lnTo>
                  <a:lnTo>
                    <a:pt x="1494" y="81"/>
                  </a:lnTo>
                  <a:lnTo>
                    <a:pt x="1482" y="76"/>
                  </a:lnTo>
                  <a:lnTo>
                    <a:pt x="1476" y="70"/>
                  </a:lnTo>
                  <a:lnTo>
                    <a:pt x="1458" y="65"/>
                  </a:lnTo>
                  <a:lnTo>
                    <a:pt x="1440" y="55"/>
                  </a:lnTo>
                  <a:lnTo>
                    <a:pt x="1428" y="50"/>
                  </a:lnTo>
                  <a:lnTo>
                    <a:pt x="1410" y="50"/>
                  </a:lnTo>
                  <a:lnTo>
                    <a:pt x="1398" y="44"/>
                  </a:lnTo>
                  <a:lnTo>
                    <a:pt x="1386" y="44"/>
                  </a:lnTo>
                  <a:lnTo>
                    <a:pt x="1374" y="44"/>
                  </a:lnTo>
                  <a:lnTo>
                    <a:pt x="1356" y="44"/>
                  </a:lnTo>
                  <a:lnTo>
                    <a:pt x="1344" y="44"/>
                  </a:lnTo>
                  <a:lnTo>
                    <a:pt x="1332" y="50"/>
                  </a:lnTo>
                  <a:lnTo>
                    <a:pt x="1308" y="55"/>
                  </a:lnTo>
                  <a:lnTo>
                    <a:pt x="1260" y="70"/>
                  </a:lnTo>
                  <a:lnTo>
                    <a:pt x="1218" y="86"/>
                  </a:lnTo>
                  <a:lnTo>
                    <a:pt x="1176" y="96"/>
                  </a:lnTo>
                  <a:lnTo>
                    <a:pt x="1140" y="107"/>
                  </a:lnTo>
                  <a:lnTo>
                    <a:pt x="1098" y="117"/>
                  </a:lnTo>
                  <a:lnTo>
                    <a:pt x="1062" y="128"/>
                  </a:lnTo>
                  <a:lnTo>
                    <a:pt x="1020" y="133"/>
                  </a:lnTo>
                  <a:lnTo>
                    <a:pt x="948" y="143"/>
                  </a:lnTo>
                  <a:lnTo>
                    <a:pt x="882" y="149"/>
                  </a:lnTo>
                  <a:lnTo>
                    <a:pt x="822" y="149"/>
                  </a:lnTo>
                  <a:lnTo>
                    <a:pt x="762" y="143"/>
                  </a:lnTo>
                  <a:lnTo>
                    <a:pt x="708" y="138"/>
                  </a:lnTo>
                  <a:lnTo>
                    <a:pt x="654" y="128"/>
                  </a:lnTo>
                  <a:lnTo>
                    <a:pt x="612" y="117"/>
                  </a:lnTo>
                  <a:lnTo>
                    <a:pt x="570" y="107"/>
                  </a:lnTo>
                  <a:lnTo>
                    <a:pt x="534" y="96"/>
                  </a:lnTo>
                  <a:lnTo>
                    <a:pt x="504" y="86"/>
                  </a:lnTo>
                  <a:lnTo>
                    <a:pt x="480" y="76"/>
                  </a:lnTo>
                  <a:lnTo>
                    <a:pt x="462" y="65"/>
                  </a:lnTo>
                  <a:lnTo>
                    <a:pt x="444" y="55"/>
                  </a:lnTo>
                  <a:lnTo>
                    <a:pt x="426" y="44"/>
                  </a:lnTo>
                  <a:lnTo>
                    <a:pt x="408" y="34"/>
                  </a:lnTo>
                  <a:lnTo>
                    <a:pt x="402" y="34"/>
                  </a:lnTo>
                  <a:lnTo>
                    <a:pt x="396" y="34"/>
                  </a:lnTo>
                  <a:lnTo>
                    <a:pt x="390" y="34"/>
                  </a:lnTo>
                  <a:lnTo>
                    <a:pt x="390" y="34"/>
                  </a:lnTo>
                  <a:lnTo>
                    <a:pt x="384" y="34"/>
                  </a:lnTo>
                  <a:lnTo>
                    <a:pt x="378" y="39"/>
                  </a:lnTo>
                  <a:lnTo>
                    <a:pt x="372" y="44"/>
                  </a:lnTo>
                  <a:lnTo>
                    <a:pt x="360" y="55"/>
                  </a:lnTo>
                  <a:lnTo>
                    <a:pt x="348" y="65"/>
                  </a:lnTo>
                  <a:lnTo>
                    <a:pt x="342" y="70"/>
                  </a:lnTo>
                  <a:lnTo>
                    <a:pt x="336" y="76"/>
                  </a:lnTo>
                  <a:lnTo>
                    <a:pt x="324" y="86"/>
                  </a:lnTo>
                  <a:lnTo>
                    <a:pt x="306" y="91"/>
                  </a:lnTo>
                  <a:lnTo>
                    <a:pt x="288" y="96"/>
                  </a:lnTo>
                  <a:lnTo>
                    <a:pt x="264" y="102"/>
                  </a:lnTo>
                  <a:lnTo>
                    <a:pt x="240" y="107"/>
                  </a:lnTo>
                  <a:lnTo>
                    <a:pt x="216" y="112"/>
                  </a:lnTo>
                  <a:lnTo>
                    <a:pt x="192" y="112"/>
                  </a:lnTo>
                  <a:lnTo>
                    <a:pt x="168" y="117"/>
                  </a:lnTo>
                  <a:lnTo>
                    <a:pt x="145" y="117"/>
                  </a:lnTo>
                  <a:lnTo>
                    <a:pt x="120" y="117"/>
                  </a:lnTo>
                  <a:lnTo>
                    <a:pt x="90" y="112"/>
                  </a:lnTo>
                  <a:lnTo>
                    <a:pt x="66" y="112"/>
                  </a:lnTo>
                  <a:lnTo>
                    <a:pt x="42" y="107"/>
                  </a:lnTo>
                  <a:lnTo>
                    <a:pt x="24" y="102"/>
                  </a:lnTo>
                  <a:lnTo>
                    <a:pt x="0" y="96"/>
                  </a:lnTo>
                  <a:lnTo>
                    <a:pt x="0" y="445"/>
                  </a:lnTo>
                  <a:lnTo>
                    <a:pt x="5760" y="445"/>
                  </a:lnTo>
                  <a:lnTo>
                    <a:pt x="5760" y="445"/>
                  </a:lnTo>
                  <a:lnTo>
                    <a:pt x="5760" y="445"/>
                  </a:lnTo>
                </a:path>
              </a:pathLst>
            </a:custGeom>
            <a:solidFill>
              <a:schemeClr val="accent2">
                <a:alpha val="50000"/>
              </a:schemeClr>
            </a:soli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5319" name="Freeform 23"/>
            <p:cNvSpPr>
              <a:spLocks/>
            </p:cNvSpPr>
            <p:nvPr userDrawn="1"/>
          </p:nvSpPr>
          <p:spPr bwMode="hidden">
            <a:xfrm>
              <a:off x="0" y="3867"/>
              <a:ext cx="5770" cy="174"/>
            </a:xfrm>
            <a:custGeom>
              <a:avLst/>
              <a:gdLst/>
              <a:ahLst/>
              <a:cxnLst>
                <a:cxn ang="0">
                  <a:pos x="4993" y="66"/>
                </a:cxn>
                <a:cxn ang="0">
                  <a:pos x="4771" y="132"/>
                </a:cxn>
                <a:cxn ang="0">
                  <a:pos x="4640" y="96"/>
                </a:cxn>
                <a:cxn ang="0">
                  <a:pos x="4598" y="36"/>
                </a:cxn>
                <a:cxn ang="0">
                  <a:pos x="4478" y="30"/>
                </a:cxn>
                <a:cxn ang="0">
                  <a:pos x="4186" y="108"/>
                </a:cxn>
                <a:cxn ang="0">
                  <a:pos x="3815" y="120"/>
                </a:cxn>
                <a:cxn ang="0">
                  <a:pos x="3617" y="72"/>
                </a:cxn>
                <a:cxn ang="0">
                  <a:pos x="3510" y="60"/>
                </a:cxn>
                <a:cxn ang="0">
                  <a:pos x="3336" y="96"/>
                </a:cxn>
                <a:cxn ang="0">
                  <a:pos x="2846" y="150"/>
                </a:cxn>
                <a:cxn ang="0">
                  <a:pos x="2703" y="96"/>
                </a:cxn>
                <a:cxn ang="0">
                  <a:pos x="2619" y="90"/>
                </a:cxn>
                <a:cxn ang="0">
                  <a:pos x="2416" y="132"/>
                </a:cxn>
                <a:cxn ang="0">
                  <a:pos x="2278" y="84"/>
                </a:cxn>
                <a:cxn ang="0">
                  <a:pos x="2151" y="36"/>
                </a:cxn>
                <a:cxn ang="0">
                  <a:pos x="1947" y="120"/>
                </a:cxn>
                <a:cxn ang="0">
                  <a:pos x="1525" y="102"/>
                </a:cxn>
                <a:cxn ang="0">
                  <a:pos x="1429" y="60"/>
                </a:cxn>
                <a:cxn ang="0">
                  <a:pos x="1333" y="60"/>
                </a:cxn>
                <a:cxn ang="0">
                  <a:pos x="1058" y="150"/>
                </a:cxn>
                <a:cxn ang="0">
                  <a:pos x="652" y="150"/>
                </a:cxn>
                <a:cxn ang="0">
                  <a:pos x="442" y="66"/>
                </a:cxn>
                <a:cxn ang="0">
                  <a:pos x="377" y="48"/>
                </a:cxn>
                <a:cxn ang="0">
                  <a:pos x="305" y="108"/>
                </a:cxn>
                <a:cxn ang="0">
                  <a:pos x="144" y="138"/>
                </a:cxn>
                <a:cxn ang="0">
                  <a:pos x="0" y="96"/>
                </a:cxn>
                <a:cxn ang="0">
                  <a:pos x="167" y="120"/>
                </a:cxn>
                <a:cxn ang="0">
                  <a:pos x="323" y="84"/>
                </a:cxn>
                <a:cxn ang="0">
                  <a:pos x="383" y="24"/>
                </a:cxn>
                <a:cxn ang="0">
                  <a:pos x="460" y="60"/>
                </a:cxn>
                <a:cxn ang="0">
                  <a:pos x="706" y="144"/>
                </a:cxn>
                <a:cxn ang="0">
                  <a:pos x="1100" y="120"/>
                </a:cxn>
                <a:cxn ang="0">
                  <a:pos x="1345" y="36"/>
                </a:cxn>
                <a:cxn ang="0">
                  <a:pos x="1441" y="48"/>
                </a:cxn>
                <a:cxn ang="0">
                  <a:pos x="1561" y="90"/>
                </a:cxn>
                <a:cxn ang="0">
                  <a:pos x="1971" y="96"/>
                </a:cxn>
                <a:cxn ang="0">
                  <a:pos x="2235" y="3"/>
                </a:cxn>
                <a:cxn ang="0">
                  <a:pos x="2350" y="102"/>
                </a:cxn>
                <a:cxn ang="0">
                  <a:pos x="2559" y="96"/>
                </a:cxn>
                <a:cxn ang="0">
                  <a:pos x="2715" y="24"/>
                </a:cxn>
                <a:cxn ang="0">
                  <a:pos x="2792" y="132"/>
                </a:cxn>
                <a:cxn ang="0">
                  <a:pos x="3127" y="102"/>
                </a:cxn>
                <a:cxn ang="0">
                  <a:pos x="3486" y="48"/>
                </a:cxn>
                <a:cxn ang="0">
                  <a:pos x="3582" y="42"/>
                </a:cxn>
                <a:cxn ang="0">
                  <a:pos x="3731" y="90"/>
                </a:cxn>
                <a:cxn ang="0">
                  <a:pos x="4078" y="102"/>
                </a:cxn>
                <a:cxn ang="0">
                  <a:pos x="4419" y="30"/>
                </a:cxn>
                <a:cxn ang="0">
                  <a:pos x="4574" y="6"/>
                </a:cxn>
                <a:cxn ang="0">
                  <a:pos x="4628" y="60"/>
                </a:cxn>
                <a:cxn ang="0">
                  <a:pos x="4724" y="108"/>
                </a:cxn>
                <a:cxn ang="0">
                  <a:pos x="4927" y="84"/>
                </a:cxn>
                <a:cxn ang="0">
                  <a:pos x="5118" y="14"/>
                </a:cxn>
                <a:cxn ang="0">
                  <a:pos x="5280" y="9"/>
                </a:cxn>
                <a:cxn ang="0">
                  <a:pos x="5453" y="36"/>
                </a:cxn>
                <a:cxn ang="0">
                  <a:pos x="5465" y="72"/>
                </a:cxn>
                <a:cxn ang="0">
                  <a:pos x="5656" y="90"/>
                </a:cxn>
                <a:cxn ang="0">
                  <a:pos x="5710" y="102"/>
                </a:cxn>
                <a:cxn ang="0">
                  <a:pos x="5477" y="90"/>
                </a:cxn>
                <a:cxn ang="0">
                  <a:pos x="5453" y="60"/>
                </a:cxn>
                <a:cxn ang="0">
                  <a:pos x="5393" y="30"/>
                </a:cxn>
                <a:cxn ang="0">
                  <a:pos x="5219" y="24"/>
                </a:cxn>
              </a:cxnLst>
              <a:rect l="0" t="0" r="r" b="b"/>
              <a:pathLst>
                <a:path w="5770" h="174">
                  <a:moveTo>
                    <a:pt x="5151" y="24"/>
                  </a:moveTo>
                  <a:lnTo>
                    <a:pt x="5127" y="26"/>
                  </a:lnTo>
                  <a:lnTo>
                    <a:pt x="5082" y="30"/>
                  </a:lnTo>
                  <a:lnTo>
                    <a:pt x="5049" y="38"/>
                  </a:lnTo>
                  <a:lnTo>
                    <a:pt x="5029" y="48"/>
                  </a:lnTo>
                  <a:lnTo>
                    <a:pt x="5017" y="54"/>
                  </a:lnTo>
                  <a:lnTo>
                    <a:pt x="4993" y="66"/>
                  </a:lnTo>
                  <a:lnTo>
                    <a:pt x="4957" y="84"/>
                  </a:lnTo>
                  <a:lnTo>
                    <a:pt x="4927" y="102"/>
                  </a:lnTo>
                  <a:lnTo>
                    <a:pt x="4891" y="114"/>
                  </a:lnTo>
                  <a:lnTo>
                    <a:pt x="4861" y="120"/>
                  </a:lnTo>
                  <a:lnTo>
                    <a:pt x="4831" y="126"/>
                  </a:lnTo>
                  <a:lnTo>
                    <a:pt x="4801" y="132"/>
                  </a:lnTo>
                  <a:lnTo>
                    <a:pt x="4771" y="132"/>
                  </a:lnTo>
                  <a:lnTo>
                    <a:pt x="4748" y="132"/>
                  </a:lnTo>
                  <a:lnTo>
                    <a:pt x="4724" y="126"/>
                  </a:lnTo>
                  <a:lnTo>
                    <a:pt x="4706" y="120"/>
                  </a:lnTo>
                  <a:lnTo>
                    <a:pt x="4682" y="114"/>
                  </a:lnTo>
                  <a:lnTo>
                    <a:pt x="4670" y="108"/>
                  </a:lnTo>
                  <a:lnTo>
                    <a:pt x="4652" y="102"/>
                  </a:lnTo>
                  <a:lnTo>
                    <a:pt x="4640" y="96"/>
                  </a:lnTo>
                  <a:lnTo>
                    <a:pt x="4634" y="84"/>
                  </a:lnTo>
                  <a:lnTo>
                    <a:pt x="4628" y="78"/>
                  </a:lnTo>
                  <a:lnTo>
                    <a:pt x="4622" y="66"/>
                  </a:lnTo>
                  <a:lnTo>
                    <a:pt x="4616" y="54"/>
                  </a:lnTo>
                  <a:lnTo>
                    <a:pt x="4610" y="48"/>
                  </a:lnTo>
                  <a:lnTo>
                    <a:pt x="4604" y="42"/>
                  </a:lnTo>
                  <a:lnTo>
                    <a:pt x="4598" y="36"/>
                  </a:lnTo>
                  <a:lnTo>
                    <a:pt x="4586" y="30"/>
                  </a:lnTo>
                  <a:lnTo>
                    <a:pt x="4574" y="24"/>
                  </a:lnTo>
                  <a:lnTo>
                    <a:pt x="4562" y="18"/>
                  </a:lnTo>
                  <a:lnTo>
                    <a:pt x="4544" y="18"/>
                  </a:lnTo>
                  <a:lnTo>
                    <a:pt x="4526" y="18"/>
                  </a:lnTo>
                  <a:lnTo>
                    <a:pt x="4502" y="24"/>
                  </a:lnTo>
                  <a:lnTo>
                    <a:pt x="4478" y="30"/>
                  </a:lnTo>
                  <a:lnTo>
                    <a:pt x="4449" y="36"/>
                  </a:lnTo>
                  <a:lnTo>
                    <a:pt x="4419" y="48"/>
                  </a:lnTo>
                  <a:lnTo>
                    <a:pt x="4383" y="60"/>
                  </a:lnTo>
                  <a:lnTo>
                    <a:pt x="4341" y="72"/>
                  </a:lnTo>
                  <a:lnTo>
                    <a:pt x="4287" y="90"/>
                  </a:lnTo>
                  <a:lnTo>
                    <a:pt x="4239" y="96"/>
                  </a:lnTo>
                  <a:lnTo>
                    <a:pt x="4186" y="108"/>
                  </a:lnTo>
                  <a:lnTo>
                    <a:pt x="4132" y="114"/>
                  </a:lnTo>
                  <a:lnTo>
                    <a:pt x="4078" y="120"/>
                  </a:lnTo>
                  <a:lnTo>
                    <a:pt x="4024" y="120"/>
                  </a:lnTo>
                  <a:lnTo>
                    <a:pt x="3970" y="120"/>
                  </a:lnTo>
                  <a:lnTo>
                    <a:pt x="3916" y="120"/>
                  </a:lnTo>
                  <a:lnTo>
                    <a:pt x="3863" y="120"/>
                  </a:lnTo>
                  <a:lnTo>
                    <a:pt x="3815" y="120"/>
                  </a:lnTo>
                  <a:lnTo>
                    <a:pt x="3767" y="114"/>
                  </a:lnTo>
                  <a:lnTo>
                    <a:pt x="3731" y="108"/>
                  </a:lnTo>
                  <a:lnTo>
                    <a:pt x="3689" y="96"/>
                  </a:lnTo>
                  <a:lnTo>
                    <a:pt x="3659" y="90"/>
                  </a:lnTo>
                  <a:lnTo>
                    <a:pt x="3647" y="84"/>
                  </a:lnTo>
                  <a:lnTo>
                    <a:pt x="3635" y="78"/>
                  </a:lnTo>
                  <a:lnTo>
                    <a:pt x="3617" y="72"/>
                  </a:lnTo>
                  <a:lnTo>
                    <a:pt x="3600" y="60"/>
                  </a:lnTo>
                  <a:lnTo>
                    <a:pt x="3582" y="60"/>
                  </a:lnTo>
                  <a:lnTo>
                    <a:pt x="3564" y="54"/>
                  </a:lnTo>
                  <a:lnTo>
                    <a:pt x="3546" y="54"/>
                  </a:lnTo>
                  <a:lnTo>
                    <a:pt x="3534" y="54"/>
                  </a:lnTo>
                  <a:lnTo>
                    <a:pt x="3522" y="60"/>
                  </a:lnTo>
                  <a:lnTo>
                    <a:pt x="3510" y="60"/>
                  </a:lnTo>
                  <a:lnTo>
                    <a:pt x="3498" y="66"/>
                  </a:lnTo>
                  <a:lnTo>
                    <a:pt x="3486" y="66"/>
                  </a:lnTo>
                  <a:lnTo>
                    <a:pt x="3474" y="78"/>
                  </a:lnTo>
                  <a:lnTo>
                    <a:pt x="3462" y="84"/>
                  </a:lnTo>
                  <a:lnTo>
                    <a:pt x="3456" y="84"/>
                  </a:lnTo>
                  <a:lnTo>
                    <a:pt x="3426" y="90"/>
                  </a:lnTo>
                  <a:lnTo>
                    <a:pt x="3336" y="96"/>
                  </a:lnTo>
                  <a:lnTo>
                    <a:pt x="3205" y="108"/>
                  </a:lnTo>
                  <a:lnTo>
                    <a:pt x="3127" y="120"/>
                  </a:lnTo>
                  <a:lnTo>
                    <a:pt x="3049" y="132"/>
                  </a:lnTo>
                  <a:lnTo>
                    <a:pt x="2972" y="144"/>
                  </a:lnTo>
                  <a:lnTo>
                    <a:pt x="2906" y="150"/>
                  </a:lnTo>
                  <a:lnTo>
                    <a:pt x="2870" y="150"/>
                  </a:lnTo>
                  <a:lnTo>
                    <a:pt x="2846" y="150"/>
                  </a:lnTo>
                  <a:lnTo>
                    <a:pt x="2816" y="150"/>
                  </a:lnTo>
                  <a:lnTo>
                    <a:pt x="2792" y="150"/>
                  </a:lnTo>
                  <a:lnTo>
                    <a:pt x="2768" y="144"/>
                  </a:lnTo>
                  <a:lnTo>
                    <a:pt x="2744" y="138"/>
                  </a:lnTo>
                  <a:lnTo>
                    <a:pt x="2727" y="132"/>
                  </a:lnTo>
                  <a:lnTo>
                    <a:pt x="2709" y="126"/>
                  </a:lnTo>
                  <a:lnTo>
                    <a:pt x="2703" y="96"/>
                  </a:lnTo>
                  <a:lnTo>
                    <a:pt x="2703" y="78"/>
                  </a:lnTo>
                  <a:lnTo>
                    <a:pt x="2709" y="42"/>
                  </a:lnTo>
                  <a:lnTo>
                    <a:pt x="2697" y="36"/>
                  </a:lnTo>
                  <a:lnTo>
                    <a:pt x="2673" y="42"/>
                  </a:lnTo>
                  <a:lnTo>
                    <a:pt x="2661" y="60"/>
                  </a:lnTo>
                  <a:lnTo>
                    <a:pt x="2643" y="72"/>
                  </a:lnTo>
                  <a:lnTo>
                    <a:pt x="2619" y="90"/>
                  </a:lnTo>
                  <a:lnTo>
                    <a:pt x="2595" y="102"/>
                  </a:lnTo>
                  <a:lnTo>
                    <a:pt x="2559" y="114"/>
                  </a:lnTo>
                  <a:lnTo>
                    <a:pt x="2541" y="114"/>
                  </a:lnTo>
                  <a:lnTo>
                    <a:pt x="2511" y="120"/>
                  </a:lnTo>
                  <a:lnTo>
                    <a:pt x="2481" y="126"/>
                  </a:lnTo>
                  <a:lnTo>
                    <a:pt x="2446" y="126"/>
                  </a:lnTo>
                  <a:lnTo>
                    <a:pt x="2416" y="132"/>
                  </a:lnTo>
                  <a:lnTo>
                    <a:pt x="2380" y="126"/>
                  </a:lnTo>
                  <a:lnTo>
                    <a:pt x="2350" y="120"/>
                  </a:lnTo>
                  <a:lnTo>
                    <a:pt x="2326" y="108"/>
                  </a:lnTo>
                  <a:lnTo>
                    <a:pt x="2308" y="102"/>
                  </a:lnTo>
                  <a:lnTo>
                    <a:pt x="2296" y="96"/>
                  </a:lnTo>
                  <a:lnTo>
                    <a:pt x="2290" y="90"/>
                  </a:lnTo>
                  <a:lnTo>
                    <a:pt x="2278" y="84"/>
                  </a:lnTo>
                  <a:lnTo>
                    <a:pt x="2272" y="78"/>
                  </a:lnTo>
                  <a:lnTo>
                    <a:pt x="2250" y="57"/>
                  </a:lnTo>
                  <a:lnTo>
                    <a:pt x="2243" y="35"/>
                  </a:lnTo>
                  <a:lnTo>
                    <a:pt x="2228" y="18"/>
                  </a:lnTo>
                  <a:lnTo>
                    <a:pt x="2208" y="18"/>
                  </a:lnTo>
                  <a:lnTo>
                    <a:pt x="2172" y="24"/>
                  </a:lnTo>
                  <a:lnTo>
                    <a:pt x="2151" y="36"/>
                  </a:lnTo>
                  <a:lnTo>
                    <a:pt x="2127" y="51"/>
                  </a:lnTo>
                  <a:lnTo>
                    <a:pt x="2097" y="60"/>
                  </a:lnTo>
                  <a:lnTo>
                    <a:pt x="2073" y="72"/>
                  </a:lnTo>
                  <a:lnTo>
                    <a:pt x="2046" y="87"/>
                  </a:lnTo>
                  <a:lnTo>
                    <a:pt x="2007" y="102"/>
                  </a:lnTo>
                  <a:lnTo>
                    <a:pt x="1977" y="114"/>
                  </a:lnTo>
                  <a:lnTo>
                    <a:pt x="1947" y="120"/>
                  </a:lnTo>
                  <a:lnTo>
                    <a:pt x="1895" y="120"/>
                  </a:lnTo>
                  <a:lnTo>
                    <a:pt x="1794" y="120"/>
                  </a:lnTo>
                  <a:lnTo>
                    <a:pt x="1692" y="120"/>
                  </a:lnTo>
                  <a:lnTo>
                    <a:pt x="1644" y="120"/>
                  </a:lnTo>
                  <a:lnTo>
                    <a:pt x="1602" y="114"/>
                  </a:lnTo>
                  <a:lnTo>
                    <a:pt x="1561" y="108"/>
                  </a:lnTo>
                  <a:lnTo>
                    <a:pt x="1525" y="102"/>
                  </a:lnTo>
                  <a:lnTo>
                    <a:pt x="1507" y="102"/>
                  </a:lnTo>
                  <a:lnTo>
                    <a:pt x="1495" y="96"/>
                  </a:lnTo>
                  <a:lnTo>
                    <a:pt x="1483" y="90"/>
                  </a:lnTo>
                  <a:lnTo>
                    <a:pt x="1477" y="84"/>
                  </a:lnTo>
                  <a:lnTo>
                    <a:pt x="1459" y="78"/>
                  </a:lnTo>
                  <a:lnTo>
                    <a:pt x="1441" y="66"/>
                  </a:lnTo>
                  <a:lnTo>
                    <a:pt x="1429" y="60"/>
                  </a:lnTo>
                  <a:lnTo>
                    <a:pt x="1411" y="60"/>
                  </a:lnTo>
                  <a:lnTo>
                    <a:pt x="1399" y="54"/>
                  </a:lnTo>
                  <a:lnTo>
                    <a:pt x="1387" y="54"/>
                  </a:lnTo>
                  <a:lnTo>
                    <a:pt x="1375" y="54"/>
                  </a:lnTo>
                  <a:lnTo>
                    <a:pt x="1357" y="54"/>
                  </a:lnTo>
                  <a:lnTo>
                    <a:pt x="1345" y="54"/>
                  </a:lnTo>
                  <a:lnTo>
                    <a:pt x="1333" y="60"/>
                  </a:lnTo>
                  <a:lnTo>
                    <a:pt x="1309" y="66"/>
                  </a:lnTo>
                  <a:lnTo>
                    <a:pt x="1262" y="84"/>
                  </a:lnTo>
                  <a:lnTo>
                    <a:pt x="1220" y="102"/>
                  </a:lnTo>
                  <a:lnTo>
                    <a:pt x="1178" y="114"/>
                  </a:lnTo>
                  <a:lnTo>
                    <a:pt x="1142" y="126"/>
                  </a:lnTo>
                  <a:lnTo>
                    <a:pt x="1100" y="138"/>
                  </a:lnTo>
                  <a:lnTo>
                    <a:pt x="1058" y="150"/>
                  </a:lnTo>
                  <a:lnTo>
                    <a:pt x="1016" y="156"/>
                  </a:lnTo>
                  <a:lnTo>
                    <a:pt x="945" y="168"/>
                  </a:lnTo>
                  <a:lnTo>
                    <a:pt x="879" y="174"/>
                  </a:lnTo>
                  <a:lnTo>
                    <a:pt x="819" y="174"/>
                  </a:lnTo>
                  <a:lnTo>
                    <a:pt x="759" y="168"/>
                  </a:lnTo>
                  <a:lnTo>
                    <a:pt x="706" y="162"/>
                  </a:lnTo>
                  <a:lnTo>
                    <a:pt x="652" y="150"/>
                  </a:lnTo>
                  <a:lnTo>
                    <a:pt x="610" y="138"/>
                  </a:lnTo>
                  <a:lnTo>
                    <a:pt x="568" y="126"/>
                  </a:lnTo>
                  <a:lnTo>
                    <a:pt x="532" y="114"/>
                  </a:lnTo>
                  <a:lnTo>
                    <a:pt x="502" y="102"/>
                  </a:lnTo>
                  <a:lnTo>
                    <a:pt x="478" y="90"/>
                  </a:lnTo>
                  <a:lnTo>
                    <a:pt x="460" y="78"/>
                  </a:lnTo>
                  <a:lnTo>
                    <a:pt x="442" y="66"/>
                  </a:lnTo>
                  <a:lnTo>
                    <a:pt x="425" y="54"/>
                  </a:lnTo>
                  <a:lnTo>
                    <a:pt x="407" y="42"/>
                  </a:lnTo>
                  <a:lnTo>
                    <a:pt x="401" y="42"/>
                  </a:lnTo>
                  <a:lnTo>
                    <a:pt x="395" y="42"/>
                  </a:lnTo>
                  <a:lnTo>
                    <a:pt x="389" y="42"/>
                  </a:lnTo>
                  <a:lnTo>
                    <a:pt x="383" y="42"/>
                  </a:lnTo>
                  <a:lnTo>
                    <a:pt x="377" y="48"/>
                  </a:lnTo>
                  <a:lnTo>
                    <a:pt x="371" y="54"/>
                  </a:lnTo>
                  <a:lnTo>
                    <a:pt x="359" y="66"/>
                  </a:lnTo>
                  <a:lnTo>
                    <a:pt x="347" y="78"/>
                  </a:lnTo>
                  <a:lnTo>
                    <a:pt x="341" y="84"/>
                  </a:lnTo>
                  <a:lnTo>
                    <a:pt x="335" y="90"/>
                  </a:lnTo>
                  <a:lnTo>
                    <a:pt x="323" y="102"/>
                  </a:lnTo>
                  <a:lnTo>
                    <a:pt x="305" y="108"/>
                  </a:lnTo>
                  <a:lnTo>
                    <a:pt x="287" y="114"/>
                  </a:lnTo>
                  <a:lnTo>
                    <a:pt x="263" y="120"/>
                  </a:lnTo>
                  <a:lnTo>
                    <a:pt x="239" y="126"/>
                  </a:lnTo>
                  <a:lnTo>
                    <a:pt x="215" y="132"/>
                  </a:lnTo>
                  <a:lnTo>
                    <a:pt x="191" y="132"/>
                  </a:lnTo>
                  <a:lnTo>
                    <a:pt x="167" y="138"/>
                  </a:lnTo>
                  <a:lnTo>
                    <a:pt x="144" y="138"/>
                  </a:lnTo>
                  <a:lnTo>
                    <a:pt x="120" y="138"/>
                  </a:lnTo>
                  <a:lnTo>
                    <a:pt x="90" y="132"/>
                  </a:lnTo>
                  <a:lnTo>
                    <a:pt x="66" y="132"/>
                  </a:lnTo>
                  <a:lnTo>
                    <a:pt x="42" y="126"/>
                  </a:lnTo>
                  <a:lnTo>
                    <a:pt x="24" y="120"/>
                  </a:lnTo>
                  <a:lnTo>
                    <a:pt x="0" y="114"/>
                  </a:lnTo>
                  <a:lnTo>
                    <a:pt x="0" y="96"/>
                  </a:lnTo>
                  <a:lnTo>
                    <a:pt x="24" y="102"/>
                  </a:lnTo>
                  <a:lnTo>
                    <a:pt x="42" y="108"/>
                  </a:lnTo>
                  <a:lnTo>
                    <a:pt x="66" y="114"/>
                  </a:lnTo>
                  <a:lnTo>
                    <a:pt x="90" y="114"/>
                  </a:lnTo>
                  <a:lnTo>
                    <a:pt x="120" y="120"/>
                  </a:lnTo>
                  <a:lnTo>
                    <a:pt x="144" y="120"/>
                  </a:lnTo>
                  <a:lnTo>
                    <a:pt x="167" y="120"/>
                  </a:lnTo>
                  <a:lnTo>
                    <a:pt x="191" y="114"/>
                  </a:lnTo>
                  <a:lnTo>
                    <a:pt x="215" y="114"/>
                  </a:lnTo>
                  <a:lnTo>
                    <a:pt x="239" y="108"/>
                  </a:lnTo>
                  <a:lnTo>
                    <a:pt x="263" y="102"/>
                  </a:lnTo>
                  <a:lnTo>
                    <a:pt x="287" y="96"/>
                  </a:lnTo>
                  <a:lnTo>
                    <a:pt x="305" y="90"/>
                  </a:lnTo>
                  <a:lnTo>
                    <a:pt x="323" y="84"/>
                  </a:lnTo>
                  <a:lnTo>
                    <a:pt x="335" y="72"/>
                  </a:lnTo>
                  <a:lnTo>
                    <a:pt x="341" y="66"/>
                  </a:lnTo>
                  <a:lnTo>
                    <a:pt x="347" y="60"/>
                  </a:lnTo>
                  <a:lnTo>
                    <a:pt x="359" y="48"/>
                  </a:lnTo>
                  <a:lnTo>
                    <a:pt x="371" y="36"/>
                  </a:lnTo>
                  <a:lnTo>
                    <a:pt x="377" y="30"/>
                  </a:lnTo>
                  <a:lnTo>
                    <a:pt x="383" y="24"/>
                  </a:lnTo>
                  <a:lnTo>
                    <a:pt x="389" y="24"/>
                  </a:lnTo>
                  <a:lnTo>
                    <a:pt x="395" y="24"/>
                  </a:lnTo>
                  <a:lnTo>
                    <a:pt x="401" y="24"/>
                  </a:lnTo>
                  <a:lnTo>
                    <a:pt x="407" y="24"/>
                  </a:lnTo>
                  <a:lnTo>
                    <a:pt x="425" y="36"/>
                  </a:lnTo>
                  <a:lnTo>
                    <a:pt x="442" y="48"/>
                  </a:lnTo>
                  <a:lnTo>
                    <a:pt x="460" y="60"/>
                  </a:lnTo>
                  <a:lnTo>
                    <a:pt x="478" y="72"/>
                  </a:lnTo>
                  <a:lnTo>
                    <a:pt x="502" y="84"/>
                  </a:lnTo>
                  <a:lnTo>
                    <a:pt x="532" y="96"/>
                  </a:lnTo>
                  <a:lnTo>
                    <a:pt x="568" y="108"/>
                  </a:lnTo>
                  <a:lnTo>
                    <a:pt x="610" y="120"/>
                  </a:lnTo>
                  <a:lnTo>
                    <a:pt x="652" y="132"/>
                  </a:lnTo>
                  <a:lnTo>
                    <a:pt x="706" y="144"/>
                  </a:lnTo>
                  <a:lnTo>
                    <a:pt x="759" y="150"/>
                  </a:lnTo>
                  <a:lnTo>
                    <a:pt x="819" y="156"/>
                  </a:lnTo>
                  <a:lnTo>
                    <a:pt x="879" y="156"/>
                  </a:lnTo>
                  <a:lnTo>
                    <a:pt x="945" y="150"/>
                  </a:lnTo>
                  <a:lnTo>
                    <a:pt x="1016" y="138"/>
                  </a:lnTo>
                  <a:lnTo>
                    <a:pt x="1058" y="132"/>
                  </a:lnTo>
                  <a:lnTo>
                    <a:pt x="1100" y="120"/>
                  </a:lnTo>
                  <a:lnTo>
                    <a:pt x="1142" y="108"/>
                  </a:lnTo>
                  <a:lnTo>
                    <a:pt x="1178" y="96"/>
                  </a:lnTo>
                  <a:lnTo>
                    <a:pt x="1220" y="84"/>
                  </a:lnTo>
                  <a:lnTo>
                    <a:pt x="1262" y="66"/>
                  </a:lnTo>
                  <a:lnTo>
                    <a:pt x="1309" y="48"/>
                  </a:lnTo>
                  <a:lnTo>
                    <a:pt x="1333" y="42"/>
                  </a:lnTo>
                  <a:lnTo>
                    <a:pt x="1345" y="36"/>
                  </a:lnTo>
                  <a:lnTo>
                    <a:pt x="1357" y="36"/>
                  </a:lnTo>
                  <a:lnTo>
                    <a:pt x="1375" y="36"/>
                  </a:lnTo>
                  <a:lnTo>
                    <a:pt x="1387" y="36"/>
                  </a:lnTo>
                  <a:lnTo>
                    <a:pt x="1399" y="36"/>
                  </a:lnTo>
                  <a:lnTo>
                    <a:pt x="1411" y="42"/>
                  </a:lnTo>
                  <a:lnTo>
                    <a:pt x="1429" y="42"/>
                  </a:lnTo>
                  <a:lnTo>
                    <a:pt x="1441" y="48"/>
                  </a:lnTo>
                  <a:lnTo>
                    <a:pt x="1459" y="60"/>
                  </a:lnTo>
                  <a:lnTo>
                    <a:pt x="1477" y="66"/>
                  </a:lnTo>
                  <a:lnTo>
                    <a:pt x="1483" y="72"/>
                  </a:lnTo>
                  <a:lnTo>
                    <a:pt x="1495" y="78"/>
                  </a:lnTo>
                  <a:lnTo>
                    <a:pt x="1507" y="84"/>
                  </a:lnTo>
                  <a:lnTo>
                    <a:pt x="1525" y="84"/>
                  </a:lnTo>
                  <a:lnTo>
                    <a:pt x="1561" y="90"/>
                  </a:lnTo>
                  <a:lnTo>
                    <a:pt x="1602" y="96"/>
                  </a:lnTo>
                  <a:lnTo>
                    <a:pt x="1644" y="102"/>
                  </a:lnTo>
                  <a:lnTo>
                    <a:pt x="1692" y="102"/>
                  </a:lnTo>
                  <a:lnTo>
                    <a:pt x="1794" y="102"/>
                  </a:lnTo>
                  <a:lnTo>
                    <a:pt x="1895" y="102"/>
                  </a:lnTo>
                  <a:lnTo>
                    <a:pt x="1938" y="102"/>
                  </a:lnTo>
                  <a:lnTo>
                    <a:pt x="1971" y="96"/>
                  </a:lnTo>
                  <a:lnTo>
                    <a:pt x="2019" y="77"/>
                  </a:lnTo>
                  <a:lnTo>
                    <a:pt x="2063" y="57"/>
                  </a:lnTo>
                  <a:lnTo>
                    <a:pt x="2111" y="38"/>
                  </a:lnTo>
                  <a:lnTo>
                    <a:pt x="2145" y="18"/>
                  </a:lnTo>
                  <a:lnTo>
                    <a:pt x="2172" y="9"/>
                  </a:lnTo>
                  <a:lnTo>
                    <a:pt x="2202" y="0"/>
                  </a:lnTo>
                  <a:lnTo>
                    <a:pt x="2235" y="3"/>
                  </a:lnTo>
                  <a:lnTo>
                    <a:pt x="2250" y="24"/>
                  </a:lnTo>
                  <a:lnTo>
                    <a:pt x="2262" y="51"/>
                  </a:lnTo>
                  <a:lnTo>
                    <a:pt x="2290" y="72"/>
                  </a:lnTo>
                  <a:lnTo>
                    <a:pt x="2296" y="78"/>
                  </a:lnTo>
                  <a:lnTo>
                    <a:pt x="2308" y="84"/>
                  </a:lnTo>
                  <a:lnTo>
                    <a:pt x="2326" y="90"/>
                  </a:lnTo>
                  <a:lnTo>
                    <a:pt x="2350" y="102"/>
                  </a:lnTo>
                  <a:lnTo>
                    <a:pt x="2380" y="108"/>
                  </a:lnTo>
                  <a:lnTo>
                    <a:pt x="2416" y="114"/>
                  </a:lnTo>
                  <a:lnTo>
                    <a:pt x="2446" y="108"/>
                  </a:lnTo>
                  <a:lnTo>
                    <a:pt x="2481" y="108"/>
                  </a:lnTo>
                  <a:lnTo>
                    <a:pt x="2511" y="102"/>
                  </a:lnTo>
                  <a:lnTo>
                    <a:pt x="2541" y="96"/>
                  </a:lnTo>
                  <a:lnTo>
                    <a:pt x="2559" y="96"/>
                  </a:lnTo>
                  <a:lnTo>
                    <a:pt x="2595" y="84"/>
                  </a:lnTo>
                  <a:lnTo>
                    <a:pt x="2619" y="72"/>
                  </a:lnTo>
                  <a:lnTo>
                    <a:pt x="2643" y="54"/>
                  </a:lnTo>
                  <a:lnTo>
                    <a:pt x="2661" y="42"/>
                  </a:lnTo>
                  <a:lnTo>
                    <a:pt x="2673" y="24"/>
                  </a:lnTo>
                  <a:lnTo>
                    <a:pt x="2697" y="18"/>
                  </a:lnTo>
                  <a:lnTo>
                    <a:pt x="2715" y="24"/>
                  </a:lnTo>
                  <a:lnTo>
                    <a:pt x="2715" y="48"/>
                  </a:lnTo>
                  <a:lnTo>
                    <a:pt x="2709" y="78"/>
                  </a:lnTo>
                  <a:lnTo>
                    <a:pt x="2709" y="108"/>
                  </a:lnTo>
                  <a:lnTo>
                    <a:pt x="2727" y="114"/>
                  </a:lnTo>
                  <a:lnTo>
                    <a:pt x="2744" y="120"/>
                  </a:lnTo>
                  <a:lnTo>
                    <a:pt x="2768" y="126"/>
                  </a:lnTo>
                  <a:lnTo>
                    <a:pt x="2792" y="132"/>
                  </a:lnTo>
                  <a:lnTo>
                    <a:pt x="2816" y="132"/>
                  </a:lnTo>
                  <a:lnTo>
                    <a:pt x="2846" y="132"/>
                  </a:lnTo>
                  <a:lnTo>
                    <a:pt x="2870" y="132"/>
                  </a:lnTo>
                  <a:lnTo>
                    <a:pt x="2906" y="132"/>
                  </a:lnTo>
                  <a:lnTo>
                    <a:pt x="2972" y="126"/>
                  </a:lnTo>
                  <a:lnTo>
                    <a:pt x="3049" y="114"/>
                  </a:lnTo>
                  <a:lnTo>
                    <a:pt x="3127" y="102"/>
                  </a:lnTo>
                  <a:lnTo>
                    <a:pt x="3205" y="90"/>
                  </a:lnTo>
                  <a:lnTo>
                    <a:pt x="3336" y="78"/>
                  </a:lnTo>
                  <a:lnTo>
                    <a:pt x="3426" y="72"/>
                  </a:lnTo>
                  <a:lnTo>
                    <a:pt x="3456" y="66"/>
                  </a:lnTo>
                  <a:lnTo>
                    <a:pt x="3462" y="66"/>
                  </a:lnTo>
                  <a:lnTo>
                    <a:pt x="3474" y="60"/>
                  </a:lnTo>
                  <a:lnTo>
                    <a:pt x="3486" y="48"/>
                  </a:lnTo>
                  <a:lnTo>
                    <a:pt x="3498" y="48"/>
                  </a:lnTo>
                  <a:lnTo>
                    <a:pt x="3510" y="42"/>
                  </a:lnTo>
                  <a:lnTo>
                    <a:pt x="3522" y="42"/>
                  </a:lnTo>
                  <a:lnTo>
                    <a:pt x="3534" y="36"/>
                  </a:lnTo>
                  <a:lnTo>
                    <a:pt x="3546" y="36"/>
                  </a:lnTo>
                  <a:lnTo>
                    <a:pt x="3564" y="36"/>
                  </a:lnTo>
                  <a:lnTo>
                    <a:pt x="3582" y="42"/>
                  </a:lnTo>
                  <a:lnTo>
                    <a:pt x="3600" y="42"/>
                  </a:lnTo>
                  <a:lnTo>
                    <a:pt x="3617" y="54"/>
                  </a:lnTo>
                  <a:lnTo>
                    <a:pt x="3635" y="60"/>
                  </a:lnTo>
                  <a:lnTo>
                    <a:pt x="3647" y="66"/>
                  </a:lnTo>
                  <a:lnTo>
                    <a:pt x="3659" y="72"/>
                  </a:lnTo>
                  <a:lnTo>
                    <a:pt x="3689" y="78"/>
                  </a:lnTo>
                  <a:lnTo>
                    <a:pt x="3731" y="90"/>
                  </a:lnTo>
                  <a:lnTo>
                    <a:pt x="3767" y="96"/>
                  </a:lnTo>
                  <a:lnTo>
                    <a:pt x="3815" y="102"/>
                  </a:lnTo>
                  <a:lnTo>
                    <a:pt x="3863" y="102"/>
                  </a:lnTo>
                  <a:lnTo>
                    <a:pt x="3916" y="102"/>
                  </a:lnTo>
                  <a:lnTo>
                    <a:pt x="3970" y="102"/>
                  </a:lnTo>
                  <a:lnTo>
                    <a:pt x="4024" y="102"/>
                  </a:lnTo>
                  <a:lnTo>
                    <a:pt x="4078" y="102"/>
                  </a:lnTo>
                  <a:lnTo>
                    <a:pt x="4132" y="96"/>
                  </a:lnTo>
                  <a:lnTo>
                    <a:pt x="4186" y="90"/>
                  </a:lnTo>
                  <a:lnTo>
                    <a:pt x="4239" y="78"/>
                  </a:lnTo>
                  <a:lnTo>
                    <a:pt x="4287" y="72"/>
                  </a:lnTo>
                  <a:lnTo>
                    <a:pt x="4341" y="54"/>
                  </a:lnTo>
                  <a:lnTo>
                    <a:pt x="4383" y="42"/>
                  </a:lnTo>
                  <a:lnTo>
                    <a:pt x="4419" y="30"/>
                  </a:lnTo>
                  <a:lnTo>
                    <a:pt x="4449" y="18"/>
                  </a:lnTo>
                  <a:lnTo>
                    <a:pt x="4478" y="12"/>
                  </a:lnTo>
                  <a:lnTo>
                    <a:pt x="4502" y="6"/>
                  </a:lnTo>
                  <a:lnTo>
                    <a:pt x="4526" y="0"/>
                  </a:lnTo>
                  <a:lnTo>
                    <a:pt x="4544" y="0"/>
                  </a:lnTo>
                  <a:lnTo>
                    <a:pt x="4562" y="0"/>
                  </a:lnTo>
                  <a:lnTo>
                    <a:pt x="4574" y="6"/>
                  </a:lnTo>
                  <a:lnTo>
                    <a:pt x="4586" y="12"/>
                  </a:lnTo>
                  <a:lnTo>
                    <a:pt x="4598" y="18"/>
                  </a:lnTo>
                  <a:lnTo>
                    <a:pt x="4604" y="24"/>
                  </a:lnTo>
                  <a:lnTo>
                    <a:pt x="4610" y="30"/>
                  </a:lnTo>
                  <a:lnTo>
                    <a:pt x="4616" y="36"/>
                  </a:lnTo>
                  <a:lnTo>
                    <a:pt x="4622" y="48"/>
                  </a:lnTo>
                  <a:lnTo>
                    <a:pt x="4628" y="60"/>
                  </a:lnTo>
                  <a:lnTo>
                    <a:pt x="4634" y="66"/>
                  </a:lnTo>
                  <a:lnTo>
                    <a:pt x="4640" y="78"/>
                  </a:lnTo>
                  <a:lnTo>
                    <a:pt x="4652" y="84"/>
                  </a:lnTo>
                  <a:lnTo>
                    <a:pt x="4670" y="90"/>
                  </a:lnTo>
                  <a:lnTo>
                    <a:pt x="4682" y="96"/>
                  </a:lnTo>
                  <a:lnTo>
                    <a:pt x="4706" y="102"/>
                  </a:lnTo>
                  <a:lnTo>
                    <a:pt x="4724" y="108"/>
                  </a:lnTo>
                  <a:lnTo>
                    <a:pt x="4748" y="114"/>
                  </a:lnTo>
                  <a:lnTo>
                    <a:pt x="4771" y="114"/>
                  </a:lnTo>
                  <a:lnTo>
                    <a:pt x="4801" y="114"/>
                  </a:lnTo>
                  <a:lnTo>
                    <a:pt x="4831" y="108"/>
                  </a:lnTo>
                  <a:lnTo>
                    <a:pt x="4861" y="102"/>
                  </a:lnTo>
                  <a:lnTo>
                    <a:pt x="4891" y="96"/>
                  </a:lnTo>
                  <a:lnTo>
                    <a:pt x="4927" y="84"/>
                  </a:lnTo>
                  <a:lnTo>
                    <a:pt x="4957" y="66"/>
                  </a:lnTo>
                  <a:lnTo>
                    <a:pt x="4993" y="48"/>
                  </a:lnTo>
                  <a:lnTo>
                    <a:pt x="5017" y="36"/>
                  </a:lnTo>
                  <a:lnTo>
                    <a:pt x="5029" y="30"/>
                  </a:lnTo>
                  <a:lnTo>
                    <a:pt x="5061" y="24"/>
                  </a:lnTo>
                  <a:lnTo>
                    <a:pt x="5091" y="17"/>
                  </a:lnTo>
                  <a:lnTo>
                    <a:pt x="5118" y="14"/>
                  </a:lnTo>
                  <a:lnTo>
                    <a:pt x="5145" y="9"/>
                  </a:lnTo>
                  <a:lnTo>
                    <a:pt x="5175" y="9"/>
                  </a:lnTo>
                  <a:lnTo>
                    <a:pt x="5199" y="8"/>
                  </a:lnTo>
                  <a:lnTo>
                    <a:pt x="5219" y="9"/>
                  </a:lnTo>
                  <a:lnTo>
                    <a:pt x="5238" y="9"/>
                  </a:lnTo>
                  <a:lnTo>
                    <a:pt x="5258" y="11"/>
                  </a:lnTo>
                  <a:lnTo>
                    <a:pt x="5280" y="9"/>
                  </a:lnTo>
                  <a:lnTo>
                    <a:pt x="5304" y="11"/>
                  </a:lnTo>
                  <a:lnTo>
                    <a:pt x="5327" y="8"/>
                  </a:lnTo>
                  <a:lnTo>
                    <a:pt x="5351" y="8"/>
                  </a:lnTo>
                  <a:lnTo>
                    <a:pt x="5390" y="9"/>
                  </a:lnTo>
                  <a:lnTo>
                    <a:pt x="5435" y="24"/>
                  </a:lnTo>
                  <a:lnTo>
                    <a:pt x="5447" y="30"/>
                  </a:lnTo>
                  <a:lnTo>
                    <a:pt x="5453" y="36"/>
                  </a:lnTo>
                  <a:lnTo>
                    <a:pt x="5453" y="42"/>
                  </a:lnTo>
                  <a:lnTo>
                    <a:pt x="5459" y="48"/>
                  </a:lnTo>
                  <a:lnTo>
                    <a:pt x="5459" y="54"/>
                  </a:lnTo>
                  <a:lnTo>
                    <a:pt x="5459" y="60"/>
                  </a:lnTo>
                  <a:lnTo>
                    <a:pt x="5459" y="66"/>
                  </a:lnTo>
                  <a:lnTo>
                    <a:pt x="5465" y="66"/>
                  </a:lnTo>
                  <a:lnTo>
                    <a:pt x="5465" y="72"/>
                  </a:lnTo>
                  <a:lnTo>
                    <a:pt x="5477" y="72"/>
                  </a:lnTo>
                  <a:lnTo>
                    <a:pt x="5489" y="78"/>
                  </a:lnTo>
                  <a:lnTo>
                    <a:pt x="5501" y="84"/>
                  </a:lnTo>
                  <a:lnTo>
                    <a:pt x="5519" y="84"/>
                  </a:lnTo>
                  <a:lnTo>
                    <a:pt x="5555" y="90"/>
                  </a:lnTo>
                  <a:lnTo>
                    <a:pt x="5603" y="90"/>
                  </a:lnTo>
                  <a:lnTo>
                    <a:pt x="5656" y="90"/>
                  </a:lnTo>
                  <a:lnTo>
                    <a:pt x="5710" y="84"/>
                  </a:lnTo>
                  <a:lnTo>
                    <a:pt x="5740" y="78"/>
                  </a:lnTo>
                  <a:lnTo>
                    <a:pt x="5770" y="72"/>
                  </a:lnTo>
                  <a:lnTo>
                    <a:pt x="5770" y="90"/>
                  </a:lnTo>
                  <a:lnTo>
                    <a:pt x="5770" y="90"/>
                  </a:lnTo>
                  <a:lnTo>
                    <a:pt x="5740" y="96"/>
                  </a:lnTo>
                  <a:lnTo>
                    <a:pt x="5710" y="102"/>
                  </a:lnTo>
                  <a:lnTo>
                    <a:pt x="5656" y="108"/>
                  </a:lnTo>
                  <a:lnTo>
                    <a:pt x="5603" y="108"/>
                  </a:lnTo>
                  <a:lnTo>
                    <a:pt x="5555" y="108"/>
                  </a:lnTo>
                  <a:lnTo>
                    <a:pt x="5519" y="102"/>
                  </a:lnTo>
                  <a:lnTo>
                    <a:pt x="5501" y="102"/>
                  </a:lnTo>
                  <a:lnTo>
                    <a:pt x="5489" y="96"/>
                  </a:lnTo>
                  <a:lnTo>
                    <a:pt x="5477" y="90"/>
                  </a:lnTo>
                  <a:lnTo>
                    <a:pt x="5465" y="90"/>
                  </a:lnTo>
                  <a:lnTo>
                    <a:pt x="5465" y="84"/>
                  </a:lnTo>
                  <a:lnTo>
                    <a:pt x="5459" y="84"/>
                  </a:lnTo>
                  <a:lnTo>
                    <a:pt x="5459" y="78"/>
                  </a:lnTo>
                  <a:lnTo>
                    <a:pt x="5459" y="72"/>
                  </a:lnTo>
                  <a:lnTo>
                    <a:pt x="5459" y="66"/>
                  </a:lnTo>
                  <a:lnTo>
                    <a:pt x="5453" y="60"/>
                  </a:lnTo>
                  <a:lnTo>
                    <a:pt x="5453" y="54"/>
                  </a:lnTo>
                  <a:lnTo>
                    <a:pt x="5447" y="48"/>
                  </a:lnTo>
                  <a:lnTo>
                    <a:pt x="5435" y="42"/>
                  </a:lnTo>
                  <a:lnTo>
                    <a:pt x="5429" y="36"/>
                  </a:lnTo>
                  <a:lnTo>
                    <a:pt x="5423" y="36"/>
                  </a:lnTo>
                  <a:lnTo>
                    <a:pt x="5405" y="30"/>
                  </a:lnTo>
                  <a:lnTo>
                    <a:pt x="5393" y="30"/>
                  </a:lnTo>
                  <a:lnTo>
                    <a:pt x="5370" y="23"/>
                  </a:lnTo>
                  <a:lnTo>
                    <a:pt x="5346" y="24"/>
                  </a:lnTo>
                  <a:lnTo>
                    <a:pt x="5325" y="27"/>
                  </a:lnTo>
                  <a:lnTo>
                    <a:pt x="5298" y="29"/>
                  </a:lnTo>
                  <a:lnTo>
                    <a:pt x="5270" y="29"/>
                  </a:lnTo>
                  <a:lnTo>
                    <a:pt x="5247" y="26"/>
                  </a:lnTo>
                  <a:lnTo>
                    <a:pt x="5219" y="24"/>
                  </a:lnTo>
                  <a:lnTo>
                    <a:pt x="5199" y="21"/>
                  </a:lnTo>
                  <a:lnTo>
                    <a:pt x="5174" y="24"/>
                  </a:lnTo>
                </a:path>
              </a:pathLst>
            </a:custGeom>
            <a:gradFill rotWithShape="0">
              <a:gsLst>
                <a:gs pos="0">
                  <a:schemeClr val="accent2"/>
                </a:gs>
                <a:gs pos="50000">
                  <a:schemeClr val="accent2">
                    <a:gamma/>
                    <a:tint val="96863"/>
                    <a:invGamma/>
                  </a:schemeClr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55320" name="Rectangle 24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00200"/>
            <a:ext cx="7772400" cy="18288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55321" name="Rectangle 25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55322" name="Rectangle 26"/>
          <p:cNvSpPr>
            <a:spLocks noGrp="1" noChangeArrowheads="1"/>
          </p:cNvSpPr>
          <p:nvPr>
            <p:ph type="dt" sz="quarter" idx="2"/>
          </p:nvPr>
        </p:nvSpPr>
        <p:spPr>
          <a:xfrm>
            <a:off x="457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5323" name="Rectangle 27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5324" name="Rectangle 28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0E67B525-496B-4265-8FAC-B6CC970ECA6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1500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553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553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553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553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53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53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53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53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53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320" grpId="0"/>
      <p:bldP spid="55321" grpId="0" build="p">
        <p:tmplLst>
          <p:tmpl lvl="1">
            <p:tnLst>
              <p:par>
                <p:cTn presetID="47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53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55321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5532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5532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F2F91469-6E2A-4962-96E6-4CC7DB174467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  <p:transition advTm="15000">
    <p:comb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594F22AF-0CD4-4EB9-8B02-8A4081BBD63B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  <p:transition advTm="15000">
    <p:comb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ED71C66-6F6D-43CB-9D2A-752CCD799DCE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  <p:transition advTm="15000">
    <p:comb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6080629A-897C-487A-983C-E5EA117DC2F3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9" name="Дата 8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  <p:transition advTm="15000">
    <p:comb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28A380B-9D59-4963-9E3A-642519DFD6CF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  <p:transition advTm="15000">
    <p:comb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DC7B24C-C91C-46C5-A45E-9E266C29644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15000">
    <p:comb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ижний колонтитул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DF81117-6DB1-4019-9441-A206CF5099F4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  <p:transition advTm="15000">
    <p:comb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11091F5-0EBF-4C2B-ABE2-2B85949B2157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  <p:transition advTm="15000">
    <p:comb/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AA4CFDB-BDE2-4E0E-AAD0-B96E4137A013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  <p:transition advTm="15000">
    <p:comb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C211437F-3546-45B6-827A-20A722FC1D3E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  <p:transition advTm="15000">
    <p:comb/>
  </p:transition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98313CD-4105-4EC2-9FBE-BD7EA8D369F7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  <p:transition advTm="15000">
    <p:comb/>
  </p:transition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4514" name="Group 2"/>
          <p:cNvGrpSpPr>
            <a:grpSpLocks/>
          </p:cNvGrpSpPr>
          <p:nvPr/>
        </p:nvGrpSpPr>
        <p:grpSpPr bwMode="auto">
          <a:xfrm>
            <a:off x="319088" y="1752600"/>
            <a:ext cx="8824912" cy="5129213"/>
            <a:chOff x="201" y="1104"/>
            <a:chExt cx="5559" cy="3231"/>
          </a:xfrm>
        </p:grpSpPr>
        <p:sp>
          <p:nvSpPr>
            <p:cNvPr id="64515" name="Freeform 3"/>
            <p:cNvSpPr>
              <a:spLocks/>
            </p:cNvSpPr>
            <p:nvPr/>
          </p:nvSpPr>
          <p:spPr bwMode="ltGray">
            <a:xfrm>
              <a:off x="210" y="1104"/>
              <a:ext cx="5550" cy="3216"/>
            </a:xfrm>
            <a:custGeom>
              <a:avLst/>
              <a:gdLst/>
              <a:ahLst/>
              <a:cxnLst>
                <a:cxn ang="0">
                  <a:pos x="335" y="0"/>
                </a:cxn>
                <a:cxn ang="0">
                  <a:pos x="333" y="1290"/>
                </a:cxn>
                <a:cxn ang="0">
                  <a:pos x="0" y="1290"/>
                </a:cxn>
                <a:cxn ang="0">
                  <a:pos x="6" y="3210"/>
                </a:cxn>
                <a:cxn ang="0">
                  <a:pos x="5550" y="3216"/>
                </a:cxn>
                <a:cxn ang="0">
                  <a:pos x="5550" y="0"/>
                </a:cxn>
                <a:cxn ang="0">
                  <a:pos x="335" y="0"/>
                </a:cxn>
                <a:cxn ang="0">
                  <a:pos x="335" y="0"/>
                </a:cxn>
              </a:cxnLst>
              <a:rect l="0" t="0" r="r" b="b"/>
              <a:pathLst>
                <a:path w="5550" h="3216">
                  <a:moveTo>
                    <a:pt x="335" y="0"/>
                  </a:moveTo>
                  <a:lnTo>
                    <a:pt x="333" y="1290"/>
                  </a:lnTo>
                  <a:lnTo>
                    <a:pt x="0" y="1290"/>
                  </a:lnTo>
                  <a:lnTo>
                    <a:pt x="6" y="3210"/>
                  </a:lnTo>
                  <a:lnTo>
                    <a:pt x="5550" y="3216"/>
                  </a:lnTo>
                  <a:lnTo>
                    <a:pt x="5550" y="0"/>
                  </a:lnTo>
                  <a:lnTo>
                    <a:pt x="335" y="0"/>
                  </a:lnTo>
                  <a:lnTo>
                    <a:pt x="335" y="0"/>
                  </a:lnTo>
                  <a:close/>
                </a:path>
              </a:pathLst>
            </a:custGeom>
            <a:solidFill>
              <a:schemeClr val="bg2">
                <a:alpha val="39999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4516" name="Freeform 4"/>
            <p:cNvSpPr>
              <a:spLocks/>
            </p:cNvSpPr>
            <p:nvPr/>
          </p:nvSpPr>
          <p:spPr bwMode="ltGray">
            <a:xfrm>
              <a:off x="528" y="2400"/>
              <a:ext cx="5232" cy="192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82"/>
                </a:cxn>
                <a:cxn ang="0">
                  <a:pos x="4897" y="2182"/>
                </a:cxn>
                <a:cxn ang="0">
                  <a:pos x="489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4897" h="2182">
                  <a:moveTo>
                    <a:pt x="0" y="0"/>
                  </a:moveTo>
                  <a:lnTo>
                    <a:pt x="0" y="2182"/>
                  </a:lnTo>
                  <a:lnTo>
                    <a:pt x="4897" y="2182"/>
                  </a:lnTo>
                  <a:lnTo>
                    <a:pt x="489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2">
                <a:alpha val="3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4517" name="Freeform 5"/>
            <p:cNvSpPr>
              <a:spLocks/>
            </p:cNvSpPr>
            <p:nvPr/>
          </p:nvSpPr>
          <p:spPr bwMode="ltGray">
            <a:xfrm>
              <a:off x="201" y="2377"/>
              <a:ext cx="3455" cy="2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9"/>
                </a:cxn>
                <a:cxn ang="0">
                  <a:pos x="5387" y="149"/>
                </a:cxn>
                <a:cxn ang="0">
                  <a:pos x="538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387" h="149">
                  <a:moveTo>
                    <a:pt x="0" y="0"/>
                  </a:moveTo>
                  <a:lnTo>
                    <a:pt x="0" y="149"/>
                  </a:lnTo>
                  <a:lnTo>
                    <a:pt x="5387" y="149"/>
                  </a:lnTo>
                  <a:lnTo>
                    <a:pt x="538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alpha val="0"/>
                  </a:schemeClr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64518" name="Freeform 6"/>
            <p:cNvSpPr>
              <a:spLocks/>
            </p:cNvSpPr>
            <p:nvPr/>
          </p:nvSpPr>
          <p:spPr bwMode="ltGray">
            <a:xfrm>
              <a:off x="528" y="1104"/>
              <a:ext cx="4894" cy="2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9"/>
                </a:cxn>
                <a:cxn ang="0">
                  <a:pos x="5387" y="149"/>
                </a:cxn>
                <a:cxn ang="0">
                  <a:pos x="538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387" h="149">
                  <a:moveTo>
                    <a:pt x="0" y="0"/>
                  </a:moveTo>
                  <a:lnTo>
                    <a:pt x="0" y="149"/>
                  </a:lnTo>
                  <a:lnTo>
                    <a:pt x="5387" y="149"/>
                  </a:lnTo>
                  <a:lnTo>
                    <a:pt x="538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alpha val="0"/>
                  </a:schemeClr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64519" name="Freeform 7"/>
            <p:cNvSpPr>
              <a:spLocks/>
            </p:cNvSpPr>
            <p:nvPr/>
          </p:nvSpPr>
          <p:spPr bwMode="ltGray">
            <a:xfrm>
              <a:off x="201" y="2377"/>
              <a:ext cx="30" cy="195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16"/>
                </a:cxn>
                <a:cxn ang="0">
                  <a:pos x="29" y="1416"/>
                </a:cxn>
                <a:cxn ang="0">
                  <a:pos x="30" y="27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0" h="1416">
                  <a:moveTo>
                    <a:pt x="0" y="0"/>
                  </a:moveTo>
                  <a:lnTo>
                    <a:pt x="0" y="1416"/>
                  </a:lnTo>
                  <a:lnTo>
                    <a:pt x="29" y="1416"/>
                  </a:lnTo>
                  <a:lnTo>
                    <a:pt x="30" y="2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>
                    <a:alpha val="0"/>
                  </a:schemeClr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64520" name="Freeform 8"/>
            <p:cNvSpPr>
              <a:spLocks/>
            </p:cNvSpPr>
            <p:nvPr/>
          </p:nvSpPr>
          <p:spPr bwMode="ltGray">
            <a:xfrm>
              <a:off x="528" y="1104"/>
              <a:ext cx="29" cy="32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61"/>
                </a:cxn>
                <a:cxn ang="0">
                  <a:pos x="29" y="2161"/>
                </a:cxn>
                <a:cxn ang="0">
                  <a:pos x="27" y="27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9" h="2161">
                  <a:moveTo>
                    <a:pt x="0" y="0"/>
                  </a:moveTo>
                  <a:lnTo>
                    <a:pt x="0" y="2161"/>
                  </a:lnTo>
                  <a:lnTo>
                    <a:pt x="29" y="2161"/>
                  </a:lnTo>
                  <a:lnTo>
                    <a:pt x="27" y="2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>
                    <a:alpha val="0"/>
                  </a:schemeClr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64521" name="Rectangle 9"/>
          <p:cNvSpPr>
            <a:spLocks noGrp="1" noChangeArrowheads="1"/>
          </p:cNvSpPr>
          <p:nvPr>
            <p:ph type="ctrTitle" sz="quarter"/>
          </p:nvPr>
        </p:nvSpPr>
        <p:spPr>
          <a:xfrm>
            <a:off x="990600" y="1905000"/>
            <a:ext cx="7772400" cy="1736725"/>
          </a:xfrm>
        </p:spPr>
        <p:txBody>
          <a:bodyPr anchor="t"/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64522" name="Rectangle 10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990600" y="3962400"/>
            <a:ext cx="6781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64523" name="Rectangle 11"/>
          <p:cNvSpPr>
            <a:spLocks noGrp="1" noChangeArrowheads="1"/>
          </p:cNvSpPr>
          <p:nvPr>
            <p:ph type="dt" sz="quarter" idx="2"/>
          </p:nvPr>
        </p:nvSpPr>
        <p:spPr>
          <a:xfrm>
            <a:off x="990600" y="6245225"/>
            <a:ext cx="1901825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4524" name="Rectangle 12"/>
          <p:cNvSpPr>
            <a:spLocks noGrp="1" noChangeArrowheads="1"/>
          </p:cNvSpPr>
          <p:nvPr>
            <p:ph type="ftr" sz="quarter" idx="3"/>
          </p:nvPr>
        </p:nvSpPr>
        <p:spPr>
          <a:xfrm>
            <a:off x="3468688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4525" name="Rectangle 13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DC9ED397-5225-4037-8927-AB249A5B54D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15000">
    <p:comb/>
  </p:transition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8CF28CD-B306-4C5D-93AB-7251D3E6DD7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15000">
    <p:comb/>
  </p:transition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4994AF6-C2CF-4530-A6B0-FA5E4FEDD61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15000">
    <p:comb/>
  </p:transition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838200" y="1905000"/>
            <a:ext cx="3927475" cy="4191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918075" y="1905000"/>
            <a:ext cx="3927475" cy="4191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70CECA1-0ED5-4D8D-81B4-2458EC25CE0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15000">
    <p:comb/>
  </p:transition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B74E9CA-996E-4EDD-8B33-575AA9A60B3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15000">
    <p:comb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5800" y="1828800"/>
            <a:ext cx="3771900" cy="3657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10100" y="1828800"/>
            <a:ext cx="3771900" cy="3657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9B44EBD-3BDB-4DE1-B2A4-D44262A4A83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15000">
    <p:comb/>
  </p:transition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8CE2737-C85F-456F-B62A-ECADB517577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15000">
    <p:comb/>
  </p:transition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904390F-B2D2-4476-9188-9557F80F835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15000">
    <p:comb/>
  </p:transition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92F6868-8FC5-4478-9C31-C474E6823A2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15000">
    <p:comb/>
  </p:transition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0B348AC-FB48-4F22-8251-7A8F6768028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15000">
    <p:comb/>
  </p:transition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F20A61-D430-4BC5-BC73-6D1BCBFE6D6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15000">
    <p:comb/>
  </p:transition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48463" y="244475"/>
            <a:ext cx="2097087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44475"/>
            <a:ext cx="6138863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68AD098-73CA-4982-9B1E-6EED8CAB7A7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15000">
    <p:comb/>
  </p:transition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3970" name="Group 2"/>
          <p:cNvGrpSpPr>
            <a:grpSpLocks/>
          </p:cNvGrpSpPr>
          <p:nvPr/>
        </p:nvGrpSpPr>
        <p:grpSpPr bwMode="auto">
          <a:xfrm>
            <a:off x="3800475" y="1789113"/>
            <a:ext cx="5340350" cy="5056187"/>
            <a:chOff x="2394" y="1127"/>
            <a:chExt cx="3364" cy="3185"/>
          </a:xfrm>
        </p:grpSpPr>
        <p:sp>
          <p:nvSpPr>
            <p:cNvPr id="83971" name="Rectangle 3"/>
            <p:cNvSpPr>
              <a:spLocks noChangeArrowheads="1"/>
            </p:cNvSpPr>
            <p:nvPr/>
          </p:nvSpPr>
          <p:spPr bwMode="ltGray">
            <a:xfrm>
              <a:off x="4230" y="1365"/>
              <a:ext cx="197" cy="102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3972" name="Oval 4"/>
            <p:cNvSpPr>
              <a:spLocks noChangeArrowheads="1"/>
            </p:cNvSpPr>
            <p:nvPr/>
          </p:nvSpPr>
          <p:spPr bwMode="ltGray">
            <a:xfrm>
              <a:off x="4299" y="1185"/>
              <a:ext cx="47" cy="47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3973" name="Rectangle 5"/>
            <p:cNvSpPr>
              <a:spLocks noChangeArrowheads="1"/>
            </p:cNvSpPr>
            <p:nvPr/>
          </p:nvSpPr>
          <p:spPr bwMode="ltGray">
            <a:xfrm rot="995337">
              <a:off x="5205" y="1495"/>
              <a:ext cx="6" cy="207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3974" name="Freeform 6"/>
            <p:cNvSpPr>
              <a:spLocks noEditPoints="1"/>
            </p:cNvSpPr>
            <p:nvPr/>
          </p:nvSpPr>
          <p:spPr bwMode="ltGray">
            <a:xfrm>
              <a:off x="4871" y="3508"/>
              <a:ext cx="66" cy="96"/>
            </a:xfrm>
            <a:custGeom>
              <a:avLst/>
              <a:gdLst/>
              <a:ahLst/>
              <a:cxnLst>
                <a:cxn ang="0">
                  <a:pos x="18" y="96"/>
                </a:cxn>
                <a:cxn ang="0">
                  <a:pos x="42" y="78"/>
                </a:cxn>
                <a:cxn ang="0">
                  <a:pos x="60" y="60"/>
                </a:cxn>
                <a:cxn ang="0">
                  <a:pos x="66" y="36"/>
                </a:cxn>
                <a:cxn ang="0">
                  <a:pos x="60" y="12"/>
                </a:cxn>
                <a:cxn ang="0">
                  <a:pos x="36" y="0"/>
                </a:cxn>
                <a:cxn ang="0">
                  <a:pos x="24" y="6"/>
                </a:cxn>
                <a:cxn ang="0">
                  <a:pos x="12" y="12"/>
                </a:cxn>
                <a:cxn ang="0">
                  <a:pos x="0" y="36"/>
                </a:cxn>
                <a:cxn ang="0">
                  <a:pos x="0" y="60"/>
                </a:cxn>
                <a:cxn ang="0">
                  <a:pos x="12" y="84"/>
                </a:cxn>
                <a:cxn ang="0">
                  <a:pos x="18" y="96"/>
                </a:cxn>
                <a:cxn ang="0">
                  <a:pos x="18" y="96"/>
                </a:cxn>
                <a:cxn ang="0">
                  <a:pos x="42" y="18"/>
                </a:cxn>
                <a:cxn ang="0">
                  <a:pos x="54" y="24"/>
                </a:cxn>
                <a:cxn ang="0">
                  <a:pos x="60" y="36"/>
                </a:cxn>
                <a:cxn ang="0">
                  <a:pos x="60" y="48"/>
                </a:cxn>
                <a:cxn ang="0">
                  <a:pos x="54" y="54"/>
                </a:cxn>
                <a:cxn ang="0">
                  <a:pos x="36" y="72"/>
                </a:cxn>
                <a:cxn ang="0">
                  <a:pos x="24" y="78"/>
                </a:cxn>
                <a:cxn ang="0">
                  <a:pos x="24" y="78"/>
                </a:cxn>
                <a:cxn ang="0">
                  <a:pos x="12" y="48"/>
                </a:cxn>
                <a:cxn ang="0">
                  <a:pos x="18" y="24"/>
                </a:cxn>
                <a:cxn ang="0">
                  <a:pos x="30" y="18"/>
                </a:cxn>
                <a:cxn ang="0">
                  <a:pos x="42" y="18"/>
                </a:cxn>
                <a:cxn ang="0">
                  <a:pos x="42" y="18"/>
                </a:cxn>
              </a:cxnLst>
              <a:rect l="0" t="0" r="r" b="b"/>
              <a:pathLst>
                <a:path w="66" h="96">
                  <a:moveTo>
                    <a:pt x="18" y="96"/>
                  </a:moveTo>
                  <a:lnTo>
                    <a:pt x="42" y="78"/>
                  </a:lnTo>
                  <a:lnTo>
                    <a:pt x="60" y="60"/>
                  </a:lnTo>
                  <a:lnTo>
                    <a:pt x="66" y="36"/>
                  </a:lnTo>
                  <a:lnTo>
                    <a:pt x="60" y="12"/>
                  </a:lnTo>
                  <a:lnTo>
                    <a:pt x="36" y="0"/>
                  </a:lnTo>
                  <a:lnTo>
                    <a:pt x="24" y="6"/>
                  </a:lnTo>
                  <a:lnTo>
                    <a:pt x="12" y="12"/>
                  </a:lnTo>
                  <a:lnTo>
                    <a:pt x="0" y="36"/>
                  </a:lnTo>
                  <a:lnTo>
                    <a:pt x="0" y="60"/>
                  </a:lnTo>
                  <a:lnTo>
                    <a:pt x="12" y="84"/>
                  </a:lnTo>
                  <a:lnTo>
                    <a:pt x="18" y="96"/>
                  </a:lnTo>
                  <a:lnTo>
                    <a:pt x="18" y="96"/>
                  </a:lnTo>
                  <a:close/>
                  <a:moveTo>
                    <a:pt x="42" y="18"/>
                  </a:moveTo>
                  <a:lnTo>
                    <a:pt x="54" y="24"/>
                  </a:lnTo>
                  <a:lnTo>
                    <a:pt x="60" y="36"/>
                  </a:lnTo>
                  <a:lnTo>
                    <a:pt x="60" y="48"/>
                  </a:lnTo>
                  <a:lnTo>
                    <a:pt x="54" y="54"/>
                  </a:lnTo>
                  <a:lnTo>
                    <a:pt x="36" y="72"/>
                  </a:lnTo>
                  <a:lnTo>
                    <a:pt x="24" y="78"/>
                  </a:lnTo>
                  <a:lnTo>
                    <a:pt x="24" y="78"/>
                  </a:lnTo>
                  <a:lnTo>
                    <a:pt x="12" y="48"/>
                  </a:lnTo>
                  <a:lnTo>
                    <a:pt x="18" y="24"/>
                  </a:lnTo>
                  <a:lnTo>
                    <a:pt x="30" y="18"/>
                  </a:lnTo>
                  <a:lnTo>
                    <a:pt x="42" y="18"/>
                  </a:lnTo>
                  <a:lnTo>
                    <a:pt x="42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3975" name="Rectangle 7"/>
            <p:cNvSpPr>
              <a:spLocks noChangeArrowheads="1"/>
            </p:cNvSpPr>
            <p:nvPr/>
          </p:nvSpPr>
          <p:spPr bwMode="ltGray">
            <a:xfrm rot="91736">
              <a:off x="5487" y="1535"/>
              <a:ext cx="6" cy="1998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3976" name="Rectangle 8"/>
            <p:cNvSpPr>
              <a:spLocks noChangeArrowheads="1"/>
            </p:cNvSpPr>
            <p:nvPr/>
          </p:nvSpPr>
          <p:spPr bwMode="ltGray">
            <a:xfrm rot="-926223">
              <a:off x="5640" y="1521"/>
              <a:ext cx="6" cy="881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3977" name="Rectangle 9"/>
            <p:cNvSpPr>
              <a:spLocks noChangeArrowheads="1"/>
            </p:cNvSpPr>
            <p:nvPr/>
          </p:nvSpPr>
          <p:spPr bwMode="ltGray">
            <a:xfrm rot="-1140313">
              <a:off x="3444" y="1816"/>
              <a:ext cx="6" cy="203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3978" name="Rectangle 10"/>
            <p:cNvSpPr>
              <a:spLocks noChangeArrowheads="1"/>
            </p:cNvSpPr>
            <p:nvPr/>
          </p:nvSpPr>
          <p:spPr bwMode="ltGray">
            <a:xfrm rot="1114412">
              <a:off x="2757" y="1821"/>
              <a:ext cx="6" cy="2119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3979" name="Rectangle 11"/>
            <p:cNvSpPr>
              <a:spLocks noChangeArrowheads="1"/>
            </p:cNvSpPr>
            <p:nvPr/>
          </p:nvSpPr>
          <p:spPr bwMode="ltGray">
            <a:xfrm rot="254676">
              <a:off x="3035" y="1870"/>
              <a:ext cx="6" cy="1906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3980" name="Freeform 12"/>
            <p:cNvSpPr>
              <a:spLocks/>
            </p:cNvSpPr>
            <p:nvPr/>
          </p:nvSpPr>
          <p:spPr bwMode="ltGray">
            <a:xfrm>
              <a:off x="4007" y="3021"/>
              <a:ext cx="623" cy="156"/>
            </a:xfrm>
            <a:custGeom>
              <a:avLst/>
              <a:gdLst/>
              <a:ahLst/>
              <a:cxnLst>
                <a:cxn ang="0">
                  <a:pos x="6" y="18"/>
                </a:cxn>
                <a:cxn ang="0">
                  <a:pos x="162" y="36"/>
                </a:cxn>
                <a:cxn ang="0">
                  <a:pos x="251" y="36"/>
                </a:cxn>
                <a:cxn ang="0">
                  <a:pos x="354" y="30"/>
                </a:cxn>
                <a:cxn ang="0">
                  <a:pos x="473" y="18"/>
                </a:cxn>
                <a:cxn ang="0">
                  <a:pos x="611" y="0"/>
                </a:cxn>
                <a:cxn ang="0">
                  <a:pos x="623" y="114"/>
                </a:cxn>
                <a:cxn ang="0">
                  <a:pos x="497" y="138"/>
                </a:cxn>
                <a:cxn ang="0">
                  <a:pos x="414" y="150"/>
                </a:cxn>
                <a:cxn ang="0">
                  <a:pos x="318" y="156"/>
                </a:cxn>
                <a:cxn ang="0">
                  <a:pos x="215" y="156"/>
                </a:cxn>
                <a:cxn ang="0">
                  <a:pos x="108" y="150"/>
                </a:cxn>
                <a:cxn ang="0">
                  <a:pos x="0" y="132"/>
                </a:cxn>
                <a:cxn ang="0">
                  <a:pos x="6" y="18"/>
                </a:cxn>
                <a:cxn ang="0">
                  <a:pos x="6" y="18"/>
                </a:cxn>
              </a:cxnLst>
              <a:rect l="0" t="0" r="r" b="b"/>
              <a:pathLst>
                <a:path w="623" h="156">
                  <a:moveTo>
                    <a:pt x="6" y="18"/>
                  </a:moveTo>
                  <a:lnTo>
                    <a:pt x="162" y="36"/>
                  </a:lnTo>
                  <a:lnTo>
                    <a:pt x="251" y="36"/>
                  </a:lnTo>
                  <a:lnTo>
                    <a:pt x="354" y="30"/>
                  </a:lnTo>
                  <a:lnTo>
                    <a:pt x="473" y="18"/>
                  </a:lnTo>
                  <a:lnTo>
                    <a:pt x="611" y="0"/>
                  </a:lnTo>
                  <a:lnTo>
                    <a:pt x="623" y="114"/>
                  </a:lnTo>
                  <a:lnTo>
                    <a:pt x="497" y="138"/>
                  </a:lnTo>
                  <a:lnTo>
                    <a:pt x="414" y="150"/>
                  </a:lnTo>
                  <a:lnTo>
                    <a:pt x="318" y="156"/>
                  </a:lnTo>
                  <a:lnTo>
                    <a:pt x="215" y="156"/>
                  </a:lnTo>
                  <a:lnTo>
                    <a:pt x="108" y="150"/>
                  </a:lnTo>
                  <a:lnTo>
                    <a:pt x="0" y="132"/>
                  </a:lnTo>
                  <a:lnTo>
                    <a:pt x="6" y="18"/>
                  </a:lnTo>
                  <a:lnTo>
                    <a:pt x="6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3981" name="Freeform 13"/>
            <p:cNvSpPr>
              <a:spLocks/>
            </p:cNvSpPr>
            <p:nvPr/>
          </p:nvSpPr>
          <p:spPr bwMode="ltGray">
            <a:xfrm>
              <a:off x="4762" y="3591"/>
              <a:ext cx="996" cy="126"/>
            </a:xfrm>
            <a:custGeom>
              <a:avLst/>
              <a:gdLst/>
              <a:ahLst/>
              <a:cxnLst>
                <a:cxn ang="0">
                  <a:pos x="754" y="6"/>
                </a:cxn>
                <a:cxn ang="0">
                  <a:pos x="652" y="6"/>
                </a:cxn>
                <a:cxn ang="0">
                  <a:pos x="563" y="6"/>
                </a:cxn>
                <a:cxn ang="0">
                  <a:pos x="479" y="6"/>
                </a:cxn>
                <a:cxn ang="0">
                  <a:pos x="401" y="6"/>
                </a:cxn>
                <a:cxn ang="0">
                  <a:pos x="335" y="0"/>
                </a:cxn>
                <a:cxn ang="0">
                  <a:pos x="276" y="0"/>
                </a:cxn>
                <a:cxn ang="0">
                  <a:pos x="222" y="0"/>
                </a:cxn>
                <a:cxn ang="0">
                  <a:pos x="180" y="6"/>
                </a:cxn>
                <a:cxn ang="0">
                  <a:pos x="138" y="6"/>
                </a:cxn>
                <a:cxn ang="0">
                  <a:pos x="108" y="6"/>
                </a:cxn>
                <a:cxn ang="0">
                  <a:pos x="54" y="6"/>
                </a:cxn>
                <a:cxn ang="0">
                  <a:pos x="24" y="12"/>
                </a:cxn>
                <a:cxn ang="0">
                  <a:pos x="6" y="18"/>
                </a:cxn>
                <a:cxn ang="0">
                  <a:pos x="0" y="24"/>
                </a:cxn>
                <a:cxn ang="0">
                  <a:pos x="12" y="42"/>
                </a:cxn>
                <a:cxn ang="0">
                  <a:pos x="18" y="48"/>
                </a:cxn>
                <a:cxn ang="0">
                  <a:pos x="30" y="54"/>
                </a:cxn>
                <a:cxn ang="0">
                  <a:pos x="60" y="60"/>
                </a:cxn>
                <a:cxn ang="0">
                  <a:pos x="90" y="72"/>
                </a:cxn>
                <a:cxn ang="0">
                  <a:pos x="144" y="84"/>
                </a:cxn>
                <a:cxn ang="0">
                  <a:pos x="210" y="90"/>
                </a:cxn>
                <a:cxn ang="0">
                  <a:pos x="293" y="102"/>
                </a:cxn>
                <a:cxn ang="0">
                  <a:pos x="389" y="108"/>
                </a:cxn>
                <a:cxn ang="0">
                  <a:pos x="503" y="120"/>
                </a:cxn>
                <a:cxn ang="0">
                  <a:pos x="622" y="120"/>
                </a:cxn>
                <a:cxn ang="0">
                  <a:pos x="754" y="126"/>
                </a:cxn>
                <a:cxn ang="0">
                  <a:pos x="873" y="126"/>
                </a:cxn>
                <a:cxn ang="0">
                  <a:pos x="993" y="126"/>
                </a:cxn>
                <a:cxn ang="0">
                  <a:pos x="993" y="12"/>
                </a:cxn>
                <a:cxn ang="0">
                  <a:pos x="879" y="12"/>
                </a:cxn>
                <a:cxn ang="0">
                  <a:pos x="754" y="6"/>
                </a:cxn>
                <a:cxn ang="0">
                  <a:pos x="754" y="6"/>
                </a:cxn>
              </a:cxnLst>
              <a:rect l="0" t="0" r="r" b="b"/>
              <a:pathLst>
                <a:path w="993" h="126">
                  <a:moveTo>
                    <a:pt x="754" y="6"/>
                  </a:moveTo>
                  <a:lnTo>
                    <a:pt x="652" y="6"/>
                  </a:lnTo>
                  <a:lnTo>
                    <a:pt x="563" y="6"/>
                  </a:lnTo>
                  <a:lnTo>
                    <a:pt x="479" y="6"/>
                  </a:lnTo>
                  <a:lnTo>
                    <a:pt x="401" y="6"/>
                  </a:lnTo>
                  <a:lnTo>
                    <a:pt x="335" y="0"/>
                  </a:lnTo>
                  <a:lnTo>
                    <a:pt x="276" y="0"/>
                  </a:lnTo>
                  <a:lnTo>
                    <a:pt x="222" y="0"/>
                  </a:lnTo>
                  <a:lnTo>
                    <a:pt x="180" y="6"/>
                  </a:lnTo>
                  <a:lnTo>
                    <a:pt x="138" y="6"/>
                  </a:lnTo>
                  <a:lnTo>
                    <a:pt x="108" y="6"/>
                  </a:lnTo>
                  <a:lnTo>
                    <a:pt x="54" y="6"/>
                  </a:lnTo>
                  <a:lnTo>
                    <a:pt x="24" y="12"/>
                  </a:lnTo>
                  <a:lnTo>
                    <a:pt x="6" y="18"/>
                  </a:lnTo>
                  <a:lnTo>
                    <a:pt x="0" y="24"/>
                  </a:lnTo>
                  <a:lnTo>
                    <a:pt x="12" y="42"/>
                  </a:lnTo>
                  <a:lnTo>
                    <a:pt x="18" y="48"/>
                  </a:lnTo>
                  <a:lnTo>
                    <a:pt x="30" y="54"/>
                  </a:lnTo>
                  <a:lnTo>
                    <a:pt x="60" y="60"/>
                  </a:lnTo>
                  <a:lnTo>
                    <a:pt x="90" y="72"/>
                  </a:lnTo>
                  <a:lnTo>
                    <a:pt x="144" y="84"/>
                  </a:lnTo>
                  <a:lnTo>
                    <a:pt x="210" y="90"/>
                  </a:lnTo>
                  <a:lnTo>
                    <a:pt x="293" y="102"/>
                  </a:lnTo>
                  <a:lnTo>
                    <a:pt x="389" y="108"/>
                  </a:lnTo>
                  <a:lnTo>
                    <a:pt x="503" y="120"/>
                  </a:lnTo>
                  <a:lnTo>
                    <a:pt x="622" y="120"/>
                  </a:lnTo>
                  <a:lnTo>
                    <a:pt x="754" y="126"/>
                  </a:lnTo>
                  <a:lnTo>
                    <a:pt x="873" y="126"/>
                  </a:lnTo>
                  <a:lnTo>
                    <a:pt x="993" y="126"/>
                  </a:lnTo>
                  <a:lnTo>
                    <a:pt x="993" y="12"/>
                  </a:lnTo>
                  <a:lnTo>
                    <a:pt x="879" y="12"/>
                  </a:lnTo>
                  <a:lnTo>
                    <a:pt x="754" y="6"/>
                  </a:lnTo>
                  <a:lnTo>
                    <a:pt x="754" y="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3982" name="Freeform 14"/>
            <p:cNvSpPr>
              <a:spLocks/>
            </p:cNvSpPr>
            <p:nvPr/>
          </p:nvSpPr>
          <p:spPr bwMode="ltGray">
            <a:xfrm>
              <a:off x="4786" y="3645"/>
              <a:ext cx="972" cy="24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4" y="54"/>
                </a:cxn>
                <a:cxn ang="0">
                  <a:pos x="66" y="96"/>
                </a:cxn>
                <a:cxn ang="0">
                  <a:pos x="120" y="137"/>
                </a:cxn>
                <a:cxn ang="0">
                  <a:pos x="198" y="173"/>
                </a:cxn>
                <a:cxn ang="0">
                  <a:pos x="293" y="203"/>
                </a:cxn>
                <a:cxn ang="0">
                  <a:pos x="353" y="215"/>
                </a:cxn>
                <a:cxn ang="0">
                  <a:pos x="413" y="227"/>
                </a:cxn>
                <a:cxn ang="0">
                  <a:pos x="479" y="233"/>
                </a:cxn>
                <a:cxn ang="0">
                  <a:pos x="556" y="239"/>
                </a:cxn>
                <a:cxn ang="0">
                  <a:pos x="634" y="245"/>
                </a:cxn>
                <a:cxn ang="0">
                  <a:pos x="724" y="245"/>
                </a:cxn>
                <a:cxn ang="0">
                  <a:pos x="855" y="245"/>
                </a:cxn>
                <a:cxn ang="0">
                  <a:pos x="969" y="239"/>
                </a:cxn>
                <a:cxn ang="0">
                  <a:pos x="969" y="60"/>
                </a:cxn>
                <a:cxn ang="0">
                  <a:pos x="700" y="60"/>
                </a:cxn>
                <a:cxn ang="0">
                  <a:pos x="503" y="54"/>
                </a:cxn>
                <a:cxn ang="0">
                  <a:pos x="317" y="42"/>
                </a:cxn>
                <a:cxn ang="0">
                  <a:pos x="150" y="24"/>
                </a:cxn>
                <a:cxn ang="0">
                  <a:pos x="72" y="12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969" h="245">
                  <a:moveTo>
                    <a:pt x="0" y="0"/>
                  </a:moveTo>
                  <a:lnTo>
                    <a:pt x="24" y="54"/>
                  </a:lnTo>
                  <a:lnTo>
                    <a:pt x="66" y="96"/>
                  </a:lnTo>
                  <a:lnTo>
                    <a:pt x="120" y="137"/>
                  </a:lnTo>
                  <a:lnTo>
                    <a:pt x="198" y="173"/>
                  </a:lnTo>
                  <a:lnTo>
                    <a:pt x="293" y="203"/>
                  </a:lnTo>
                  <a:lnTo>
                    <a:pt x="353" y="215"/>
                  </a:lnTo>
                  <a:lnTo>
                    <a:pt x="413" y="227"/>
                  </a:lnTo>
                  <a:lnTo>
                    <a:pt x="479" y="233"/>
                  </a:lnTo>
                  <a:lnTo>
                    <a:pt x="556" y="239"/>
                  </a:lnTo>
                  <a:lnTo>
                    <a:pt x="634" y="245"/>
                  </a:lnTo>
                  <a:lnTo>
                    <a:pt x="724" y="245"/>
                  </a:lnTo>
                  <a:lnTo>
                    <a:pt x="855" y="245"/>
                  </a:lnTo>
                  <a:lnTo>
                    <a:pt x="969" y="239"/>
                  </a:lnTo>
                  <a:lnTo>
                    <a:pt x="969" y="60"/>
                  </a:lnTo>
                  <a:lnTo>
                    <a:pt x="700" y="60"/>
                  </a:lnTo>
                  <a:lnTo>
                    <a:pt x="503" y="54"/>
                  </a:lnTo>
                  <a:lnTo>
                    <a:pt x="317" y="42"/>
                  </a:lnTo>
                  <a:lnTo>
                    <a:pt x="150" y="24"/>
                  </a:lnTo>
                  <a:lnTo>
                    <a:pt x="72" y="1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3983" name="Freeform 15"/>
            <p:cNvSpPr>
              <a:spLocks/>
            </p:cNvSpPr>
            <p:nvPr/>
          </p:nvSpPr>
          <p:spPr bwMode="ltGray">
            <a:xfrm>
              <a:off x="4804" y="3591"/>
              <a:ext cx="954" cy="90"/>
            </a:xfrm>
            <a:custGeom>
              <a:avLst/>
              <a:gdLst/>
              <a:ahLst/>
              <a:cxnLst>
                <a:cxn ang="0">
                  <a:pos x="700" y="0"/>
                </a:cxn>
                <a:cxn ang="0">
                  <a:pos x="598" y="0"/>
                </a:cxn>
                <a:cxn ang="0">
                  <a:pos x="515" y="0"/>
                </a:cxn>
                <a:cxn ang="0">
                  <a:pos x="431" y="0"/>
                </a:cxn>
                <a:cxn ang="0">
                  <a:pos x="365" y="0"/>
                </a:cxn>
                <a:cxn ang="0">
                  <a:pos x="299" y="0"/>
                </a:cxn>
                <a:cxn ang="0">
                  <a:pos x="245" y="0"/>
                </a:cxn>
                <a:cxn ang="0">
                  <a:pos x="198" y="0"/>
                </a:cxn>
                <a:cxn ang="0">
                  <a:pos x="162" y="0"/>
                </a:cxn>
                <a:cxn ang="0">
                  <a:pos x="126" y="6"/>
                </a:cxn>
                <a:cxn ang="0">
                  <a:pos x="96" y="6"/>
                </a:cxn>
                <a:cxn ang="0">
                  <a:pos x="54" y="12"/>
                </a:cxn>
                <a:cxn ang="0">
                  <a:pos x="30" y="12"/>
                </a:cxn>
                <a:cxn ang="0">
                  <a:pos x="12" y="18"/>
                </a:cxn>
                <a:cxn ang="0">
                  <a:pos x="6" y="18"/>
                </a:cxn>
                <a:cxn ang="0">
                  <a:pos x="0" y="24"/>
                </a:cxn>
                <a:cxn ang="0">
                  <a:pos x="6" y="30"/>
                </a:cxn>
                <a:cxn ang="0">
                  <a:pos x="24" y="36"/>
                </a:cxn>
                <a:cxn ang="0">
                  <a:pos x="54" y="42"/>
                </a:cxn>
                <a:cxn ang="0">
                  <a:pos x="102" y="54"/>
                </a:cxn>
                <a:cxn ang="0">
                  <a:pos x="168" y="60"/>
                </a:cxn>
                <a:cxn ang="0">
                  <a:pos x="251" y="66"/>
                </a:cxn>
                <a:cxn ang="0">
                  <a:pos x="341" y="78"/>
                </a:cxn>
                <a:cxn ang="0">
                  <a:pos x="449" y="84"/>
                </a:cxn>
                <a:cxn ang="0">
                  <a:pos x="568" y="84"/>
                </a:cxn>
                <a:cxn ang="0">
                  <a:pos x="694" y="90"/>
                </a:cxn>
                <a:cxn ang="0">
                  <a:pos x="825" y="90"/>
                </a:cxn>
                <a:cxn ang="0">
                  <a:pos x="951" y="90"/>
                </a:cxn>
                <a:cxn ang="0">
                  <a:pos x="951" y="6"/>
                </a:cxn>
                <a:cxn ang="0">
                  <a:pos x="831" y="6"/>
                </a:cxn>
                <a:cxn ang="0">
                  <a:pos x="772" y="6"/>
                </a:cxn>
                <a:cxn ang="0">
                  <a:pos x="700" y="0"/>
                </a:cxn>
                <a:cxn ang="0">
                  <a:pos x="700" y="0"/>
                </a:cxn>
              </a:cxnLst>
              <a:rect l="0" t="0" r="r" b="b"/>
              <a:pathLst>
                <a:path w="951" h="90">
                  <a:moveTo>
                    <a:pt x="700" y="0"/>
                  </a:moveTo>
                  <a:lnTo>
                    <a:pt x="598" y="0"/>
                  </a:lnTo>
                  <a:lnTo>
                    <a:pt x="515" y="0"/>
                  </a:lnTo>
                  <a:lnTo>
                    <a:pt x="431" y="0"/>
                  </a:lnTo>
                  <a:lnTo>
                    <a:pt x="365" y="0"/>
                  </a:lnTo>
                  <a:lnTo>
                    <a:pt x="299" y="0"/>
                  </a:lnTo>
                  <a:lnTo>
                    <a:pt x="245" y="0"/>
                  </a:lnTo>
                  <a:lnTo>
                    <a:pt x="198" y="0"/>
                  </a:lnTo>
                  <a:lnTo>
                    <a:pt x="162" y="0"/>
                  </a:lnTo>
                  <a:lnTo>
                    <a:pt x="126" y="6"/>
                  </a:lnTo>
                  <a:lnTo>
                    <a:pt x="96" y="6"/>
                  </a:lnTo>
                  <a:lnTo>
                    <a:pt x="54" y="12"/>
                  </a:lnTo>
                  <a:lnTo>
                    <a:pt x="30" y="12"/>
                  </a:lnTo>
                  <a:lnTo>
                    <a:pt x="12" y="18"/>
                  </a:lnTo>
                  <a:lnTo>
                    <a:pt x="6" y="18"/>
                  </a:lnTo>
                  <a:lnTo>
                    <a:pt x="0" y="24"/>
                  </a:lnTo>
                  <a:lnTo>
                    <a:pt x="6" y="30"/>
                  </a:lnTo>
                  <a:lnTo>
                    <a:pt x="24" y="36"/>
                  </a:lnTo>
                  <a:lnTo>
                    <a:pt x="54" y="42"/>
                  </a:lnTo>
                  <a:lnTo>
                    <a:pt x="102" y="54"/>
                  </a:lnTo>
                  <a:lnTo>
                    <a:pt x="168" y="60"/>
                  </a:lnTo>
                  <a:lnTo>
                    <a:pt x="251" y="66"/>
                  </a:lnTo>
                  <a:lnTo>
                    <a:pt x="341" y="78"/>
                  </a:lnTo>
                  <a:lnTo>
                    <a:pt x="449" y="84"/>
                  </a:lnTo>
                  <a:lnTo>
                    <a:pt x="568" y="84"/>
                  </a:lnTo>
                  <a:lnTo>
                    <a:pt x="694" y="90"/>
                  </a:lnTo>
                  <a:lnTo>
                    <a:pt x="825" y="90"/>
                  </a:lnTo>
                  <a:lnTo>
                    <a:pt x="951" y="90"/>
                  </a:lnTo>
                  <a:lnTo>
                    <a:pt x="951" y="6"/>
                  </a:lnTo>
                  <a:lnTo>
                    <a:pt x="831" y="6"/>
                  </a:lnTo>
                  <a:lnTo>
                    <a:pt x="772" y="6"/>
                  </a:lnTo>
                  <a:lnTo>
                    <a:pt x="700" y="0"/>
                  </a:lnTo>
                  <a:lnTo>
                    <a:pt x="70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3984" name="Freeform 16"/>
            <p:cNvSpPr>
              <a:spLocks/>
            </p:cNvSpPr>
            <p:nvPr/>
          </p:nvSpPr>
          <p:spPr bwMode="ltGray">
            <a:xfrm>
              <a:off x="3059" y="1541"/>
              <a:ext cx="102" cy="155"/>
            </a:xfrm>
            <a:custGeom>
              <a:avLst/>
              <a:gdLst/>
              <a:ahLst/>
              <a:cxnLst>
                <a:cxn ang="0">
                  <a:pos x="102" y="0"/>
                </a:cxn>
                <a:cxn ang="0">
                  <a:pos x="0" y="12"/>
                </a:cxn>
                <a:cxn ang="0">
                  <a:pos x="30" y="72"/>
                </a:cxn>
                <a:cxn ang="0">
                  <a:pos x="30" y="155"/>
                </a:cxn>
                <a:cxn ang="0">
                  <a:pos x="72" y="155"/>
                </a:cxn>
                <a:cxn ang="0">
                  <a:pos x="72" y="66"/>
                </a:cxn>
                <a:cxn ang="0">
                  <a:pos x="102" y="0"/>
                </a:cxn>
                <a:cxn ang="0">
                  <a:pos x="102" y="0"/>
                </a:cxn>
              </a:cxnLst>
              <a:rect l="0" t="0" r="r" b="b"/>
              <a:pathLst>
                <a:path w="102" h="155">
                  <a:moveTo>
                    <a:pt x="102" y="0"/>
                  </a:moveTo>
                  <a:lnTo>
                    <a:pt x="0" y="12"/>
                  </a:lnTo>
                  <a:lnTo>
                    <a:pt x="30" y="72"/>
                  </a:lnTo>
                  <a:lnTo>
                    <a:pt x="30" y="155"/>
                  </a:lnTo>
                  <a:lnTo>
                    <a:pt x="72" y="155"/>
                  </a:lnTo>
                  <a:lnTo>
                    <a:pt x="72" y="66"/>
                  </a:lnTo>
                  <a:lnTo>
                    <a:pt x="102" y="0"/>
                  </a:lnTo>
                  <a:lnTo>
                    <a:pt x="102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3985" name="Freeform 17"/>
            <p:cNvSpPr>
              <a:spLocks noEditPoints="1"/>
            </p:cNvSpPr>
            <p:nvPr/>
          </p:nvSpPr>
          <p:spPr bwMode="ltGray">
            <a:xfrm>
              <a:off x="3059" y="1690"/>
              <a:ext cx="90" cy="96"/>
            </a:xfrm>
            <a:custGeom>
              <a:avLst/>
              <a:gdLst/>
              <a:ahLst/>
              <a:cxnLst>
                <a:cxn ang="0">
                  <a:pos x="48" y="96"/>
                </a:cxn>
                <a:cxn ang="0">
                  <a:pos x="72" y="72"/>
                </a:cxn>
                <a:cxn ang="0">
                  <a:pos x="84" y="48"/>
                </a:cxn>
                <a:cxn ang="0">
                  <a:pos x="90" y="36"/>
                </a:cxn>
                <a:cxn ang="0">
                  <a:pos x="84" y="24"/>
                </a:cxn>
                <a:cxn ang="0">
                  <a:pos x="66" y="6"/>
                </a:cxn>
                <a:cxn ang="0">
                  <a:pos x="42" y="0"/>
                </a:cxn>
                <a:cxn ang="0">
                  <a:pos x="24" y="0"/>
                </a:cxn>
                <a:cxn ang="0">
                  <a:pos x="12" y="12"/>
                </a:cxn>
                <a:cxn ang="0">
                  <a:pos x="6" y="24"/>
                </a:cxn>
                <a:cxn ang="0">
                  <a:pos x="0" y="36"/>
                </a:cxn>
                <a:cxn ang="0">
                  <a:pos x="12" y="66"/>
                </a:cxn>
                <a:cxn ang="0">
                  <a:pos x="30" y="84"/>
                </a:cxn>
                <a:cxn ang="0">
                  <a:pos x="48" y="96"/>
                </a:cxn>
                <a:cxn ang="0">
                  <a:pos x="48" y="96"/>
                </a:cxn>
                <a:cxn ang="0">
                  <a:pos x="48" y="12"/>
                </a:cxn>
                <a:cxn ang="0">
                  <a:pos x="66" y="18"/>
                </a:cxn>
                <a:cxn ang="0">
                  <a:pos x="72" y="24"/>
                </a:cxn>
                <a:cxn ang="0">
                  <a:pos x="72" y="36"/>
                </a:cxn>
                <a:cxn ang="0">
                  <a:pos x="72" y="48"/>
                </a:cxn>
                <a:cxn ang="0">
                  <a:pos x="54" y="66"/>
                </a:cxn>
                <a:cxn ang="0">
                  <a:pos x="48" y="78"/>
                </a:cxn>
                <a:cxn ang="0">
                  <a:pos x="30" y="66"/>
                </a:cxn>
                <a:cxn ang="0">
                  <a:pos x="24" y="48"/>
                </a:cxn>
                <a:cxn ang="0">
                  <a:pos x="18" y="30"/>
                </a:cxn>
                <a:cxn ang="0">
                  <a:pos x="30" y="12"/>
                </a:cxn>
                <a:cxn ang="0">
                  <a:pos x="48" y="12"/>
                </a:cxn>
                <a:cxn ang="0">
                  <a:pos x="48" y="12"/>
                </a:cxn>
              </a:cxnLst>
              <a:rect l="0" t="0" r="r" b="b"/>
              <a:pathLst>
                <a:path w="90" h="96">
                  <a:moveTo>
                    <a:pt x="48" y="96"/>
                  </a:moveTo>
                  <a:lnTo>
                    <a:pt x="72" y="72"/>
                  </a:lnTo>
                  <a:lnTo>
                    <a:pt x="84" y="48"/>
                  </a:lnTo>
                  <a:lnTo>
                    <a:pt x="90" y="36"/>
                  </a:lnTo>
                  <a:lnTo>
                    <a:pt x="84" y="24"/>
                  </a:lnTo>
                  <a:lnTo>
                    <a:pt x="66" y="6"/>
                  </a:lnTo>
                  <a:lnTo>
                    <a:pt x="42" y="0"/>
                  </a:lnTo>
                  <a:lnTo>
                    <a:pt x="24" y="0"/>
                  </a:lnTo>
                  <a:lnTo>
                    <a:pt x="12" y="12"/>
                  </a:lnTo>
                  <a:lnTo>
                    <a:pt x="6" y="24"/>
                  </a:lnTo>
                  <a:lnTo>
                    <a:pt x="0" y="36"/>
                  </a:lnTo>
                  <a:lnTo>
                    <a:pt x="12" y="66"/>
                  </a:lnTo>
                  <a:lnTo>
                    <a:pt x="30" y="84"/>
                  </a:lnTo>
                  <a:lnTo>
                    <a:pt x="48" y="96"/>
                  </a:lnTo>
                  <a:lnTo>
                    <a:pt x="48" y="96"/>
                  </a:lnTo>
                  <a:close/>
                  <a:moveTo>
                    <a:pt x="48" y="12"/>
                  </a:moveTo>
                  <a:lnTo>
                    <a:pt x="66" y="18"/>
                  </a:lnTo>
                  <a:lnTo>
                    <a:pt x="72" y="24"/>
                  </a:lnTo>
                  <a:lnTo>
                    <a:pt x="72" y="36"/>
                  </a:lnTo>
                  <a:lnTo>
                    <a:pt x="72" y="48"/>
                  </a:lnTo>
                  <a:lnTo>
                    <a:pt x="54" y="66"/>
                  </a:lnTo>
                  <a:lnTo>
                    <a:pt x="48" y="78"/>
                  </a:lnTo>
                  <a:lnTo>
                    <a:pt x="30" y="66"/>
                  </a:lnTo>
                  <a:lnTo>
                    <a:pt x="24" y="48"/>
                  </a:lnTo>
                  <a:lnTo>
                    <a:pt x="18" y="30"/>
                  </a:lnTo>
                  <a:lnTo>
                    <a:pt x="30" y="12"/>
                  </a:lnTo>
                  <a:lnTo>
                    <a:pt x="48" y="12"/>
                  </a:lnTo>
                  <a:lnTo>
                    <a:pt x="48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3986" name="Freeform 18"/>
            <p:cNvSpPr>
              <a:spLocks noEditPoints="1"/>
            </p:cNvSpPr>
            <p:nvPr/>
          </p:nvSpPr>
          <p:spPr bwMode="ltGray">
            <a:xfrm>
              <a:off x="3059" y="1768"/>
              <a:ext cx="90" cy="108"/>
            </a:xfrm>
            <a:custGeom>
              <a:avLst/>
              <a:gdLst/>
              <a:ahLst/>
              <a:cxnLst>
                <a:cxn ang="0">
                  <a:pos x="0" y="90"/>
                </a:cxn>
                <a:cxn ang="0">
                  <a:pos x="12" y="102"/>
                </a:cxn>
                <a:cxn ang="0">
                  <a:pos x="24" y="108"/>
                </a:cxn>
                <a:cxn ang="0">
                  <a:pos x="54" y="108"/>
                </a:cxn>
                <a:cxn ang="0">
                  <a:pos x="78" y="96"/>
                </a:cxn>
                <a:cxn ang="0">
                  <a:pos x="90" y="72"/>
                </a:cxn>
                <a:cxn ang="0">
                  <a:pos x="84" y="42"/>
                </a:cxn>
                <a:cxn ang="0">
                  <a:pos x="66" y="24"/>
                </a:cxn>
                <a:cxn ang="0">
                  <a:pos x="54" y="12"/>
                </a:cxn>
                <a:cxn ang="0">
                  <a:pos x="48" y="6"/>
                </a:cxn>
                <a:cxn ang="0">
                  <a:pos x="48" y="6"/>
                </a:cxn>
                <a:cxn ang="0">
                  <a:pos x="48" y="0"/>
                </a:cxn>
                <a:cxn ang="0">
                  <a:pos x="24" y="24"/>
                </a:cxn>
                <a:cxn ang="0">
                  <a:pos x="6" y="48"/>
                </a:cxn>
                <a:cxn ang="0">
                  <a:pos x="0" y="66"/>
                </a:cxn>
                <a:cxn ang="0">
                  <a:pos x="0" y="90"/>
                </a:cxn>
                <a:cxn ang="0">
                  <a:pos x="0" y="90"/>
                </a:cxn>
                <a:cxn ang="0">
                  <a:pos x="12" y="66"/>
                </a:cxn>
                <a:cxn ang="0">
                  <a:pos x="18" y="48"/>
                </a:cxn>
                <a:cxn ang="0">
                  <a:pos x="30" y="36"/>
                </a:cxn>
                <a:cxn ang="0">
                  <a:pos x="42" y="24"/>
                </a:cxn>
                <a:cxn ang="0">
                  <a:pos x="48" y="18"/>
                </a:cxn>
                <a:cxn ang="0">
                  <a:pos x="66" y="30"/>
                </a:cxn>
                <a:cxn ang="0">
                  <a:pos x="72" y="48"/>
                </a:cxn>
                <a:cxn ang="0">
                  <a:pos x="78" y="72"/>
                </a:cxn>
                <a:cxn ang="0">
                  <a:pos x="78" y="84"/>
                </a:cxn>
                <a:cxn ang="0">
                  <a:pos x="66" y="96"/>
                </a:cxn>
                <a:cxn ang="0">
                  <a:pos x="42" y="102"/>
                </a:cxn>
                <a:cxn ang="0">
                  <a:pos x="30" y="96"/>
                </a:cxn>
                <a:cxn ang="0">
                  <a:pos x="18" y="90"/>
                </a:cxn>
                <a:cxn ang="0">
                  <a:pos x="12" y="78"/>
                </a:cxn>
                <a:cxn ang="0">
                  <a:pos x="12" y="66"/>
                </a:cxn>
                <a:cxn ang="0">
                  <a:pos x="12" y="66"/>
                </a:cxn>
              </a:cxnLst>
              <a:rect l="0" t="0" r="r" b="b"/>
              <a:pathLst>
                <a:path w="90" h="108">
                  <a:moveTo>
                    <a:pt x="0" y="90"/>
                  </a:moveTo>
                  <a:lnTo>
                    <a:pt x="12" y="102"/>
                  </a:lnTo>
                  <a:lnTo>
                    <a:pt x="24" y="108"/>
                  </a:lnTo>
                  <a:lnTo>
                    <a:pt x="54" y="108"/>
                  </a:lnTo>
                  <a:lnTo>
                    <a:pt x="78" y="96"/>
                  </a:lnTo>
                  <a:lnTo>
                    <a:pt x="90" y="72"/>
                  </a:lnTo>
                  <a:lnTo>
                    <a:pt x="84" y="42"/>
                  </a:lnTo>
                  <a:lnTo>
                    <a:pt x="66" y="24"/>
                  </a:lnTo>
                  <a:lnTo>
                    <a:pt x="54" y="12"/>
                  </a:lnTo>
                  <a:lnTo>
                    <a:pt x="48" y="6"/>
                  </a:lnTo>
                  <a:lnTo>
                    <a:pt x="48" y="6"/>
                  </a:lnTo>
                  <a:lnTo>
                    <a:pt x="48" y="0"/>
                  </a:lnTo>
                  <a:lnTo>
                    <a:pt x="24" y="24"/>
                  </a:lnTo>
                  <a:lnTo>
                    <a:pt x="6" y="48"/>
                  </a:lnTo>
                  <a:lnTo>
                    <a:pt x="0" y="66"/>
                  </a:lnTo>
                  <a:lnTo>
                    <a:pt x="0" y="90"/>
                  </a:lnTo>
                  <a:lnTo>
                    <a:pt x="0" y="90"/>
                  </a:lnTo>
                  <a:close/>
                  <a:moveTo>
                    <a:pt x="12" y="66"/>
                  </a:moveTo>
                  <a:lnTo>
                    <a:pt x="18" y="48"/>
                  </a:lnTo>
                  <a:lnTo>
                    <a:pt x="30" y="36"/>
                  </a:lnTo>
                  <a:lnTo>
                    <a:pt x="42" y="24"/>
                  </a:lnTo>
                  <a:lnTo>
                    <a:pt x="48" y="18"/>
                  </a:lnTo>
                  <a:lnTo>
                    <a:pt x="66" y="30"/>
                  </a:lnTo>
                  <a:lnTo>
                    <a:pt x="72" y="48"/>
                  </a:lnTo>
                  <a:lnTo>
                    <a:pt x="78" y="72"/>
                  </a:lnTo>
                  <a:lnTo>
                    <a:pt x="78" y="84"/>
                  </a:lnTo>
                  <a:lnTo>
                    <a:pt x="66" y="96"/>
                  </a:lnTo>
                  <a:lnTo>
                    <a:pt x="42" y="102"/>
                  </a:lnTo>
                  <a:lnTo>
                    <a:pt x="30" y="96"/>
                  </a:lnTo>
                  <a:lnTo>
                    <a:pt x="18" y="90"/>
                  </a:lnTo>
                  <a:lnTo>
                    <a:pt x="12" y="78"/>
                  </a:lnTo>
                  <a:lnTo>
                    <a:pt x="12" y="66"/>
                  </a:lnTo>
                  <a:lnTo>
                    <a:pt x="12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3987" name="Freeform 19"/>
            <p:cNvSpPr>
              <a:spLocks/>
            </p:cNvSpPr>
            <p:nvPr/>
          </p:nvSpPr>
          <p:spPr bwMode="ltGray">
            <a:xfrm>
              <a:off x="5470" y="1205"/>
              <a:ext cx="102" cy="156"/>
            </a:xfrm>
            <a:custGeom>
              <a:avLst/>
              <a:gdLst/>
              <a:ahLst/>
              <a:cxnLst>
                <a:cxn ang="0">
                  <a:pos x="102" y="0"/>
                </a:cxn>
                <a:cxn ang="0">
                  <a:pos x="0" y="6"/>
                </a:cxn>
                <a:cxn ang="0">
                  <a:pos x="30" y="72"/>
                </a:cxn>
                <a:cxn ang="0">
                  <a:pos x="30" y="156"/>
                </a:cxn>
                <a:cxn ang="0">
                  <a:pos x="72" y="156"/>
                </a:cxn>
                <a:cxn ang="0">
                  <a:pos x="72" y="66"/>
                </a:cxn>
                <a:cxn ang="0">
                  <a:pos x="102" y="0"/>
                </a:cxn>
                <a:cxn ang="0">
                  <a:pos x="102" y="0"/>
                </a:cxn>
              </a:cxnLst>
              <a:rect l="0" t="0" r="r" b="b"/>
              <a:pathLst>
                <a:path w="102" h="156">
                  <a:moveTo>
                    <a:pt x="102" y="0"/>
                  </a:moveTo>
                  <a:lnTo>
                    <a:pt x="0" y="6"/>
                  </a:lnTo>
                  <a:lnTo>
                    <a:pt x="30" y="72"/>
                  </a:lnTo>
                  <a:lnTo>
                    <a:pt x="30" y="156"/>
                  </a:lnTo>
                  <a:lnTo>
                    <a:pt x="72" y="156"/>
                  </a:lnTo>
                  <a:lnTo>
                    <a:pt x="72" y="66"/>
                  </a:lnTo>
                  <a:lnTo>
                    <a:pt x="102" y="0"/>
                  </a:lnTo>
                  <a:lnTo>
                    <a:pt x="102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3988" name="Freeform 20"/>
            <p:cNvSpPr>
              <a:spLocks noEditPoints="1"/>
            </p:cNvSpPr>
            <p:nvPr/>
          </p:nvSpPr>
          <p:spPr bwMode="ltGray">
            <a:xfrm>
              <a:off x="5476" y="1349"/>
              <a:ext cx="84" cy="96"/>
            </a:xfrm>
            <a:custGeom>
              <a:avLst/>
              <a:gdLst/>
              <a:ahLst/>
              <a:cxnLst>
                <a:cxn ang="0">
                  <a:pos x="42" y="96"/>
                </a:cxn>
                <a:cxn ang="0">
                  <a:pos x="66" y="78"/>
                </a:cxn>
                <a:cxn ang="0">
                  <a:pos x="84" y="54"/>
                </a:cxn>
                <a:cxn ang="0">
                  <a:pos x="84" y="30"/>
                </a:cxn>
                <a:cxn ang="0">
                  <a:pos x="66" y="6"/>
                </a:cxn>
                <a:cxn ang="0">
                  <a:pos x="42" y="0"/>
                </a:cxn>
                <a:cxn ang="0">
                  <a:pos x="24" y="6"/>
                </a:cxn>
                <a:cxn ang="0">
                  <a:pos x="12" y="18"/>
                </a:cxn>
                <a:cxn ang="0">
                  <a:pos x="6" y="30"/>
                </a:cxn>
                <a:cxn ang="0">
                  <a:pos x="0" y="42"/>
                </a:cxn>
                <a:cxn ang="0">
                  <a:pos x="12" y="66"/>
                </a:cxn>
                <a:cxn ang="0">
                  <a:pos x="30" y="84"/>
                </a:cxn>
                <a:cxn ang="0">
                  <a:pos x="42" y="96"/>
                </a:cxn>
                <a:cxn ang="0">
                  <a:pos x="42" y="96"/>
                </a:cxn>
                <a:cxn ang="0">
                  <a:pos x="48" y="12"/>
                </a:cxn>
                <a:cxn ang="0">
                  <a:pos x="66" y="18"/>
                </a:cxn>
                <a:cxn ang="0">
                  <a:pos x="72" y="30"/>
                </a:cxn>
                <a:cxn ang="0">
                  <a:pos x="72" y="42"/>
                </a:cxn>
                <a:cxn ang="0">
                  <a:pos x="66" y="54"/>
                </a:cxn>
                <a:cxn ang="0">
                  <a:pos x="54" y="72"/>
                </a:cxn>
                <a:cxn ang="0">
                  <a:pos x="42" y="84"/>
                </a:cxn>
                <a:cxn ang="0">
                  <a:pos x="42" y="84"/>
                </a:cxn>
                <a:cxn ang="0">
                  <a:pos x="30" y="72"/>
                </a:cxn>
                <a:cxn ang="0">
                  <a:pos x="18" y="54"/>
                </a:cxn>
                <a:cxn ang="0">
                  <a:pos x="18" y="30"/>
                </a:cxn>
                <a:cxn ang="0">
                  <a:pos x="30" y="18"/>
                </a:cxn>
                <a:cxn ang="0">
                  <a:pos x="48" y="12"/>
                </a:cxn>
                <a:cxn ang="0">
                  <a:pos x="48" y="12"/>
                </a:cxn>
              </a:cxnLst>
              <a:rect l="0" t="0" r="r" b="b"/>
              <a:pathLst>
                <a:path w="84" h="96">
                  <a:moveTo>
                    <a:pt x="42" y="96"/>
                  </a:moveTo>
                  <a:lnTo>
                    <a:pt x="66" y="78"/>
                  </a:lnTo>
                  <a:lnTo>
                    <a:pt x="84" y="54"/>
                  </a:lnTo>
                  <a:lnTo>
                    <a:pt x="84" y="30"/>
                  </a:lnTo>
                  <a:lnTo>
                    <a:pt x="66" y="6"/>
                  </a:lnTo>
                  <a:lnTo>
                    <a:pt x="42" y="0"/>
                  </a:lnTo>
                  <a:lnTo>
                    <a:pt x="24" y="6"/>
                  </a:lnTo>
                  <a:lnTo>
                    <a:pt x="12" y="18"/>
                  </a:lnTo>
                  <a:lnTo>
                    <a:pt x="6" y="30"/>
                  </a:lnTo>
                  <a:lnTo>
                    <a:pt x="0" y="42"/>
                  </a:lnTo>
                  <a:lnTo>
                    <a:pt x="12" y="66"/>
                  </a:lnTo>
                  <a:lnTo>
                    <a:pt x="30" y="84"/>
                  </a:lnTo>
                  <a:lnTo>
                    <a:pt x="42" y="96"/>
                  </a:lnTo>
                  <a:lnTo>
                    <a:pt x="42" y="96"/>
                  </a:lnTo>
                  <a:close/>
                  <a:moveTo>
                    <a:pt x="48" y="12"/>
                  </a:moveTo>
                  <a:lnTo>
                    <a:pt x="66" y="18"/>
                  </a:lnTo>
                  <a:lnTo>
                    <a:pt x="72" y="30"/>
                  </a:lnTo>
                  <a:lnTo>
                    <a:pt x="72" y="42"/>
                  </a:lnTo>
                  <a:lnTo>
                    <a:pt x="66" y="54"/>
                  </a:lnTo>
                  <a:lnTo>
                    <a:pt x="54" y="72"/>
                  </a:lnTo>
                  <a:lnTo>
                    <a:pt x="42" y="84"/>
                  </a:lnTo>
                  <a:lnTo>
                    <a:pt x="42" y="84"/>
                  </a:lnTo>
                  <a:lnTo>
                    <a:pt x="30" y="72"/>
                  </a:lnTo>
                  <a:lnTo>
                    <a:pt x="18" y="54"/>
                  </a:lnTo>
                  <a:lnTo>
                    <a:pt x="18" y="30"/>
                  </a:lnTo>
                  <a:lnTo>
                    <a:pt x="30" y="18"/>
                  </a:lnTo>
                  <a:lnTo>
                    <a:pt x="48" y="12"/>
                  </a:lnTo>
                  <a:lnTo>
                    <a:pt x="48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3989" name="Freeform 21"/>
            <p:cNvSpPr>
              <a:spLocks noEditPoints="1"/>
            </p:cNvSpPr>
            <p:nvPr/>
          </p:nvSpPr>
          <p:spPr bwMode="ltGray">
            <a:xfrm>
              <a:off x="5470" y="1433"/>
              <a:ext cx="90" cy="108"/>
            </a:xfrm>
            <a:custGeom>
              <a:avLst/>
              <a:gdLst/>
              <a:ahLst/>
              <a:cxnLst>
                <a:cxn ang="0">
                  <a:pos x="6" y="90"/>
                </a:cxn>
                <a:cxn ang="0">
                  <a:pos x="18" y="102"/>
                </a:cxn>
                <a:cxn ang="0">
                  <a:pos x="30" y="108"/>
                </a:cxn>
                <a:cxn ang="0">
                  <a:pos x="60" y="108"/>
                </a:cxn>
                <a:cxn ang="0">
                  <a:pos x="84" y="96"/>
                </a:cxn>
                <a:cxn ang="0">
                  <a:pos x="90" y="84"/>
                </a:cxn>
                <a:cxn ang="0">
                  <a:pos x="90" y="66"/>
                </a:cxn>
                <a:cxn ang="0">
                  <a:pos x="84" y="36"/>
                </a:cxn>
                <a:cxn ang="0">
                  <a:pos x="72" y="18"/>
                </a:cxn>
                <a:cxn ang="0">
                  <a:pos x="60" y="6"/>
                </a:cxn>
                <a:cxn ang="0">
                  <a:pos x="54" y="0"/>
                </a:cxn>
                <a:cxn ang="0">
                  <a:pos x="54" y="0"/>
                </a:cxn>
                <a:cxn ang="0">
                  <a:pos x="48" y="0"/>
                </a:cxn>
                <a:cxn ang="0">
                  <a:pos x="24" y="24"/>
                </a:cxn>
                <a:cxn ang="0">
                  <a:pos x="12" y="48"/>
                </a:cxn>
                <a:cxn ang="0">
                  <a:pos x="0" y="66"/>
                </a:cxn>
                <a:cxn ang="0">
                  <a:pos x="6" y="90"/>
                </a:cxn>
                <a:cxn ang="0">
                  <a:pos x="6" y="90"/>
                </a:cxn>
                <a:cxn ang="0">
                  <a:pos x="18" y="66"/>
                </a:cxn>
                <a:cxn ang="0">
                  <a:pos x="24" y="48"/>
                </a:cxn>
                <a:cxn ang="0">
                  <a:pos x="36" y="30"/>
                </a:cxn>
                <a:cxn ang="0">
                  <a:pos x="42" y="18"/>
                </a:cxn>
                <a:cxn ang="0">
                  <a:pos x="48" y="12"/>
                </a:cxn>
                <a:cxn ang="0">
                  <a:pos x="78" y="42"/>
                </a:cxn>
                <a:cxn ang="0">
                  <a:pos x="84" y="66"/>
                </a:cxn>
                <a:cxn ang="0">
                  <a:pos x="66" y="90"/>
                </a:cxn>
                <a:cxn ang="0">
                  <a:pos x="54" y="96"/>
                </a:cxn>
                <a:cxn ang="0">
                  <a:pos x="42" y="96"/>
                </a:cxn>
                <a:cxn ang="0">
                  <a:pos x="30" y="96"/>
                </a:cxn>
                <a:cxn ang="0">
                  <a:pos x="24" y="84"/>
                </a:cxn>
                <a:cxn ang="0">
                  <a:pos x="18" y="78"/>
                </a:cxn>
                <a:cxn ang="0">
                  <a:pos x="18" y="66"/>
                </a:cxn>
                <a:cxn ang="0">
                  <a:pos x="18" y="66"/>
                </a:cxn>
              </a:cxnLst>
              <a:rect l="0" t="0" r="r" b="b"/>
              <a:pathLst>
                <a:path w="90" h="108">
                  <a:moveTo>
                    <a:pt x="6" y="90"/>
                  </a:moveTo>
                  <a:lnTo>
                    <a:pt x="18" y="102"/>
                  </a:lnTo>
                  <a:lnTo>
                    <a:pt x="30" y="108"/>
                  </a:lnTo>
                  <a:lnTo>
                    <a:pt x="60" y="108"/>
                  </a:lnTo>
                  <a:lnTo>
                    <a:pt x="84" y="96"/>
                  </a:lnTo>
                  <a:lnTo>
                    <a:pt x="90" y="84"/>
                  </a:lnTo>
                  <a:lnTo>
                    <a:pt x="90" y="66"/>
                  </a:lnTo>
                  <a:lnTo>
                    <a:pt x="84" y="36"/>
                  </a:lnTo>
                  <a:lnTo>
                    <a:pt x="72" y="18"/>
                  </a:lnTo>
                  <a:lnTo>
                    <a:pt x="60" y="6"/>
                  </a:lnTo>
                  <a:lnTo>
                    <a:pt x="54" y="0"/>
                  </a:lnTo>
                  <a:lnTo>
                    <a:pt x="54" y="0"/>
                  </a:lnTo>
                  <a:lnTo>
                    <a:pt x="48" y="0"/>
                  </a:lnTo>
                  <a:lnTo>
                    <a:pt x="24" y="24"/>
                  </a:lnTo>
                  <a:lnTo>
                    <a:pt x="12" y="48"/>
                  </a:lnTo>
                  <a:lnTo>
                    <a:pt x="0" y="66"/>
                  </a:lnTo>
                  <a:lnTo>
                    <a:pt x="6" y="90"/>
                  </a:lnTo>
                  <a:lnTo>
                    <a:pt x="6" y="90"/>
                  </a:lnTo>
                  <a:close/>
                  <a:moveTo>
                    <a:pt x="18" y="66"/>
                  </a:moveTo>
                  <a:lnTo>
                    <a:pt x="24" y="48"/>
                  </a:lnTo>
                  <a:lnTo>
                    <a:pt x="36" y="30"/>
                  </a:lnTo>
                  <a:lnTo>
                    <a:pt x="42" y="18"/>
                  </a:lnTo>
                  <a:lnTo>
                    <a:pt x="48" y="12"/>
                  </a:lnTo>
                  <a:lnTo>
                    <a:pt x="78" y="42"/>
                  </a:lnTo>
                  <a:lnTo>
                    <a:pt x="84" y="66"/>
                  </a:lnTo>
                  <a:lnTo>
                    <a:pt x="66" y="90"/>
                  </a:lnTo>
                  <a:lnTo>
                    <a:pt x="54" y="96"/>
                  </a:lnTo>
                  <a:lnTo>
                    <a:pt x="42" y="96"/>
                  </a:lnTo>
                  <a:lnTo>
                    <a:pt x="30" y="96"/>
                  </a:lnTo>
                  <a:lnTo>
                    <a:pt x="24" y="84"/>
                  </a:lnTo>
                  <a:lnTo>
                    <a:pt x="18" y="78"/>
                  </a:lnTo>
                  <a:lnTo>
                    <a:pt x="18" y="66"/>
                  </a:lnTo>
                  <a:lnTo>
                    <a:pt x="18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3990" name="Freeform 22"/>
            <p:cNvSpPr>
              <a:spLocks noEditPoints="1"/>
            </p:cNvSpPr>
            <p:nvPr/>
          </p:nvSpPr>
          <p:spPr bwMode="ltGray">
            <a:xfrm>
              <a:off x="5428" y="3525"/>
              <a:ext cx="66" cy="96"/>
            </a:xfrm>
            <a:custGeom>
              <a:avLst/>
              <a:gdLst/>
              <a:ahLst/>
              <a:cxnLst>
                <a:cxn ang="0">
                  <a:pos x="30" y="96"/>
                </a:cxn>
                <a:cxn ang="0">
                  <a:pos x="54" y="72"/>
                </a:cxn>
                <a:cxn ang="0">
                  <a:pos x="66" y="48"/>
                </a:cxn>
                <a:cxn ang="0">
                  <a:pos x="66" y="24"/>
                </a:cxn>
                <a:cxn ang="0">
                  <a:pos x="54" y="6"/>
                </a:cxn>
                <a:cxn ang="0">
                  <a:pos x="30" y="0"/>
                </a:cxn>
                <a:cxn ang="0">
                  <a:pos x="18" y="0"/>
                </a:cxn>
                <a:cxn ang="0">
                  <a:pos x="6" y="12"/>
                </a:cxn>
                <a:cxn ang="0">
                  <a:pos x="0" y="36"/>
                </a:cxn>
                <a:cxn ang="0">
                  <a:pos x="6" y="60"/>
                </a:cxn>
                <a:cxn ang="0">
                  <a:pos x="18" y="84"/>
                </a:cxn>
                <a:cxn ang="0">
                  <a:pos x="30" y="96"/>
                </a:cxn>
                <a:cxn ang="0">
                  <a:pos x="30" y="96"/>
                </a:cxn>
                <a:cxn ang="0">
                  <a:pos x="30" y="12"/>
                </a:cxn>
                <a:cxn ang="0">
                  <a:pos x="48" y="18"/>
                </a:cxn>
                <a:cxn ang="0">
                  <a:pos x="54" y="24"/>
                </a:cxn>
                <a:cxn ang="0">
                  <a:pos x="54" y="36"/>
                </a:cxn>
                <a:cxn ang="0">
                  <a:pos x="48" y="48"/>
                </a:cxn>
                <a:cxn ang="0">
                  <a:pos x="36" y="66"/>
                </a:cxn>
                <a:cxn ang="0">
                  <a:pos x="30" y="78"/>
                </a:cxn>
                <a:cxn ang="0">
                  <a:pos x="18" y="66"/>
                </a:cxn>
                <a:cxn ang="0">
                  <a:pos x="12" y="48"/>
                </a:cxn>
                <a:cxn ang="0">
                  <a:pos x="6" y="30"/>
                </a:cxn>
                <a:cxn ang="0">
                  <a:pos x="18" y="12"/>
                </a:cxn>
                <a:cxn ang="0">
                  <a:pos x="30" y="12"/>
                </a:cxn>
                <a:cxn ang="0">
                  <a:pos x="30" y="12"/>
                </a:cxn>
              </a:cxnLst>
              <a:rect l="0" t="0" r="r" b="b"/>
              <a:pathLst>
                <a:path w="66" h="96">
                  <a:moveTo>
                    <a:pt x="30" y="96"/>
                  </a:moveTo>
                  <a:lnTo>
                    <a:pt x="54" y="72"/>
                  </a:lnTo>
                  <a:lnTo>
                    <a:pt x="66" y="48"/>
                  </a:lnTo>
                  <a:lnTo>
                    <a:pt x="66" y="24"/>
                  </a:lnTo>
                  <a:lnTo>
                    <a:pt x="54" y="6"/>
                  </a:lnTo>
                  <a:lnTo>
                    <a:pt x="30" y="0"/>
                  </a:lnTo>
                  <a:lnTo>
                    <a:pt x="18" y="0"/>
                  </a:lnTo>
                  <a:lnTo>
                    <a:pt x="6" y="12"/>
                  </a:lnTo>
                  <a:lnTo>
                    <a:pt x="0" y="36"/>
                  </a:lnTo>
                  <a:lnTo>
                    <a:pt x="6" y="60"/>
                  </a:lnTo>
                  <a:lnTo>
                    <a:pt x="18" y="84"/>
                  </a:lnTo>
                  <a:lnTo>
                    <a:pt x="30" y="96"/>
                  </a:lnTo>
                  <a:lnTo>
                    <a:pt x="30" y="96"/>
                  </a:lnTo>
                  <a:close/>
                  <a:moveTo>
                    <a:pt x="30" y="12"/>
                  </a:moveTo>
                  <a:lnTo>
                    <a:pt x="48" y="18"/>
                  </a:lnTo>
                  <a:lnTo>
                    <a:pt x="54" y="24"/>
                  </a:lnTo>
                  <a:lnTo>
                    <a:pt x="54" y="36"/>
                  </a:lnTo>
                  <a:lnTo>
                    <a:pt x="48" y="48"/>
                  </a:lnTo>
                  <a:lnTo>
                    <a:pt x="36" y="66"/>
                  </a:lnTo>
                  <a:lnTo>
                    <a:pt x="30" y="78"/>
                  </a:lnTo>
                  <a:lnTo>
                    <a:pt x="18" y="66"/>
                  </a:lnTo>
                  <a:lnTo>
                    <a:pt x="12" y="48"/>
                  </a:lnTo>
                  <a:lnTo>
                    <a:pt x="6" y="30"/>
                  </a:lnTo>
                  <a:lnTo>
                    <a:pt x="18" y="12"/>
                  </a:lnTo>
                  <a:lnTo>
                    <a:pt x="30" y="12"/>
                  </a:lnTo>
                  <a:lnTo>
                    <a:pt x="30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3991" name="Freeform 23"/>
            <p:cNvSpPr>
              <a:spLocks/>
            </p:cNvSpPr>
            <p:nvPr/>
          </p:nvSpPr>
          <p:spPr bwMode="ltGray">
            <a:xfrm>
              <a:off x="3017" y="1127"/>
              <a:ext cx="2603" cy="444"/>
            </a:xfrm>
            <a:custGeom>
              <a:avLst/>
              <a:gdLst/>
              <a:ahLst/>
              <a:cxnLst>
                <a:cxn ang="0">
                  <a:pos x="2577" y="0"/>
                </a:cxn>
                <a:cxn ang="0">
                  <a:pos x="2594" y="72"/>
                </a:cxn>
                <a:cxn ang="0">
                  <a:pos x="6" y="444"/>
                </a:cxn>
                <a:cxn ang="0">
                  <a:pos x="0" y="396"/>
                </a:cxn>
                <a:cxn ang="0">
                  <a:pos x="1225" y="96"/>
                </a:cxn>
                <a:cxn ang="0">
                  <a:pos x="1351" y="78"/>
                </a:cxn>
                <a:cxn ang="0">
                  <a:pos x="2577" y="0"/>
                </a:cxn>
                <a:cxn ang="0">
                  <a:pos x="2577" y="0"/>
                </a:cxn>
              </a:cxnLst>
              <a:rect l="0" t="0" r="r" b="b"/>
              <a:pathLst>
                <a:path w="2594" h="444">
                  <a:moveTo>
                    <a:pt x="2577" y="0"/>
                  </a:moveTo>
                  <a:lnTo>
                    <a:pt x="2594" y="72"/>
                  </a:lnTo>
                  <a:lnTo>
                    <a:pt x="6" y="444"/>
                  </a:lnTo>
                  <a:lnTo>
                    <a:pt x="0" y="396"/>
                  </a:lnTo>
                  <a:lnTo>
                    <a:pt x="1225" y="96"/>
                  </a:lnTo>
                  <a:lnTo>
                    <a:pt x="1351" y="78"/>
                  </a:lnTo>
                  <a:lnTo>
                    <a:pt x="2577" y="0"/>
                  </a:lnTo>
                  <a:lnTo>
                    <a:pt x="2577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3992" name="Freeform 24"/>
            <p:cNvSpPr>
              <a:spLocks noEditPoints="1"/>
            </p:cNvSpPr>
            <p:nvPr/>
          </p:nvSpPr>
          <p:spPr bwMode="ltGray">
            <a:xfrm>
              <a:off x="2934" y="3773"/>
              <a:ext cx="84" cy="95"/>
            </a:xfrm>
            <a:custGeom>
              <a:avLst/>
              <a:gdLst/>
              <a:ahLst/>
              <a:cxnLst>
                <a:cxn ang="0">
                  <a:pos x="36" y="95"/>
                </a:cxn>
                <a:cxn ang="0">
                  <a:pos x="60" y="77"/>
                </a:cxn>
                <a:cxn ang="0">
                  <a:pos x="78" y="53"/>
                </a:cxn>
                <a:cxn ang="0">
                  <a:pos x="84" y="42"/>
                </a:cxn>
                <a:cxn ang="0">
                  <a:pos x="84" y="30"/>
                </a:cxn>
                <a:cxn ang="0">
                  <a:pos x="72" y="6"/>
                </a:cxn>
                <a:cxn ang="0">
                  <a:pos x="42" y="0"/>
                </a:cxn>
                <a:cxn ang="0">
                  <a:pos x="30" y="0"/>
                </a:cxn>
                <a:cxn ang="0">
                  <a:pos x="12" y="12"/>
                </a:cxn>
                <a:cxn ang="0">
                  <a:pos x="0" y="24"/>
                </a:cxn>
                <a:cxn ang="0">
                  <a:pos x="0" y="36"/>
                </a:cxn>
                <a:cxn ang="0">
                  <a:pos x="6" y="59"/>
                </a:cxn>
                <a:cxn ang="0">
                  <a:pos x="24" y="83"/>
                </a:cxn>
                <a:cxn ang="0">
                  <a:pos x="36" y="95"/>
                </a:cxn>
                <a:cxn ang="0">
                  <a:pos x="36" y="95"/>
                </a:cxn>
                <a:cxn ang="0">
                  <a:pos x="48" y="12"/>
                </a:cxn>
                <a:cxn ang="0">
                  <a:pos x="66" y="18"/>
                </a:cxn>
                <a:cxn ang="0">
                  <a:pos x="72" y="30"/>
                </a:cxn>
                <a:cxn ang="0">
                  <a:pos x="72" y="42"/>
                </a:cxn>
                <a:cxn ang="0">
                  <a:pos x="66" y="53"/>
                </a:cxn>
                <a:cxn ang="0">
                  <a:pos x="48" y="71"/>
                </a:cxn>
                <a:cxn ang="0">
                  <a:pos x="42" y="77"/>
                </a:cxn>
                <a:cxn ang="0">
                  <a:pos x="36" y="77"/>
                </a:cxn>
                <a:cxn ang="0">
                  <a:pos x="24" y="65"/>
                </a:cxn>
                <a:cxn ang="0">
                  <a:pos x="18" y="48"/>
                </a:cxn>
                <a:cxn ang="0">
                  <a:pos x="18" y="30"/>
                </a:cxn>
                <a:cxn ang="0">
                  <a:pos x="30" y="12"/>
                </a:cxn>
                <a:cxn ang="0">
                  <a:pos x="48" y="12"/>
                </a:cxn>
                <a:cxn ang="0">
                  <a:pos x="48" y="12"/>
                </a:cxn>
              </a:cxnLst>
              <a:rect l="0" t="0" r="r" b="b"/>
              <a:pathLst>
                <a:path w="84" h="95">
                  <a:moveTo>
                    <a:pt x="36" y="95"/>
                  </a:moveTo>
                  <a:lnTo>
                    <a:pt x="60" y="77"/>
                  </a:lnTo>
                  <a:lnTo>
                    <a:pt x="78" y="53"/>
                  </a:lnTo>
                  <a:lnTo>
                    <a:pt x="84" y="42"/>
                  </a:lnTo>
                  <a:lnTo>
                    <a:pt x="84" y="30"/>
                  </a:lnTo>
                  <a:lnTo>
                    <a:pt x="72" y="6"/>
                  </a:lnTo>
                  <a:lnTo>
                    <a:pt x="42" y="0"/>
                  </a:lnTo>
                  <a:lnTo>
                    <a:pt x="30" y="0"/>
                  </a:lnTo>
                  <a:lnTo>
                    <a:pt x="12" y="12"/>
                  </a:lnTo>
                  <a:lnTo>
                    <a:pt x="0" y="24"/>
                  </a:lnTo>
                  <a:lnTo>
                    <a:pt x="0" y="36"/>
                  </a:lnTo>
                  <a:lnTo>
                    <a:pt x="6" y="59"/>
                  </a:lnTo>
                  <a:lnTo>
                    <a:pt x="24" y="83"/>
                  </a:lnTo>
                  <a:lnTo>
                    <a:pt x="36" y="95"/>
                  </a:lnTo>
                  <a:lnTo>
                    <a:pt x="36" y="95"/>
                  </a:lnTo>
                  <a:close/>
                  <a:moveTo>
                    <a:pt x="48" y="12"/>
                  </a:moveTo>
                  <a:lnTo>
                    <a:pt x="66" y="18"/>
                  </a:lnTo>
                  <a:lnTo>
                    <a:pt x="72" y="30"/>
                  </a:lnTo>
                  <a:lnTo>
                    <a:pt x="72" y="42"/>
                  </a:lnTo>
                  <a:lnTo>
                    <a:pt x="66" y="53"/>
                  </a:lnTo>
                  <a:lnTo>
                    <a:pt x="48" y="71"/>
                  </a:lnTo>
                  <a:lnTo>
                    <a:pt x="42" y="77"/>
                  </a:lnTo>
                  <a:lnTo>
                    <a:pt x="36" y="77"/>
                  </a:lnTo>
                  <a:lnTo>
                    <a:pt x="24" y="65"/>
                  </a:lnTo>
                  <a:lnTo>
                    <a:pt x="18" y="48"/>
                  </a:lnTo>
                  <a:lnTo>
                    <a:pt x="18" y="30"/>
                  </a:lnTo>
                  <a:lnTo>
                    <a:pt x="30" y="12"/>
                  </a:lnTo>
                  <a:lnTo>
                    <a:pt x="48" y="12"/>
                  </a:lnTo>
                  <a:lnTo>
                    <a:pt x="48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3993" name="Freeform 25"/>
            <p:cNvSpPr>
              <a:spLocks noEditPoints="1"/>
            </p:cNvSpPr>
            <p:nvPr/>
          </p:nvSpPr>
          <p:spPr bwMode="ltGray">
            <a:xfrm>
              <a:off x="3779" y="3872"/>
              <a:ext cx="90" cy="108"/>
            </a:xfrm>
            <a:custGeom>
              <a:avLst/>
              <a:gdLst/>
              <a:ahLst/>
              <a:cxnLst>
                <a:cxn ang="0">
                  <a:pos x="12" y="96"/>
                </a:cxn>
                <a:cxn ang="0">
                  <a:pos x="24" y="108"/>
                </a:cxn>
                <a:cxn ang="0">
                  <a:pos x="42" y="108"/>
                </a:cxn>
                <a:cxn ang="0">
                  <a:pos x="66" y="102"/>
                </a:cxn>
                <a:cxn ang="0">
                  <a:pos x="84" y="78"/>
                </a:cxn>
                <a:cxn ang="0">
                  <a:pos x="90" y="66"/>
                </a:cxn>
                <a:cxn ang="0">
                  <a:pos x="84" y="48"/>
                </a:cxn>
                <a:cxn ang="0">
                  <a:pos x="66" y="24"/>
                </a:cxn>
                <a:cxn ang="0">
                  <a:pos x="48" y="12"/>
                </a:cxn>
                <a:cxn ang="0">
                  <a:pos x="36" y="0"/>
                </a:cxn>
                <a:cxn ang="0">
                  <a:pos x="30" y="0"/>
                </a:cxn>
                <a:cxn ang="0">
                  <a:pos x="30" y="0"/>
                </a:cxn>
                <a:cxn ang="0">
                  <a:pos x="24" y="0"/>
                </a:cxn>
                <a:cxn ang="0">
                  <a:pos x="12" y="30"/>
                </a:cxn>
                <a:cxn ang="0">
                  <a:pos x="0" y="54"/>
                </a:cxn>
                <a:cxn ang="0">
                  <a:pos x="0" y="78"/>
                </a:cxn>
                <a:cxn ang="0">
                  <a:pos x="12" y="96"/>
                </a:cxn>
                <a:cxn ang="0">
                  <a:pos x="12" y="96"/>
                </a:cxn>
                <a:cxn ang="0">
                  <a:pos x="12" y="72"/>
                </a:cxn>
                <a:cxn ang="0">
                  <a:pos x="18" y="54"/>
                </a:cxn>
                <a:cxn ang="0">
                  <a:pos x="24" y="36"/>
                </a:cxn>
                <a:cxn ang="0">
                  <a:pos x="30" y="18"/>
                </a:cxn>
                <a:cxn ang="0">
                  <a:pos x="30" y="12"/>
                </a:cxn>
                <a:cxn ang="0">
                  <a:pos x="48" y="24"/>
                </a:cxn>
                <a:cxn ang="0">
                  <a:pos x="66" y="36"/>
                </a:cxn>
                <a:cxn ang="0">
                  <a:pos x="78" y="54"/>
                </a:cxn>
                <a:cxn ang="0">
                  <a:pos x="78" y="72"/>
                </a:cxn>
                <a:cxn ang="0">
                  <a:pos x="72" y="84"/>
                </a:cxn>
                <a:cxn ang="0">
                  <a:pos x="48" y="96"/>
                </a:cxn>
                <a:cxn ang="0">
                  <a:pos x="36" y="96"/>
                </a:cxn>
                <a:cxn ang="0">
                  <a:pos x="24" y="90"/>
                </a:cxn>
                <a:cxn ang="0">
                  <a:pos x="18" y="84"/>
                </a:cxn>
                <a:cxn ang="0">
                  <a:pos x="12" y="72"/>
                </a:cxn>
                <a:cxn ang="0">
                  <a:pos x="12" y="72"/>
                </a:cxn>
              </a:cxnLst>
              <a:rect l="0" t="0" r="r" b="b"/>
              <a:pathLst>
                <a:path w="90" h="108">
                  <a:moveTo>
                    <a:pt x="12" y="96"/>
                  </a:moveTo>
                  <a:lnTo>
                    <a:pt x="24" y="108"/>
                  </a:lnTo>
                  <a:lnTo>
                    <a:pt x="42" y="108"/>
                  </a:lnTo>
                  <a:lnTo>
                    <a:pt x="66" y="102"/>
                  </a:lnTo>
                  <a:lnTo>
                    <a:pt x="84" y="78"/>
                  </a:lnTo>
                  <a:lnTo>
                    <a:pt x="90" y="66"/>
                  </a:lnTo>
                  <a:lnTo>
                    <a:pt x="84" y="48"/>
                  </a:lnTo>
                  <a:lnTo>
                    <a:pt x="66" y="24"/>
                  </a:lnTo>
                  <a:lnTo>
                    <a:pt x="48" y="12"/>
                  </a:lnTo>
                  <a:lnTo>
                    <a:pt x="36" y="0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24" y="0"/>
                  </a:lnTo>
                  <a:lnTo>
                    <a:pt x="12" y="30"/>
                  </a:lnTo>
                  <a:lnTo>
                    <a:pt x="0" y="54"/>
                  </a:lnTo>
                  <a:lnTo>
                    <a:pt x="0" y="78"/>
                  </a:lnTo>
                  <a:lnTo>
                    <a:pt x="12" y="96"/>
                  </a:lnTo>
                  <a:lnTo>
                    <a:pt x="12" y="96"/>
                  </a:lnTo>
                  <a:close/>
                  <a:moveTo>
                    <a:pt x="12" y="72"/>
                  </a:moveTo>
                  <a:lnTo>
                    <a:pt x="18" y="54"/>
                  </a:lnTo>
                  <a:lnTo>
                    <a:pt x="24" y="36"/>
                  </a:lnTo>
                  <a:lnTo>
                    <a:pt x="30" y="18"/>
                  </a:lnTo>
                  <a:lnTo>
                    <a:pt x="30" y="12"/>
                  </a:lnTo>
                  <a:lnTo>
                    <a:pt x="48" y="24"/>
                  </a:lnTo>
                  <a:lnTo>
                    <a:pt x="66" y="36"/>
                  </a:lnTo>
                  <a:lnTo>
                    <a:pt x="78" y="54"/>
                  </a:lnTo>
                  <a:lnTo>
                    <a:pt x="78" y="72"/>
                  </a:lnTo>
                  <a:lnTo>
                    <a:pt x="72" y="84"/>
                  </a:lnTo>
                  <a:lnTo>
                    <a:pt x="48" y="96"/>
                  </a:lnTo>
                  <a:lnTo>
                    <a:pt x="36" y="96"/>
                  </a:lnTo>
                  <a:lnTo>
                    <a:pt x="24" y="90"/>
                  </a:lnTo>
                  <a:lnTo>
                    <a:pt x="18" y="84"/>
                  </a:lnTo>
                  <a:lnTo>
                    <a:pt x="12" y="72"/>
                  </a:lnTo>
                  <a:lnTo>
                    <a:pt x="12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3994" name="Freeform 26"/>
            <p:cNvSpPr>
              <a:spLocks noEditPoints="1"/>
            </p:cNvSpPr>
            <p:nvPr/>
          </p:nvSpPr>
          <p:spPr bwMode="ltGray">
            <a:xfrm>
              <a:off x="2400" y="3872"/>
              <a:ext cx="72" cy="90"/>
            </a:xfrm>
            <a:custGeom>
              <a:avLst/>
              <a:gdLst/>
              <a:ahLst/>
              <a:cxnLst>
                <a:cxn ang="0">
                  <a:pos x="71" y="90"/>
                </a:cxn>
                <a:cxn ang="0">
                  <a:pos x="71" y="60"/>
                </a:cxn>
                <a:cxn ang="0">
                  <a:pos x="71" y="36"/>
                </a:cxn>
                <a:cxn ang="0">
                  <a:pos x="60" y="12"/>
                </a:cxn>
                <a:cxn ang="0">
                  <a:pos x="36" y="0"/>
                </a:cxn>
                <a:cxn ang="0">
                  <a:pos x="12" y="12"/>
                </a:cxn>
                <a:cxn ang="0">
                  <a:pos x="0" y="36"/>
                </a:cxn>
                <a:cxn ang="0">
                  <a:pos x="6" y="60"/>
                </a:cxn>
                <a:cxn ang="0">
                  <a:pos x="30" y="78"/>
                </a:cxn>
                <a:cxn ang="0">
                  <a:pos x="54" y="90"/>
                </a:cxn>
                <a:cxn ang="0">
                  <a:pos x="71" y="90"/>
                </a:cxn>
                <a:cxn ang="0">
                  <a:pos x="71" y="90"/>
                </a:cxn>
                <a:cxn ang="0">
                  <a:pos x="24" y="18"/>
                </a:cxn>
                <a:cxn ang="0">
                  <a:pos x="42" y="18"/>
                </a:cxn>
                <a:cxn ang="0">
                  <a:pos x="54" y="18"/>
                </a:cxn>
                <a:cxn ang="0">
                  <a:pos x="60" y="42"/>
                </a:cxn>
                <a:cxn ang="0">
                  <a:pos x="60" y="66"/>
                </a:cxn>
                <a:cxn ang="0">
                  <a:pos x="60" y="72"/>
                </a:cxn>
                <a:cxn ang="0">
                  <a:pos x="60" y="78"/>
                </a:cxn>
                <a:cxn ang="0">
                  <a:pos x="42" y="72"/>
                </a:cxn>
                <a:cxn ang="0">
                  <a:pos x="24" y="66"/>
                </a:cxn>
                <a:cxn ang="0">
                  <a:pos x="12" y="48"/>
                </a:cxn>
                <a:cxn ang="0">
                  <a:pos x="12" y="30"/>
                </a:cxn>
                <a:cxn ang="0">
                  <a:pos x="24" y="18"/>
                </a:cxn>
                <a:cxn ang="0">
                  <a:pos x="24" y="18"/>
                </a:cxn>
              </a:cxnLst>
              <a:rect l="0" t="0" r="r" b="b"/>
              <a:pathLst>
                <a:path w="71" h="90">
                  <a:moveTo>
                    <a:pt x="71" y="90"/>
                  </a:moveTo>
                  <a:lnTo>
                    <a:pt x="71" y="60"/>
                  </a:lnTo>
                  <a:lnTo>
                    <a:pt x="71" y="36"/>
                  </a:lnTo>
                  <a:lnTo>
                    <a:pt x="60" y="12"/>
                  </a:lnTo>
                  <a:lnTo>
                    <a:pt x="36" y="0"/>
                  </a:lnTo>
                  <a:lnTo>
                    <a:pt x="12" y="12"/>
                  </a:lnTo>
                  <a:lnTo>
                    <a:pt x="0" y="36"/>
                  </a:lnTo>
                  <a:lnTo>
                    <a:pt x="6" y="60"/>
                  </a:lnTo>
                  <a:lnTo>
                    <a:pt x="30" y="78"/>
                  </a:lnTo>
                  <a:lnTo>
                    <a:pt x="54" y="90"/>
                  </a:lnTo>
                  <a:lnTo>
                    <a:pt x="71" y="90"/>
                  </a:lnTo>
                  <a:lnTo>
                    <a:pt x="71" y="90"/>
                  </a:lnTo>
                  <a:close/>
                  <a:moveTo>
                    <a:pt x="24" y="18"/>
                  </a:moveTo>
                  <a:lnTo>
                    <a:pt x="42" y="18"/>
                  </a:lnTo>
                  <a:lnTo>
                    <a:pt x="54" y="18"/>
                  </a:lnTo>
                  <a:lnTo>
                    <a:pt x="60" y="42"/>
                  </a:lnTo>
                  <a:lnTo>
                    <a:pt x="60" y="66"/>
                  </a:lnTo>
                  <a:lnTo>
                    <a:pt x="60" y="72"/>
                  </a:lnTo>
                  <a:lnTo>
                    <a:pt x="60" y="78"/>
                  </a:lnTo>
                  <a:lnTo>
                    <a:pt x="42" y="72"/>
                  </a:lnTo>
                  <a:lnTo>
                    <a:pt x="24" y="66"/>
                  </a:lnTo>
                  <a:lnTo>
                    <a:pt x="12" y="48"/>
                  </a:lnTo>
                  <a:lnTo>
                    <a:pt x="12" y="30"/>
                  </a:lnTo>
                  <a:lnTo>
                    <a:pt x="24" y="18"/>
                  </a:lnTo>
                  <a:lnTo>
                    <a:pt x="24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3995" name="Oval 27"/>
            <p:cNvSpPr>
              <a:spLocks noChangeArrowheads="1"/>
            </p:cNvSpPr>
            <p:nvPr/>
          </p:nvSpPr>
          <p:spPr bwMode="ltGray">
            <a:xfrm>
              <a:off x="2444" y="3838"/>
              <a:ext cx="1380" cy="389"/>
            </a:xfrm>
            <a:prstGeom prst="ellipse">
              <a:avLst/>
            </a:pr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3996" name="Oval 28"/>
            <p:cNvSpPr>
              <a:spLocks noChangeArrowheads="1"/>
            </p:cNvSpPr>
            <p:nvPr/>
          </p:nvSpPr>
          <p:spPr bwMode="ltGray">
            <a:xfrm>
              <a:off x="2394" y="3834"/>
              <a:ext cx="1502" cy="288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3997" name="Oval 29"/>
            <p:cNvSpPr>
              <a:spLocks noChangeArrowheads="1"/>
            </p:cNvSpPr>
            <p:nvPr/>
          </p:nvSpPr>
          <p:spPr bwMode="ltGray">
            <a:xfrm>
              <a:off x="2441" y="3860"/>
              <a:ext cx="1425" cy="220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3998" name="Freeform 30"/>
            <p:cNvSpPr>
              <a:spLocks noEditPoints="1"/>
            </p:cNvSpPr>
            <p:nvPr/>
          </p:nvSpPr>
          <p:spPr bwMode="ltGray">
            <a:xfrm>
              <a:off x="3743" y="3788"/>
              <a:ext cx="90" cy="96"/>
            </a:xfrm>
            <a:custGeom>
              <a:avLst/>
              <a:gdLst/>
              <a:ahLst/>
              <a:cxnLst>
                <a:cxn ang="0">
                  <a:pos x="66" y="96"/>
                </a:cxn>
                <a:cxn ang="0">
                  <a:pos x="78" y="66"/>
                </a:cxn>
                <a:cxn ang="0">
                  <a:pos x="90" y="42"/>
                </a:cxn>
                <a:cxn ang="0">
                  <a:pos x="78" y="18"/>
                </a:cxn>
                <a:cxn ang="0">
                  <a:pos x="60" y="0"/>
                </a:cxn>
                <a:cxn ang="0">
                  <a:pos x="30" y="6"/>
                </a:cxn>
                <a:cxn ang="0">
                  <a:pos x="18" y="18"/>
                </a:cxn>
                <a:cxn ang="0">
                  <a:pos x="6" y="30"/>
                </a:cxn>
                <a:cxn ang="0">
                  <a:pos x="0" y="42"/>
                </a:cxn>
                <a:cxn ang="0">
                  <a:pos x="6" y="60"/>
                </a:cxn>
                <a:cxn ang="0">
                  <a:pos x="24" y="78"/>
                </a:cxn>
                <a:cxn ang="0">
                  <a:pos x="48" y="90"/>
                </a:cxn>
                <a:cxn ang="0">
                  <a:pos x="66" y="96"/>
                </a:cxn>
                <a:cxn ang="0">
                  <a:pos x="66" y="96"/>
                </a:cxn>
                <a:cxn ang="0">
                  <a:pos x="42" y="18"/>
                </a:cxn>
                <a:cxn ang="0">
                  <a:pos x="60" y="18"/>
                </a:cxn>
                <a:cxn ang="0">
                  <a:pos x="72" y="24"/>
                </a:cxn>
                <a:cxn ang="0">
                  <a:pos x="72" y="36"/>
                </a:cxn>
                <a:cxn ang="0">
                  <a:pos x="72" y="48"/>
                </a:cxn>
                <a:cxn ang="0">
                  <a:pos x="66" y="72"/>
                </a:cxn>
                <a:cxn ang="0">
                  <a:pos x="60" y="78"/>
                </a:cxn>
                <a:cxn ang="0">
                  <a:pos x="60" y="84"/>
                </a:cxn>
                <a:cxn ang="0">
                  <a:pos x="42" y="72"/>
                </a:cxn>
                <a:cxn ang="0">
                  <a:pos x="30" y="66"/>
                </a:cxn>
                <a:cxn ang="0">
                  <a:pos x="18" y="42"/>
                </a:cxn>
                <a:cxn ang="0">
                  <a:pos x="24" y="30"/>
                </a:cxn>
                <a:cxn ang="0">
                  <a:pos x="42" y="18"/>
                </a:cxn>
                <a:cxn ang="0">
                  <a:pos x="42" y="18"/>
                </a:cxn>
              </a:cxnLst>
              <a:rect l="0" t="0" r="r" b="b"/>
              <a:pathLst>
                <a:path w="90" h="96">
                  <a:moveTo>
                    <a:pt x="66" y="96"/>
                  </a:moveTo>
                  <a:lnTo>
                    <a:pt x="78" y="66"/>
                  </a:lnTo>
                  <a:lnTo>
                    <a:pt x="90" y="42"/>
                  </a:lnTo>
                  <a:lnTo>
                    <a:pt x="78" y="18"/>
                  </a:lnTo>
                  <a:lnTo>
                    <a:pt x="60" y="0"/>
                  </a:lnTo>
                  <a:lnTo>
                    <a:pt x="30" y="6"/>
                  </a:lnTo>
                  <a:lnTo>
                    <a:pt x="18" y="18"/>
                  </a:lnTo>
                  <a:lnTo>
                    <a:pt x="6" y="30"/>
                  </a:lnTo>
                  <a:lnTo>
                    <a:pt x="0" y="42"/>
                  </a:lnTo>
                  <a:lnTo>
                    <a:pt x="6" y="60"/>
                  </a:lnTo>
                  <a:lnTo>
                    <a:pt x="24" y="78"/>
                  </a:lnTo>
                  <a:lnTo>
                    <a:pt x="48" y="90"/>
                  </a:lnTo>
                  <a:lnTo>
                    <a:pt x="66" y="96"/>
                  </a:lnTo>
                  <a:lnTo>
                    <a:pt x="66" y="96"/>
                  </a:lnTo>
                  <a:close/>
                  <a:moveTo>
                    <a:pt x="42" y="18"/>
                  </a:moveTo>
                  <a:lnTo>
                    <a:pt x="60" y="18"/>
                  </a:lnTo>
                  <a:lnTo>
                    <a:pt x="72" y="24"/>
                  </a:lnTo>
                  <a:lnTo>
                    <a:pt x="72" y="36"/>
                  </a:lnTo>
                  <a:lnTo>
                    <a:pt x="72" y="48"/>
                  </a:lnTo>
                  <a:lnTo>
                    <a:pt x="66" y="72"/>
                  </a:lnTo>
                  <a:lnTo>
                    <a:pt x="60" y="78"/>
                  </a:lnTo>
                  <a:lnTo>
                    <a:pt x="60" y="84"/>
                  </a:lnTo>
                  <a:lnTo>
                    <a:pt x="42" y="72"/>
                  </a:lnTo>
                  <a:lnTo>
                    <a:pt x="30" y="66"/>
                  </a:lnTo>
                  <a:lnTo>
                    <a:pt x="18" y="42"/>
                  </a:lnTo>
                  <a:lnTo>
                    <a:pt x="24" y="30"/>
                  </a:lnTo>
                  <a:lnTo>
                    <a:pt x="42" y="18"/>
                  </a:lnTo>
                  <a:lnTo>
                    <a:pt x="42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3999" name="Freeform 31"/>
            <p:cNvSpPr>
              <a:spLocks noEditPoints="1"/>
            </p:cNvSpPr>
            <p:nvPr/>
          </p:nvSpPr>
          <p:spPr bwMode="ltGray">
            <a:xfrm>
              <a:off x="5422" y="3603"/>
              <a:ext cx="72" cy="108"/>
            </a:xfrm>
            <a:custGeom>
              <a:avLst/>
              <a:gdLst/>
              <a:ahLst/>
              <a:cxnLst>
                <a:cxn ang="0">
                  <a:pos x="0" y="90"/>
                </a:cxn>
                <a:cxn ang="0">
                  <a:pos x="12" y="102"/>
                </a:cxn>
                <a:cxn ang="0">
                  <a:pos x="24" y="108"/>
                </a:cxn>
                <a:cxn ang="0">
                  <a:pos x="48" y="108"/>
                </a:cxn>
                <a:cxn ang="0">
                  <a:pos x="66" y="96"/>
                </a:cxn>
                <a:cxn ang="0">
                  <a:pos x="72" y="66"/>
                </a:cxn>
                <a:cxn ang="0">
                  <a:pos x="66" y="42"/>
                </a:cxn>
                <a:cxn ang="0">
                  <a:pos x="60" y="18"/>
                </a:cxn>
                <a:cxn ang="0">
                  <a:pos x="48" y="6"/>
                </a:cxn>
                <a:cxn ang="0">
                  <a:pos x="42" y="0"/>
                </a:cxn>
                <a:cxn ang="0">
                  <a:pos x="42" y="0"/>
                </a:cxn>
                <a:cxn ang="0">
                  <a:pos x="36" y="0"/>
                </a:cxn>
                <a:cxn ang="0">
                  <a:pos x="18" y="24"/>
                </a:cxn>
                <a:cxn ang="0">
                  <a:pos x="6" y="48"/>
                </a:cxn>
                <a:cxn ang="0">
                  <a:pos x="0" y="66"/>
                </a:cxn>
                <a:cxn ang="0">
                  <a:pos x="0" y="90"/>
                </a:cxn>
                <a:cxn ang="0">
                  <a:pos x="0" y="90"/>
                </a:cxn>
                <a:cxn ang="0">
                  <a:pos x="12" y="66"/>
                </a:cxn>
                <a:cxn ang="0">
                  <a:pos x="18" y="48"/>
                </a:cxn>
                <a:cxn ang="0">
                  <a:pos x="24" y="36"/>
                </a:cxn>
                <a:cxn ang="0">
                  <a:pos x="30" y="24"/>
                </a:cxn>
                <a:cxn ang="0">
                  <a:pos x="36" y="18"/>
                </a:cxn>
                <a:cxn ang="0">
                  <a:pos x="54" y="30"/>
                </a:cxn>
                <a:cxn ang="0">
                  <a:pos x="60" y="48"/>
                </a:cxn>
                <a:cxn ang="0">
                  <a:pos x="66" y="72"/>
                </a:cxn>
                <a:cxn ang="0">
                  <a:pos x="66" y="84"/>
                </a:cxn>
                <a:cxn ang="0">
                  <a:pos x="54" y="96"/>
                </a:cxn>
                <a:cxn ang="0">
                  <a:pos x="30" y="102"/>
                </a:cxn>
                <a:cxn ang="0">
                  <a:pos x="24" y="96"/>
                </a:cxn>
                <a:cxn ang="0">
                  <a:pos x="12" y="90"/>
                </a:cxn>
                <a:cxn ang="0">
                  <a:pos x="12" y="78"/>
                </a:cxn>
                <a:cxn ang="0">
                  <a:pos x="12" y="66"/>
                </a:cxn>
                <a:cxn ang="0">
                  <a:pos x="12" y="66"/>
                </a:cxn>
              </a:cxnLst>
              <a:rect l="0" t="0" r="r" b="b"/>
              <a:pathLst>
                <a:path w="72" h="108">
                  <a:moveTo>
                    <a:pt x="0" y="90"/>
                  </a:moveTo>
                  <a:lnTo>
                    <a:pt x="12" y="102"/>
                  </a:lnTo>
                  <a:lnTo>
                    <a:pt x="24" y="108"/>
                  </a:lnTo>
                  <a:lnTo>
                    <a:pt x="48" y="108"/>
                  </a:lnTo>
                  <a:lnTo>
                    <a:pt x="66" y="96"/>
                  </a:lnTo>
                  <a:lnTo>
                    <a:pt x="72" y="66"/>
                  </a:lnTo>
                  <a:lnTo>
                    <a:pt x="66" y="42"/>
                  </a:lnTo>
                  <a:lnTo>
                    <a:pt x="60" y="18"/>
                  </a:lnTo>
                  <a:lnTo>
                    <a:pt x="48" y="6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36" y="0"/>
                  </a:lnTo>
                  <a:lnTo>
                    <a:pt x="18" y="24"/>
                  </a:lnTo>
                  <a:lnTo>
                    <a:pt x="6" y="48"/>
                  </a:lnTo>
                  <a:lnTo>
                    <a:pt x="0" y="66"/>
                  </a:lnTo>
                  <a:lnTo>
                    <a:pt x="0" y="90"/>
                  </a:lnTo>
                  <a:lnTo>
                    <a:pt x="0" y="90"/>
                  </a:lnTo>
                  <a:close/>
                  <a:moveTo>
                    <a:pt x="12" y="66"/>
                  </a:moveTo>
                  <a:lnTo>
                    <a:pt x="18" y="48"/>
                  </a:lnTo>
                  <a:lnTo>
                    <a:pt x="24" y="36"/>
                  </a:lnTo>
                  <a:lnTo>
                    <a:pt x="30" y="24"/>
                  </a:lnTo>
                  <a:lnTo>
                    <a:pt x="36" y="18"/>
                  </a:lnTo>
                  <a:lnTo>
                    <a:pt x="54" y="30"/>
                  </a:lnTo>
                  <a:lnTo>
                    <a:pt x="60" y="48"/>
                  </a:lnTo>
                  <a:lnTo>
                    <a:pt x="66" y="72"/>
                  </a:lnTo>
                  <a:lnTo>
                    <a:pt x="66" y="84"/>
                  </a:lnTo>
                  <a:lnTo>
                    <a:pt x="54" y="96"/>
                  </a:lnTo>
                  <a:lnTo>
                    <a:pt x="30" y="102"/>
                  </a:lnTo>
                  <a:lnTo>
                    <a:pt x="24" y="96"/>
                  </a:lnTo>
                  <a:lnTo>
                    <a:pt x="12" y="90"/>
                  </a:lnTo>
                  <a:lnTo>
                    <a:pt x="12" y="78"/>
                  </a:lnTo>
                  <a:lnTo>
                    <a:pt x="12" y="66"/>
                  </a:lnTo>
                  <a:lnTo>
                    <a:pt x="12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4000" name="Rectangle 32"/>
            <p:cNvSpPr>
              <a:spLocks noChangeArrowheads="1"/>
            </p:cNvSpPr>
            <p:nvPr/>
          </p:nvSpPr>
          <p:spPr bwMode="ltGray">
            <a:xfrm>
              <a:off x="4238" y="1773"/>
              <a:ext cx="173" cy="2539"/>
            </a:xfrm>
            <a:prstGeom prst="rect">
              <a:avLst/>
            </a:pr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4001" name="Rectangle 33"/>
            <p:cNvSpPr>
              <a:spLocks noChangeArrowheads="1"/>
            </p:cNvSpPr>
            <p:nvPr/>
          </p:nvSpPr>
          <p:spPr bwMode="ltGray">
            <a:xfrm>
              <a:off x="4288" y="1545"/>
              <a:ext cx="76" cy="24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4002" name="AutoShape 34"/>
            <p:cNvSpPr>
              <a:spLocks noChangeArrowheads="1"/>
            </p:cNvSpPr>
            <p:nvPr/>
          </p:nvSpPr>
          <p:spPr bwMode="ltGray">
            <a:xfrm>
              <a:off x="4220" y="1743"/>
              <a:ext cx="205" cy="52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4003" name="Freeform 35"/>
            <p:cNvSpPr>
              <a:spLocks/>
            </p:cNvSpPr>
            <p:nvPr/>
          </p:nvSpPr>
          <p:spPr bwMode="ltGray">
            <a:xfrm>
              <a:off x="4306" y="1529"/>
              <a:ext cx="252" cy="1576"/>
            </a:xfrm>
            <a:custGeom>
              <a:avLst/>
              <a:gdLst/>
              <a:ahLst/>
              <a:cxnLst>
                <a:cxn ang="0">
                  <a:pos x="252" y="1576"/>
                </a:cxn>
                <a:cxn ang="0">
                  <a:pos x="12" y="84"/>
                </a:cxn>
                <a:cxn ang="0">
                  <a:pos x="12" y="60"/>
                </a:cxn>
                <a:cxn ang="0">
                  <a:pos x="0" y="12"/>
                </a:cxn>
                <a:cxn ang="0">
                  <a:pos x="72" y="0"/>
                </a:cxn>
                <a:cxn ang="0">
                  <a:pos x="72" y="0"/>
                </a:cxn>
                <a:cxn ang="0">
                  <a:pos x="78" y="48"/>
                </a:cxn>
                <a:cxn ang="0">
                  <a:pos x="88" y="66"/>
                </a:cxn>
              </a:cxnLst>
              <a:rect l="0" t="0" r="r" b="b"/>
              <a:pathLst>
                <a:path w="252" h="1576">
                  <a:moveTo>
                    <a:pt x="252" y="1576"/>
                  </a:moveTo>
                  <a:lnTo>
                    <a:pt x="12" y="84"/>
                  </a:lnTo>
                  <a:lnTo>
                    <a:pt x="12" y="60"/>
                  </a:lnTo>
                  <a:lnTo>
                    <a:pt x="0" y="12"/>
                  </a:lnTo>
                  <a:lnTo>
                    <a:pt x="72" y="0"/>
                  </a:lnTo>
                  <a:lnTo>
                    <a:pt x="72" y="0"/>
                  </a:lnTo>
                  <a:lnTo>
                    <a:pt x="78" y="48"/>
                  </a:lnTo>
                  <a:lnTo>
                    <a:pt x="88" y="66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4004" name="Freeform 36"/>
            <p:cNvSpPr>
              <a:spLocks/>
            </p:cNvSpPr>
            <p:nvPr/>
          </p:nvSpPr>
          <p:spPr bwMode="ltGray">
            <a:xfrm>
              <a:off x="4169" y="1421"/>
              <a:ext cx="317" cy="138"/>
            </a:xfrm>
            <a:custGeom>
              <a:avLst/>
              <a:gdLst/>
              <a:ahLst/>
              <a:cxnLst>
                <a:cxn ang="0">
                  <a:pos x="161" y="0"/>
                </a:cxn>
                <a:cxn ang="0">
                  <a:pos x="227" y="6"/>
                </a:cxn>
                <a:cxn ang="0">
                  <a:pos x="275" y="36"/>
                </a:cxn>
                <a:cxn ang="0">
                  <a:pos x="304" y="78"/>
                </a:cxn>
                <a:cxn ang="0">
                  <a:pos x="316" y="138"/>
                </a:cxn>
                <a:cxn ang="0">
                  <a:pos x="0" y="138"/>
                </a:cxn>
                <a:cxn ang="0">
                  <a:pos x="11" y="78"/>
                </a:cxn>
                <a:cxn ang="0">
                  <a:pos x="47" y="36"/>
                </a:cxn>
                <a:cxn ang="0">
                  <a:pos x="95" y="6"/>
                </a:cxn>
                <a:cxn ang="0">
                  <a:pos x="161" y="0"/>
                </a:cxn>
                <a:cxn ang="0">
                  <a:pos x="161" y="0"/>
                </a:cxn>
              </a:cxnLst>
              <a:rect l="0" t="0" r="r" b="b"/>
              <a:pathLst>
                <a:path w="316" h="138">
                  <a:moveTo>
                    <a:pt x="161" y="0"/>
                  </a:moveTo>
                  <a:lnTo>
                    <a:pt x="227" y="6"/>
                  </a:lnTo>
                  <a:lnTo>
                    <a:pt x="275" y="36"/>
                  </a:lnTo>
                  <a:lnTo>
                    <a:pt x="304" y="78"/>
                  </a:lnTo>
                  <a:lnTo>
                    <a:pt x="316" y="138"/>
                  </a:lnTo>
                  <a:lnTo>
                    <a:pt x="0" y="138"/>
                  </a:lnTo>
                  <a:lnTo>
                    <a:pt x="11" y="78"/>
                  </a:lnTo>
                  <a:lnTo>
                    <a:pt x="47" y="36"/>
                  </a:lnTo>
                  <a:lnTo>
                    <a:pt x="95" y="6"/>
                  </a:lnTo>
                  <a:lnTo>
                    <a:pt x="161" y="0"/>
                  </a:lnTo>
                  <a:lnTo>
                    <a:pt x="161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84005" name="Rectangle 37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4006" name="Rectangle 38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4007" name="Rectangle 39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84008" name="Rectangle 40"/>
          <p:cNvSpPr>
            <a:spLocks noGrp="1" noChangeArrowheads="1"/>
          </p:cNvSpPr>
          <p:nvPr>
            <p:ph type="ctrTitle"/>
          </p:nvPr>
        </p:nvSpPr>
        <p:spPr>
          <a:xfrm>
            <a:off x="685800" y="1768475"/>
            <a:ext cx="7772400" cy="1736725"/>
          </a:xfrm>
        </p:spPr>
        <p:txBody>
          <a:bodyPr anchor="b" anchorCtr="1"/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84009" name="Rectangle 41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9522053F-2C9B-44DA-AEF1-ECB864B3F2A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1500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0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6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00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00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0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0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0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5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0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4007" grpId="0" build="p">
        <p:tmplLst>
          <p:tmpl lvl="1">
            <p:tnLst>
              <p:par>
                <p:cTn presetID="12" presetClass="entr" presetSubtype="4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400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slide(fromBottom)">
                      <p:cBhvr>
                        <p:cTn dur="500">
                          <p:stCondLst>
                            <p:cond delay="0"/>
                          </p:stCondLst>
                        </p:cTn>
                        <p:tgtEl>
                          <p:spTgt spid="8400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84008" grpId="0"/>
    </p:bldLst>
  </p:timing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EEB1498-1A04-447A-AAC5-4CD3F018E3C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15000">
    <p:comb/>
  </p:transition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404C094-8292-4467-9A83-C5F787759EB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15000">
    <p:comb/>
  </p:transition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6268FFD-8A88-43BB-AC38-DF8E7D30684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15000">
    <p:comb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35974C9-5BB8-4389-A2AC-AEA75E34932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15000">
    <p:comb/>
  </p:transition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E206C75-8455-4FB6-9FCE-603D50EDC7C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15000">
    <p:comb/>
  </p:transition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9D7967-7779-45B9-9168-E4B6624B14A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15000">
    <p:comb/>
  </p:transition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25943B-93B6-444B-8335-B35C68F34D5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15000">
    <p:comb/>
  </p:transition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224CC55-37CD-4203-AA84-FECB7A7D98C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15000">
    <p:comb/>
  </p:transition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5EB0C26-A1A2-4295-BAA9-105E1A4A190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15000">
    <p:comb/>
  </p:transition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58BCD36-24CF-48CB-8C37-2C462CE6062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15000">
    <p:comb/>
  </p:transition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CB14DB3-787D-48AB-89C7-5186B12FFEF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15000">
    <p:comb/>
  </p:transition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7042" name="Group 2"/>
          <p:cNvGrpSpPr>
            <a:grpSpLocks/>
          </p:cNvGrpSpPr>
          <p:nvPr/>
        </p:nvGrpSpPr>
        <p:grpSpPr bwMode="auto">
          <a:xfrm>
            <a:off x="4716463" y="5345113"/>
            <a:ext cx="4427537" cy="1512887"/>
            <a:chOff x="2971" y="3367"/>
            <a:chExt cx="2789" cy="953"/>
          </a:xfrm>
        </p:grpSpPr>
        <p:sp>
          <p:nvSpPr>
            <p:cNvPr id="87043" name="Freeform 3"/>
            <p:cNvSpPr>
              <a:spLocks/>
            </p:cNvSpPr>
            <p:nvPr/>
          </p:nvSpPr>
          <p:spPr bwMode="ltGray">
            <a:xfrm>
              <a:off x="2971" y="3367"/>
              <a:ext cx="2789" cy="953"/>
            </a:xfrm>
            <a:custGeom>
              <a:avLst/>
              <a:gdLst/>
              <a:ahLst/>
              <a:cxnLst>
                <a:cxn ang="0">
                  <a:pos x="2768" y="18"/>
                </a:cxn>
                <a:cxn ang="0">
                  <a:pos x="2678" y="24"/>
                </a:cxn>
                <a:cxn ang="0">
                  <a:pos x="2613" y="102"/>
                </a:cxn>
                <a:cxn ang="0">
                  <a:pos x="2511" y="156"/>
                </a:cxn>
                <a:cxn ang="0">
                  <a:pos x="2505" y="222"/>
                </a:cxn>
                <a:cxn ang="0">
                  <a:pos x="2487" y="246"/>
                </a:cxn>
                <a:cxn ang="0">
                  <a:pos x="2469" y="252"/>
                </a:cxn>
                <a:cxn ang="0">
                  <a:pos x="2397" y="210"/>
                </a:cxn>
                <a:cxn ang="0">
                  <a:pos x="2260" y="192"/>
                </a:cxn>
                <a:cxn ang="0">
                  <a:pos x="2236" y="186"/>
                </a:cxn>
                <a:cxn ang="0">
                  <a:pos x="2218" y="192"/>
                </a:cxn>
                <a:cxn ang="0">
                  <a:pos x="2146" y="228"/>
                </a:cxn>
                <a:cxn ang="0">
                  <a:pos x="2110" y="240"/>
                </a:cxn>
                <a:cxn ang="0">
                  <a:pos x="2086" y="246"/>
                </a:cxn>
                <a:cxn ang="0">
                  <a:pos x="2074" y="258"/>
                </a:cxn>
                <a:cxn ang="0">
                  <a:pos x="2074" y="276"/>
                </a:cxn>
                <a:cxn ang="0">
                  <a:pos x="2051" y="300"/>
                </a:cxn>
                <a:cxn ang="0">
                  <a:pos x="2033" y="312"/>
                </a:cxn>
                <a:cxn ang="0">
                  <a:pos x="2021" y="324"/>
                </a:cxn>
                <a:cxn ang="0">
                  <a:pos x="2009" y="336"/>
                </a:cxn>
                <a:cxn ang="0">
                  <a:pos x="1979" y="342"/>
                </a:cxn>
                <a:cxn ang="0">
                  <a:pos x="1913" y="336"/>
                </a:cxn>
                <a:cxn ang="0">
                  <a:pos x="1877" y="330"/>
                </a:cxn>
                <a:cxn ang="0">
                  <a:pos x="1865" y="342"/>
                </a:cxn>
                <a:cxn ang="0">
                  <a:pos x="1853" y="354"/>
                </a:cxn>
                <a:cxn ang="0">
                  <a:pos x="1823" y="360"/>
                </a:cxn>
                <a:cxn ang="0">
                  <a:pos x="1764" y="342"/>
                </a:cxn>
                <a:cxn ang="0">
                  <a:pos x="1740" y="342"/>
                </a:cxn>
                <a:cxn ang="0">
                  <a:pos x="1716" y="354"/>
                </a:cxn>
                <a:cxn ang="0">
                  <a:pos x="1656" y="425"/>
                </a:cxn>
                <a:cxn ang="0">
                  <a:pos x="1614" y="569"/>
                </a:cxn>
                <a:cxn ang="0">
                  <a:pos x="1614" y="593"/>
                </a:cxn>
                <a:cxn ang="0">
                  <a:pos x="1620" y="641"/>
                </a:cxn>
                <a:cxn ang="0">
                  <a:pos x="1638" y="659"/>
                </a:cxn>
                <a:cxn ang="0">
                  <a:pos x="1632" y="671"/>
                </a:cxn>
                <a:cxn ang="0">
                  <a:pos x="1620" y="683"/>
                </a:cxn>
                <a:cxn ang="0">
                  <a:pos x="1542" y="689"/>
                </a:cxn>
                <a:cxn ang="0">
                  <a:pos x="1465" y="629"/>
                </a:cxn>
                <a:cxn ang="0">
                  <a:pos x="1333" y="587"/>
                </a:cxn>
                <a:cxn ang="0">
                  <a:pos x="1184" y="671"/>
                </a:cxn>
                <a:cxn ang="0">
                  <a:pos x="1016" y="731"/>
                </a:cxn>
                <a:cxn ang="0">
                  <a:pos x="813" y="743"/>
                </a:cxn>
                <a:cxn ang="0">
                  <a:pos x="628" y="701"/>
                </a:cxn>
                <a:cxn ang="0">
                  <a:pos x="568" y="695"/>
                </a:cxn>
                <a:cxn ang="0">
                  <a:pos x="556" y="701"/>
                </a:cxn>
                <a:cxn ang="0">
                  <a:pos x="520" y="731"/>
                </a:cxn>
                <a:cxn ang="0">
                  <a:pos x="436" y="809"/>
                </a:cxn>
                <a:cxn ang="0">
                  <a:pos x="406" y="821"/>
                </a:cxn>
                <a:cxn ang="0">
                  <a:pos x="382" y="821"/>
                </a:cxn>
                <a:cxn ang="0">
                  <a:pos x="335" y="827"/>
                </a:cxn>
                <a:cxn ang="0">
                  <a:pos x="209" y="851"/>
                </a:cxn>
                <a:cxn ang="0">
                  <a:pos x="173" y="857"/>
                </a:cxn>
                <a:cxn ang="0">
                  <a:pos x="125" y="851"/>
                </a:cxn>
                <a:cxn ang="0">
                  <a:pos x="107" y="857"/>
                </a:cxn>
                <a:cxn ang="0">
                  <a:pos x="101" y="875"/>
                </a:cxn>
                <a:cxn ang="0">
                  <a:pos x="83" y="887"/>
                </a:cxn>
                <a:cxn ang="0">
                  <a:pos x="48" y="899"/>
                </a:cxn>
                <a:cxn ang="0">
                  <a:pos x="2780" y="24"/>
                </a:cxn>
              </a:cxnLst>
              <a:rect l="0" t="0" r="r" b="b"/>
              <a:pathLst>
                <a:path w="2780" h="953">
                  <a:moveTo>
                    <a:pt x="2780" y="24"/>
                  </a:moveTo>
                  <a:lnTo>
                    <a:pt x="2774" y="24"/>
                  </a:lnTo>
                  <a:lnTo>
                    <a:pt x="2774" y="18"/>
                  </a:lnTo>
                  <a:lnTo>
                    <a:pt x="2768" y="18"/>
                  </a:lnTo>
                  <a:lnTo>
                    <a:pt x="2756" y="12"/>
                  </a:lnTo>
                  <a:lnTo>
                    <a:pt x="2738" y="6"/>
                  </a:lnTo>
                  <a:lnTo>
                    <a:pt x="2714" y="0"/>
                  </a:lnTo>
                  <a:lnTo>
                    <a:pt x="2678" y="24"/>
                  </a:lnTo>
                  <a:lnTo>
                    <a:pt x="2643" y="54"/>
                  </a:lnTo>
                  <a:lnTo>
                    <a:pt x="2619" y="90"/>
                  </a:lnTo>
                  <a:lnTo>
                    <a:pt x="2613" y="96"/>
                  </a:lnTo>
                  <a:lnTo>
                    <a:pt x="2613" y="102"/>
                  </a:lnTo>
                  <a:lnTo>
                    <a:pt x="2601" y="108"/>
                  </a:lnTo>
                  <a:lnTo>
                    <a:pt x="2583" y="120"/>
                  </a:lnTo>
                  <a:lnTo>
                    <a:pt x="2541" y="132"/>
                  </a:lnTo>
                  <a:lnTo>
                    <a:pt x="2511" y="156"/>
                  </a:lnTo>
                  <a:lnTo>
                    <a:pt x="2511" y="204"/>
                  </a:lnTo>
                  <a:lnTo>
                    <a:pt x="2511" y="210"/>
                  </a:lnTo>
                  <a:lnTo>
                    <a:pt x="2505" y="216"/>
                  </a:lnTo>
                  <a:lnTo>
                    <a:pt x="2505" y="222"/>
                  </a:lnTo>
                  <a:lnTo>
                    <a:pt x="2499" y="228"/>
                  </a:lnTo>
                  <a:lnTo>
                    <a:pt x="2499" y="240"/>
                  </a:lnTo>
                  <a:lnTo>
                    <a:pt x="2493" y="246"/>
                  </a:lnTo>
                  <a:lnTo>
                    <a:pt x="2487" y="246"/>
                  </a:lnTo>
                  <a:lnTo>
                    <a:pt x="2487" y="252"/>
                  </a:lnTo>
                  <a:lnTo>
                    <a:pt x="2481" y="252"/>
                  </a:lnTo>
                  <a:lnTo>
                    <a:pt x="2475" y="252"/>
                  </a:lnTo>
                  <a:lnTo>
                    <a:pt x="2469" y="252"/>
                  </a:lnTo>
                  <a:lnTo>
                    <a:pt x="2457" y="252"/>
                  </a:lnTo>
                  <a:lnTo>
                    <a:pt x="2439" y="258"/>
                  </a:lnTo>
                  <a:lnTo>
                    <a:pt x="2415" y="222"/>
                  </a:lnTo>
                  <a:lnTo>
                    <a:pt x="2397" y="210"/>
                  </a:lnTo>
                  <a:lnTo>
                    <a:pt x="2373" y="216"/>
                  </a:lnTo>
                  <a:lnTo>
                    <a:pt x="2332" y="216"/>
                  </a:lnTo>
                  <a:lnTo>
                    <a:pt x="2296" y="204"/>
                  </a:lnTo>
                  <a:lnTo>
                    <a:pt x="2260" y="192"/>
                  </a:lnTo>
                  <a:lnTo>
                    <a:pt x="2260" y="192"/>
                  </a:lnTo>
                  <a:lnTo>
                    <a:pt x="2248" y="186"/>
                  </a:lnTo>
                  <a:lnTo>
                    <a:pt x="2242" y="186"/>
                  </a:lnTo>
                  <a:lnTo>
                    <a:pt x="2236" y="186"/>
                  </a:lnTo>
                  <a:lnTo>
                    <a:pt x="2230" y="186"/>
                  </a:lnTo>
                  <a:lnTo>
                    <a:pt x="2224" y="192"/>
                  </a:lnTo>
                  <a:lnTo>
                    <a:pt x="2224" y="192"/>
                  </a:lnTo>
                  <a:lnTo>
                    <a:pt x="2218" y="192"/>
                  </a:lnTo>
                  <a:lnTo>
                    <a:pt x="2212" y="198"/>
                  </a:lnTo>
                  <a:lnTo>
                    <a:pt x="2194" y="204"/>
                  </a:lnTo>
                  <a:lnTo>
                    <a:pt x="2170" y="210"/>
                  </a:lnTo>
                  <a:lnTo>
                    <a:pt x="2146" y="228"/>
                  </a:lnTo>
                  <a:lnTo>
                    <a:pt x="2122" y="240"/>
                  </a:lnTo>
                  <a:lnTo>
                    <a:pt x="2116" y="240"/>
                  </a:lnTo>
                  <a:lnTo>
                    <a:pt x="2110" y="240"/>
                  </a:lnTo>
                  <a:lnTo>
                    <a:pt x="2110" y="240"/>
                  </a:lnTo>
                  <a:lnTo>
                    <a:pt x="2104" y="240"/>
                  </a:lnTo>
                  <a:lnTo>
                    <a:pt x="2098" y="246"/>
                  </a:lnTo>
                  <a:lnTo>
                    <a:pt x="2092" y="246"/>
                  </a:lnTo>
                  <a:lnTo>
                    <a:pt x="2086" y="246"/>
                  </a:lnTo>
                  <a:lnTo>
                    <a:pt x="2080" y="252"/>
                  </a:lnTo>
                  <a:lnTo>
                    <a:pt x="2080" y="258"/>
                  </a:lnTo>
                  <a:lnTo>
                    <a:pt x="2074" y="258"/>
                  </a:lnTo>
                  <a:lnTo>
                    <a:pt x="2074" y="258"/>
                  </a:lnTo>
                  <a:lnTo>
                    <a:pt x="2074" y="264"/>
                  </a:lnTo>
                  <a:lnTo>
                    <a:pt x="2074" y="264"/>
                  </a:lnTo>
                  <a:lnTo>
                    <a:pt x="2074" y="270"/>
                  </a:lnTo>
                  <a:lnTo>
                    <a:pt x="2074" y="276"/>
                  </a:lnTo>
                  <a:lnTo>
                    <a:pt x="2069" y="288"/>
                  </a:lnTo>
                  <a:lnTo>
                    <a:pt x="2057" y="300"/>
                  </a:lnTo>
                  <a:lnTo>
                    <a:pt x="2057" y="300"/>
                  </a:lnTo>
                  <a:lnTo>
                    <a:pt x="2051" y="300"/>
                  </a:lnTo>
                  <a:lnTo>
                    <a:pt x="2045" y="300"/>
                  </a:lnTo>
                  <a:lnTo>
                    <a:pt x="2039" y="306"/>
                  </a:lnTo>
                  <a:lnTo>
                    <a:pt x="2033" y="306"/>
                  </a:lnTo>
                  <a:lnTo>
                    <a:pt x="2033" y="312"/>
                  </a:lnTo>
                  <a:lnTo>
                    <a:pt x="2027" y="312"/>
                  </a:lnTo>
                  <a:lnTo>
                    <a:pt x="2027" y="318"/>
                  </a:lnTo>
                  <a:lnTo>
                    <a:pt x="2027" y="318"/>
                  </a:lnTo>
                  <a:lnTo>
                    <a:pt x="2021" y="324"/>
                  </a:lnTo>
                  <a:lnTo>
                    <a:pt x="2021" y="324"/>
                  </a:lnTo>
                  <a:lnTo>
                    <a:pt x="2015" y="330"/>
                  </a:lnTo>
                  <a:lnTo>
                    <a:pt x="2015" y="330"/>
                  </a:lnTo>
                  <a:lnTo>
                    <a:pt x="2009" y="336"/>
                  </a:lnTo>
                  <a:lnTo>
                    <a:pt x="1997" y="336"/>
                  </a:lnTo>
                  <a:lnTo>
                    <a:pt x="1991" y="342"/>
                  </a:lnTo>
                  <a:lnTo>
                    <a:pt x="1985" y="342"/>
                  </a:lnTo>
                  <a:lnTo>
                    <a:pt x="1979" y="342"/>
                  </a:lnTo>
                  <a:lnTo>
                    <a:pt x="1961" y="336"/>
                  </a:lnTo>
                  <a:lnTo>
                    <a:pt x="1925" y="336"/>
                  </a:lnTo>
                  <a:lnTo>
                    <a:pt x="1919" y="336"/>
                  </a:lnTo>
                  <a:lnTo>
                    <a:pt x="1913" y="336"/>
                  </a:lnTo>
                  <a:lnTo>
                    <a:pt x="1895" y="330"/>
                  </a:lnTo>
                  <a:lnTo>
                    <a:pt x="1889" y="330"/>
                  </a:lnTo>
                  <a:lnTo>
                    <a:pt x="1883" y="330"/>
                  </a:lnTo>
                  <a:lnTo>
                    <a:pt x="1877" y="330"/>
                  </a:lnTo>
                  <a:lnTo>
                    <a:pt x="1877" y="330"/>
                  </a:lnTo>
                  <a:lnTo>
                    <a:pt x="1871" y="336"/>
                  </a:lnTo>
                  <a:lnTo>
                    <a:pt x="1871" y="336"/>
                  </a:lnTo>
                  <a:lnTo>
                    <a:pt x="1865" y="342"/>
                  </a:lnTo>
                  <a:lnTo>
                    <a:pt x="1865" y="342"/>
                  </a:lnTo>
                  <a:lnTo>
                    <a:pt x="1859" y="348"/>
                  </a:lnTo>
                  <a:lnTo>
                    <a:pt x="1859" y="348"/>
                  </a:lnTo>
                  <a:lnTo>
                    <a:pt x="1853" y="354"/>
                  </a:lnTo>
                  <a:lnTo>
                    <a:pt x="1847" y="354"/>
                  </a:lnTo>
                  <a:lnTo>
                    <a:pt x="1835" y="360"/>
                  </a:lnTo>
                  <a:lnTo>
                    <a:pt x="1829" y="360"/>
                  </a:lnTo>
                  <a:lnTo>
                    <a:pt x="1823" y="360"/>
                  </a:lnTo>
                  <a:lnTo>
                    <a:pt x="1817" y="360"/>
                  </a:lnTo>
                  <a:lnTo>
                    <a:pt x="1776" y="342"/>
                  </a:lnTo>
                  <a:lnTo>
                    <a:pt x="1770" y="342"/>
                  </a:lnTo>
                  <a:lnTo>
                    <a:pt x="1764" y="342"/>
                  </a:lnTo>
                  <a:lnTo>
                    <a:pt x="1758" y="342"/>
                  </a:lnTo>
                  <a:lnTo>
                    <a:pt x="1746" y="342"/>
                  </a:lnTo>
                  <a:lnTo>
                    <a:pt x="1746" y="342"/>
                  </a:lnTo>
                  <a:lnTo>
                    <a:pt x="1740" y="342"/>
                  </a:lnTo>
                  <a:lnTo>
                    <a:pt x="1734" y="342"/>
                  </a:lnTo>
                  <a:lnTo>
                    <a:pt x="1728" y="348"/>
                  </a:lnTo>
                  <a:lnTo>
                    <a:pt x="1722" y="348"/>
                  </a:lnTo>
                  <a:lnTo>
                    <a:pt x="1716" y="354"/>
                  </a:lnTo>
                  <a:lnTo>
                    <a:pt x="1704" y="366"/>
                  </a:lnTo>
                  <a:lnTo>
                    <a:pt x="1698" y="378"/>
                  </a:lnTo>
                  <a:lnTo>
                    <a:pt x="1674" y="402"/>
                  </a:lnTo>
                  <a:lnTo>
                    <a:pt x="1656" y="425"/>
                  </a:lnTo>
                  <a:lnTo>
                    <a:pt x="1632" y="461"/>
                  </a:lnTo>
                  <a:lnTo>
                    <a:pt x="1614" y="509"/>
                  </a:lnTo>
                  <a:lnTo>
                    <a:pt x="1614" y="563"/>
                  </a:lnTo>
                  <a:lnTo>
                    <a:pt x="1614" y="569"/>
                  </a:lnTo>
                  <a:lnTo>
                    <a:pt x="1614" y="575"/>
                  </a:lnTo>
                  <a:lnTo>
                    <a:pt x="1614" y="581"/>
                  </a:lnTo>
                  <a:lnTo>
                    <a:pt x="1614" y="587"/>
                  </a:lnTo>
                  <a:lnTo>
                    <a:pt x="1614" y="593"/>
                  </a:lnTo>
                  <a:lnTo>
                    <a:pt x="1614" y="599"/>
                  </a:lnTo>
                  <a:lnTo>
                    <a:pt x="1614" y="605"/>
                  </a:lnTo>
                  <a:lnTo>
                    <a:pt x="1614" y="617"/>
                  </a:lnTo>
                  <a:lnTo>
                    <a:pt x="1620" y="641"/>
                  </a:lnTo>
                  <a:lnTo>
                    <a:pt x="1626" y="641"/>
                  </a:lnTo>
                  <a:lnTo>
                    <a:pt x="1632" y="647"/>
                  </a:lnTo>
                  <a:lnTo>
                    <a:pt x="1632" y="659"/>
                  </a:lnTo>
                  <a:lnTo>
                    <a:pt x="1638" y="659"/>
                  </a:lnTo>
                  <a:lnTo>
                    <a:pt x="1638" y="665"/>
                  </a:lnTo>
                  <a:lnTo>
                    <a:pt x="1638" y="665"/>
                  </a:lnTo>
                  <a:lnTo>
                    <a:pt x="1638" y="671"/>
                  </a:lnTo>
                  <a:lnTo>
                    <a:pt x="1632" y="671"/>
                  </a:lnTo>
                  <a:lnTo>
                    <a:pt x="1632" y="677"/>
                  </a:lnTo>
                  <a:lnTo>
                    <a:pt x="1632" y="677"/>
                  </a:lnTo>
                  <a:lnTo>
                    <a:pt x="1626" y="677"/>
                  </a:lnTo>
                  <a:lnTo>
                    <a:pt x="1620" y="683"/>
                  </a:lnTo>
                  <a:lnTo>
                    <a:pt x="1596" y="689"/>
                  </a:lnTo>
                  <a:lnTo>
                    <a:pt x="1572" y="689"/>
                  </a:lnTo>
                  <a:lnTo>
                    <a:pt x="1548" y="689"/>
                  </a:lnTo>
                  <a:lnTo>
                    <a:pt x="1542" y="689"/>
                  </a:lnTo>
                  <a:lnTo>
                    <a:pt x="1536" y="689"/>
                  </a:lnTo>
                  <a:lnTo>
                    <a:pt x="1518" y="683"/>
                  </a:lnTo>
                  <a:lnTo>
                    <a:pt x="1495" y="671"/>
                  </a:lnTo>
                  <a:lnTo>
                    <a:pt x="1465" y="629"/>
                  </a:lnTo>
                  <a:lnTo>
                    <a:pt x="1435" y="599"/>
                  </a:lnTo>
                  <a:lnTo>
                    <a:pt x="1405" y="581"/>
                  </a:lnTo>
                  <a:lnTo>
                    <a:pt x="1375" y="563"/>
                  </a:lnTo>
                  <a:lnTo>
                    <a:pt x="1333" y="587"/>
                  </a:lnTo>
                  <a:lnTo>
                    <a:pt x="1303" y="653"/>
                  </a:lnTo>
                  <a:lnTo>
                    <a:pt x="1261" y="665"/>
                  </a:lnTo>
                  <a:lnTo>
                    <a:pt x="1219" y="653"/>
                  </a:lnTo>
                  <a:lnTo>
                    <a:pt x="1184" y="671"/>
                  </a:lnTo>
                  <a:lnTo>
                    <a:pt x="1136" y="671"/>
                  </a:lnTo>
                  <a:lnTo>
                    <a:pt x="1106" y="671"/>
                  </a:lnTo>
                  <a:lnTo>
                    <a:pt x="1076" y="707"/>
                  </a:lnTo>
                  <a:lnTo>
                    <a:pt x="1016" y="731"/>
                  </a:lnTo>
                  <a:lnTo>
                    <a:pt x="944" y="761"/>
                  </a:lnTo>
                  <a:lnTo>
                    <a:pt x="921" y="773"/>
                  </a:lnTo>
                  <a:lnTo>
                    <a:pt x="867" y="773"/>
                  </a:lnTo>
                  <a:lnTo>
                    <a:pt x="813" y="743"/>
                  </a:lnTo>
                  <a:lnTo>
                    <a:pt x="783" y="719"/>
                  </a:lnTo>
                  <a:lnTo>
                    <a:pt x="741" y="713"/>
                  </a:lnTo>
                  <a:lnTo>
                    <a:pt x="693" y="701"/>
                  </a:lnTo>
                  <a:lnTo>
                    <a:pt x="628" y="701"/>
                  </a:lnTo>
                  <a:lnTo>
                    <a:pt x="616" y="701"/>
                  </a:lnTo>
                  <a:lnTo>
                    <a:pt x="598" y="695"/>
                  </a:lnTo>
                  <a:lnTo>
                    <a:pt x="580" y="695"/>
                  </a:lnTo>
                  <a:lnTo>
                    <a:pt x="568" y="695"/>
                  </a:lnTo>
                  <a:lnTo>
                    <a:pt x="568" y="695"/>
                  </a:lnTo>
                  <a:lnTo>
                    <a:pt x="562" y="701"/>
                  </a:lnTo>
                  <a:lnTo>
                    <a:pt x="556" y="701"/>
                  </a:lnTo>
                  <a:lnTo>
                    <a:pt x="556" y="701"/>
                  </a:lnTo>
                  <a:lnTo>
                    <a:pt x="556" y="701"/>
                  </a:lnTo>
                  <a:lnTo>
                    <a:pt x="550" y="707"/>
                  </a:lnTo>
                  <a:lnTo>
                    <a:pt x="544" y="713"/>
                  </a:lnTo>
                  <a:lnTo>
                    <a:pt x="520" y="731"/>
                  </a:lnTo>
                  <a:lnTo>
                    <a:pt x="496" y="749"/>
                  </a:lnTo>
                  <a:lnTo>
                    <a:pt x="460" y="785"/>
                  </a:lnTo>
                  <a:lnTo>
                    <a:pt x="454" y="791"/>
                  </a:lnTo>
                  <a:lnTo>
                    <a:pt x="436" y="809"/>
                  </a:lnTo>
                  <a:lnTo>
                    <a:pt x="424" y="815"/>
                  </a:lnTo>
                  <a:lnTo>
                    <a:pt x="418" y="821"/>
                  </a:lnTo>
                  <a:lnTo>
                    <a:pt x="412" y="821"/>
                  </a:lnTo>
                  <a:lnTo>
                    <a:pt x="406" y="821"/>
                  </a:lnTo>
                  <a:lnTo>
                    <a:pt x="400" y="821"/>
                  </a:lnTo>
                  <a:lnTo>
                    <a:pt x="394" y="821"/>
                  </a:lnTo>
                  <a:lnTo>
                    <a:pt x="388" y="821"/>
                  </a:lnTo>
                  <a:lnTo>
                    <a:pt x="382" y="821"/>
                  </a:lnTo>
                  <a:lnTo>
                    <a:pt x="370" y="821"/>
                  </a:lnTo>
                  <a:lnTo>
                    <a:pt x="358" y="821"/>
                  </a:lnTo>
                  <a:lnTo>
                    <a:pt x="352" y="821"/>
                  </a:lnTo>
                  <a:lnTo>
                    <a:pt x="335" y="827"/>
                  </a:lnTo>
                  <a:lnTo>
                    <a:pt x="329" y="827"/>
                  </a:lnTo>
                  <a:lnTo>
                    <a:pt x="233" y="839"/>
                  </a:lnTo>
                  <a:lnTo>
                    <a:pt x="227" y="845"/>
                  </a:lnTo>
                  <a:lnTo>
                    <a:pt x="209" y="851"/>
                  </a:lnTo>
                  <a:lnTo>
                    <a:pt x="197" y="851"/>
                  </a:lnTo>
                  <a:lnTo>
                    <a:pt x="185" y="857"/>
                  </a:lnTo>
                  <a:lnTo>
                    <a:pt x="179" y="857"/>
                  </a:lnTo>
                  <a:lnTo>
                    <a:pt x="173" y="857"/>
                  </a:lnTo>
                  <a:lnTo>
                    <a:pt x="167" y="857"/>
                  </a:lnTo>
                  <a:lnTo>
                    <a:pt x="149" y="851"/>
                  </a:lnTo>
                  <a:lnTo>
                    <a:pt x="137" y="851"/>
                  </a:lnTo>
                  <a:lnTo>
                    <a:pt x="125" y="851"/>
                  </a:lnTo>
                  <a:lnTo>
                    <a:pt x="119" y="857"/>
                  </a:lnTo>
                  <a:lnTo>
                    <a:pt x="113" y="857"/>
                  </a:lnTo>
                  <a:lnTo>
                    <a:pt x="107" y="857"/>
                  </a:lnTo>
                  <a:lnTo>
                    <a:pt x="107" y="857"/>
                  </a:lnTo>
                  <a:lnTo>
                    <a:pt x="101" y="863"/>
                  </a:lnTo>
                  <a:lnTo>
                    <a:pt x="101" y="863"/>
                  </a:lnTo>
                  <a:lnTo>
                    <a:pt x="101" y="869"/>
                  </a:lnTo>
                  <a:lnTo>
                    <a:pt x="101" y="875"/>
                  </a:lnTo>
                  <a:lnTo>
                    <a:pt x="95" y="875"/>
                  </a:lnTo>
                  <a:lnTo>
                    <a:pt x="95" y="881"/>
                  </a:lnTo>
                  <a:lnTo>
                    <a:pt x="89" y="881"/>
                  </a:lnTo>
                  <a:lnTo>
                    <a:pt x="83" y="887"/>
                  </a:lnTo>
                  <a:lnTo>
                    <a:pt x="77" y="887"/>
                  </a:lnTo>
                  <a:lnTo>
                    <a:pt x="60" y="893"/>
                  </a:lnTo>
                  <a:lnTo>
                    <a:pt x="54" y="899"/>
                  </a:lnTo>
                  <a:lnTo>
                    <a:pt x="48" y="899"/>
                  </a:lnTo>
                  <a:lnTo>
                    <a:pt x="48" y="905"/>
                  </a:lnTo>
                  <a:lnTo>
                    <a:pt x="0" y="953"/>
                  </a:lnTo>
                  <a:lnTo>
                    <a:pt x="2780" y="953"/>
                  </a:lnTo>
                  <a:lnTo>
                    <a:pt x="2780" y="24"/>
                  </a:lnTo>
                  <a:lnTo>
                    <a:pt x="2780" y="24"/>
                  </a:lnTo>
                  <a:lnTo>
                    <a:pt x="2780" y="24"/>
                  </a:lnTo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7044" name="Freeform 4"/>
            <p:cNvSpPr>
              <a:spLocks/>
            </p:cNvSpPr>
            <p:nvPr/>
          </p:nvSpPr>
          <p:spPr bwMode="ltGray">
            <a:xfrm>
              <a:off x="4602" y="4014"/>
              <a:ext cx="12" cy="18"/>
            </a:xfrm>
            <a:custGeom>
              <a:avLst/>
              <a:gdLst/>
              <a:ahLst/>
              <a:cxnLst>
                <a:cxn ang="0">
                  <a:pos x="12" y="18"/>
                </a:cxn>
                <a:cxn ang="0">
                  <a:pos x="12" y="12"/>
                </a:cxn>
                <a:cxn ang="0">
                  <a:pos x="6" y="6"/>
                </a:cxn>
                <a:cxn ang="0">
                  <a:pos x="6" y="6"/>
                </a:cxn>
                <a:cxn ang="0">
                  <a:pos x="0" y="0"/>
                </a:cxn>
                <a:cxn ang="0">
                  <a:pos x="12" y="18"/>
                </a:cxn>
                <a:cxn ang="0">
                  <a:pos x="12" y="18"/>
                </a:cxn>
                <a:cxn ang="0">
                  <a:pos x="12" y="18"/>
                </a:cxn>
              </a:cxnLst>
              <a:rect l="0" t="0" r="r" b="b"/>
              <a:pathLst>
                <a:path w="12" h="18">
                  <a:moveTo>
                    <a:pt x="12" y="18"/>
                  </a:moveTo>
                  <a:lnTo>
                    <a:pt x="12" y="12"/>
                  </a:lnTo>
                  <a:lnTo>
                    <a:pt x="6" y="6"/>
                  </a:lnTo>
                  <a:lnTo>
                    <a:pt x="6" y="6"/>
                  </a:lnTo>
                  <a:lnTo>
                    <a:pt x="0" y="0"/>
                  </a:lnTo>
                  <a:lnTo>
                    <a:pt x="12" y="18"/>
                  </a:lnTo>
                  <a:lnTo>
                    <a:pt x="12" y="18"/>
                  </a:lnTo>
                  <a:lnTo>
                    <a:pt x="12" y="18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7045" name="Freeform 5"/>
            <p:cNvSpPr>
              <a:spLocks/>
            </p:cNvSpPr>
            <p:nvPr/>
          </p:nvSpPr>
          <p:spPr bwMode="ltGray">
            <a:xfrm>
              <a:off x="4596" y="3996"/>
              <a:ext cx="6" cy="18"/>
            </a:xfrm>
            <a:custGeom>
              <a:avLst/>
              <a:gdLst/>
              <a:ahLst/>
              <a:cxnLst>
                <a:cxn ang="0">
                  <a:pos x="0" y="12"/>
                </a:cxn>
                <a:cxn ang="0">
                  <a:pos x="6" y="18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0" y="12"/>
                </a:cxn>
                <a:cxn ang="0">
                  <a:pos x="0" y="12"/>
                </a:cxn>
              </a:cxnLst>
              <a:rect l="0" t="0" r="r" b="b"/>
              <a:pathLst>
                <a:path w="6" h="18">
                  <a:moveTo>
                    <a:pt x="0" y="12"/>
                  </a:moveTo>
                  <a:lnTo>
                    <a:pt x="6" y="18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7046" name="Freeform 6"/>
            <p:cNvSpPr>
              <a:spLocks/>
            </p:cNvSpPr>
            <p:nvPr/>
          </p:nvSpPr>
          <p:spPr bwMode="ltGray">
            <a:xfrm>
              <a:off x="5180" y="3577"/>
              <a:ext cx="304" cy="741"/>
            </a:xfrm>
            <a:custGeom>
              <a:avLst/>
              <a:gdLst/>
              <a:ahLst/>
              <a:cxnLst>
                <a:cxn ang="0">
                  <a:pos x="280" y="42"/>
                </a:cxn>
                <a:cxn ang="0">
                  <a:pos x="274" y="42"/>
                </a:cxn>
                <a:cxn ang="0">
                  <a:pos x="268" y="42"/>
                </a:cxn>
                <a:cxn ang="0">
                  <a:pos x="256" y="42"/>
                </a:cxn>
                <a:cxn ang="0">
                  <a:pos x="238" y="48"/>
                </a:cxn>
                <a:cxn ang="0">
                  <a:pos x="214" y="12"/>
                </a:cxn>
                <a:cxn ang="0">
                  <a:pos x="196" y="0"/>
                </a:cxn>
                <a:cxn ang="0">
                  <a:pos x="196" y="0"/>
                </a:cxn>
                <a:cxn ang="0">
                  <a:pos x="164" y="167"/>
                </a:cxn>
                <a:cxn ang="0">
                  <a:pos x="144" y="217"/>
                </a:cxn>
                <a:cxn ang="0">
                  <a:pos x="110" y="281"/>
                </a:cxn>
                <a:cxn ang="0">
                  <a:pos x="96" y="327"/>
                </a:cxn>
                <a:cxn ang="0">
                  <a:pos x="124" y="405"/>
                </a:cxn>
                <a:cxn ang="0">
                  <a:pos x="100" y="463"/>
                </a:cxn>
                <a:cxn ang="0">
                  <a:pos x="68" y="503"/>
                </a:cxn>
                <a:cxn ang="0">
                  <a:pos x="30" y="539"/>
                </a:cxn>
                <a:cxn ang="0">
                  <a:pos x="24" y="613"/>
                </a:cxn>
                <a:cxn ang="0">
                  <a:pos x="0" y="741"/>
                </a:cxn>
                <a:cxn ang="0">
                  <a:pos x="202" y="741"/>
                </a:cxn>
                <a:cxn ang="0">
                  <a:pos x="180" y="639"/>
                </a:cxn>
                <a:cxn ang="0">
                  <a:pos x="192" y="589"/>
                </a:cxn>
                <a:cxn ang="0">
                  <a:pos x="178" y="539"/>
                </a:cxn>
                <a:cxn ang="0">
                  <a:pos x="190" y="499"/>
                </a:cxn>
                <a:cxn ang="0">
                  <a:pos x="184" y="465"/>
                </a:cxn>
                <a:cxn ang="0">
                  <a:pos x="192" y="391"/>
                </a:cxn>
                <a:cxn ang="0">
                  <a:pos x="216" y="313"/>
                </a:cxn>
                <a:cxn ang="0">
                  <a:pos x="238" y="249"/>
                </a:cxn>
                <a:cxn ang="0">
                  <a:pos x="268" y="185"/>
                </a:cxn>
                <a:cxn ang="0">
                  <a:pos x="284" y="159"/>
                </a:cxn>
                <a:cxn ang="0">
                  <a:pos x="304" y="12"/>
                </a:cxn>
                <a:cxn ang="0">
                  <a:pos x="298" y="24"/>
                </a:cxn>
                <a:cxn ang="0">
                  <a:pos x="292" y="30"/>
                </a:cxn>
                <a:cxn ang="0">
                  <a:pos x="292" y="36"/>
                </a:cxn>
                <a:cxn ang="0">
                  <a:pos x="286" y="36"/>
                </a:cxn>
                <a:cxn ang="0">
                  <a:pos x="286" y="42"/>
                </a:cxn>
                <a:cxn ang="0">
                  <a:pos x="280" y="42"/>
                </a:cxn>
                <a:cxn ang="0">
                  <a:pos x="280" y="42"/>
                </a:cxn>
                <a:cxn ang="0">
                  <a:pos x="280" y="42"/>
                </a:cxn>
              </a:cxnLst>
              <a:rect l="0" t="0" r="r" b="b"/>
              <a:pathLst>
                <a:path w="304" h="741">
                  <a:moveTo>
                    <a:pt x="280" y="42"/>
                  </a:moveTo>
                  <a:lnTo>
                    <a:pt x="274" y="42"/>
                  </a:lnTo>
                  <a:lnTo>
                    <a:pt x="268" y="42"/>
                  </a:lnTo>
                  <a:lnTo>
                    <a:pt x="256" y="42"/>
                  </a:lnTo>
                  <a:lnTo>
                    <a:pt x="238" y="48"/>
                  </a:lnTo>
                  <a:lnTo>
                    <a:pt x="214" y="12"/>
                  </a:lnTo>
                  <a:lnTo>
                    <a:pt x="196" y="0"/>
                  </a:lnTo>
                  <a:lnTo>
                    <a:pt x="196" y="0"/>
                  </a:lnTo>
                  <a:lnTo>
                    <a:pt x="164" y="167"/>
                  </a:lnTo>
                  <a:lnTo>
                    <a:pt x="144" y="217"/>
                  </a:lnTo>
                  <a:lnTo>
                    <a:pt x="110" y="281"/>
                  </a:lnTo>
                  <a:lnTo>
                    <a:pt x="96" y="327"/>
                  </a:lnTo>
                  <a:lnTo>
                    <a:pt x="124" y="405"/>
                  </a:lnTo>
                  <a:lnTo>
                    <a:pt x="100" y="463"/>
                  </a:lnTo>
                  <a:lnTo>
                    <a:pt x="68" y="503"/>
                  </a:lnTo>
                  <a:lnTo>
                    <a:pt x="30" y="539"/>
                  </a:lnTo>
                  <a:lnTo>
                    <a:pt x="24" y="613"/>
                  </a:lnTo>
                  <a:lnTo>
                    <a:pt x="0" y="741"/>
                  </a:lnTo>
                  <a:lnTo>
                    <a:pt x="202" y="741"/>
                  </a:lnTo>
                  <a:lnTo>
                    <a:pt x="180" y="639"/>
                  </a:lnTo>
                  <a:lnTo>
                    <a:pt x="192" y="589"/>
                  </a:lnTo>
                  <a:lnTo>
                    <a:pt x="178" y="539"/>
                  </a:lnTo>
                  <a:lnTo>
                    <a:pt x="190" y="499"/>
                  </a:lnTo>
                  <a:lnTo>
                    <a:pt x="184" y="465"/>
                  </a:lnTo>
                  <a:lnTo>
                    <a:pt x="192" y="391"/>
                  </a:lnTo>
                  <a:lnTo>
                    <a:pt x="216" y="313"/>
                  </a:lnTo>
                  <a:lnTo>
                    <a:pt x="238" y="249"/>
                  </a:lnTo>
                  <a:lnTo>
                    <a:pt x="268" y="185"/>
                  </a:lnTo>
                  <a:lnTo>
                    <a:pt x="284" y="159"/>
                  </a:lnTo>
                  <a:lnTo>
                    <a:pt x="304" y="12"/>
                  </a:lnTo>
                  <a:lnTo>
                    <a:pt x="298" y="24"/>
                  </a:lnTo>
                  <a:lnTo>
                    <a:pt x="292" y="30"/>
                  </a:lnTo>
                  <a:lnTo>
                    <a:pt x="292" y="36"/>
                  </a:lnTo>
                  <a:lnTo>
                    <a:pt x="286" y="36"/>
                  </a:lnTo>
                  <a:lnTo>
                    <a:pt x="286" y="42"/>
                  </a:lnTo>
                  <a:lnTo>
                    <a:pt x="280" y="42"/>
                  </a:lnTo>
                  <a:lnTo>
                    <a:pt x="280" y="42"/>
                  </a:lnTo>
                  <a:lnTo>
                    <a:pt x="280" y="4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7047" name="Freeform 7"/>
            <p:cNvSpPr>
              <a:spLocks/>
            </p:cNvSpPr>
            <p:nvPr/>
          </p:nvSpPr>
          <p:spPr bwMode="ltGray">
            <a:xfrm>
              <a:off x="4918" y="3553"/>
              <a:ext cx="314" cy="767"/>
            </a:xfrm>
            <a:custGeom>
              <a:avLst/>
              <a:gdLst/>
              <a:ahLst/>
              <a:cxnLst>
                <a:cxn ang="0">
                  <a:pos x="284" y="6"/>
                </a:cxn>
                <a:cxn ang="0">
                  <a:pos x="278" y="6"/>
                </a:cxn>
                <a:cxn ang="0">
                  <a:pos x="272" y="12"/>
                </a:cxn>
                <a:cxn ang="0">
                  <a:pos x="254" y="18"/>
                </a:cxn>
                <a:cxn ang="0">
                  <a:pos x="230" y="24"/>
                </a:cxn>
                <a:cxn ang="0">
                  <a:pos x="206" y="42"/>
                </a:cxn>
                <a:cxn ang="0">
                  <a:pos x="188" y="48"/>
                </a:cxn>
                <a:cxn ang="0">
                  <a:pos x="176" y="54"/>
                </a:cxn>
                <a:cxn ang="0">
                  <a:pos x="170" y="54"/>
                </a:cxn>
                <a:cxn ang="0">
                  <a:pos x="150" y="169"/>
                </a:cxn>
                <a:cxn ang="0">
                  <a:pos x="110" y="225"/>
                </a:cxn>
                <a:cxn ang="0">
                  <a:pos x="54" y="383"/>
                </a:cxn>
                <a:cxn ang="0">
                  <a:pos x="82" y="555"/>
                </a:cxn>
                <a:cxn ang="0">
                  <a:pos x="40" y="679"/>
                </a:cxn>
                <a:cxn ang="0">
                  <a:pos x="0" y="767"/>
                </a:cxn>
                <a:cxn ang="0">
                  <a:pos x="108" y="767"/>
                </a:cxn>
                <a:cxn ang="0">
                  <a:pos x="120" y="611"/>
                </a:cxn>
                <a:cxn ang="0">
                  <a:pos x="148" y="499"/>
                </a:cxn>
                <a:cxn ang="0">
                  <a:pos x="160" y="367"/>
                </a:cxn>
                <a:cxn ang="0">
                  <a:pos x="218" y="327"/>
                </a:cxn>
                <a:cxn ang="0">
                  <a:pos x="238" y="221"/>
                </a:cxn>
                <a:cxn ang="0">
                  <a:pos x="296" y="135"/>
                </a:cxn>
                <a:cxn ang="0">
                  <a:pos x="314" y="0"/>
                </a:cxn>
                <a:cxn ang="0">
                  <a:pos x="302" y="0"/>
                </a:cxn>
                <a:cxn ang="0">
                  <a:pos x="296" y="0"/>
                </a:cxn>
                <a:cxn ang="0">
                  <a:pos x="290" y="0"/>
                </a:cxn>
                <a:cxn ang="0">
                  <a:pos x="284" y="6"/>
                </a:cxn>
                <a:cxn ang="0">
                  <a:pos x="284" y="6"/>
                </a:cxn>
                <a:cxn ang="0">
                  <a:pos x="284" y="6"/>
                </a:cxn>
                <a:cxn ang="0">
                  <a:pos x="284" y="6"/>
                </a:cxn>
              </a:cxnLst>
              <a:rect l="0" t="0" r="r" b="b"/>
              <a:pathLst>
                <a:path w="314" h="767">
                  <a:moveTo>
                    <a:pt x="284" y="6"/>
                  </a:moveTo>
                  <a:lnTo>
                    <a:pt x="278" y="6"/>
                  </a:lnTo>
                  <a:lnTo>
                    <a:pt x="272" y="12"/>
                  </a:lnTo>
                  <a:lnTo>
                    <a:pt x="254" y="18"/>
                  </a:lnTo>
                  <a:lnTo>
                    <a:pt x="230" y="24"/>
                  </a:lnTo>
                  <a:lnTo>
                    <a:pt x="206" y="42"/>
                  </a:lnTo>
                  <a:lnTo>
                    <a:pt x="188" y="48"/>
                  </a:lnTo>
                  <a:lnTo>
                    <a:pt x="176" y="54"/>
                  </a:lnTo>
                  <a:lnTo>
                    <a:pt x="170" y="54"/>
                  </a:lnTo>
                  <a:lnTo>
                    <a:pt x="150" y="169"/>
                  </a:lnTo>
                  <a:lnTo>
                    <a:pt x="110" y="225"/>
                  </a:lnTo>
                  <a:lnTo>
                    <a:pt x="54" y="383"/>
                  </a:lnTo>
                  <a:lnTo>
                    <a:pt x="82" y="555"/>
                  </a:lnTo>
                  <a:lnTo>
                    <a:pt x="40" y="679"/>
                  </a:lnTo>
                  <a:lnTo>
                    <a:pt x="0" y="767"/>
                  </a:lnTo>
                  <a:lnTo>
                    <a:pt x="108" y="767"/>
                  </a:lnTo>
                  <a:lnTo>
                    <a:pt x="120" y="611"/>
                  </a:lnTo>
                  <a:lnTo>
                    <a:pt x="148" y="499"/>
                  </a:lnTo>
                  <a:lnTo>
                    <a:pt x="160" y="367"/>
                  </a:lnTo>
                  <a:lnTo>
                    <a:pt x="218" y="327"/>
                  </a:lnTo>
                  <a:lnTo>
                    <a:pt x="238" y="221"/>
                  </a:lnTo>
                  <a:lnTo>
                    <a:pt x="296" y="135"/>
                  </a:lnTo>
                  <a:lnTo>
                    <a:pt x="314" y="0"/>
                  </a:lnTo>
                  <a:lnTo>
                    <a:pt x="302" y="0"/>
                  </a:lnTo>
                  <a:lnTo>
                    <a:pt x="296" y="0"/>
                  </a:lnTo>
                  <a:lnTo>
                    <a:pt x="290" y="0"/>
                  </a:lnTo>
                  <a:lnTo>
                    <a:pt x="284" y="6"/>
                  </a:lnTo>
                  <a:lnTo>
                    <a:pt x="284" y="6"/>
                  </a:lnTo>
                  <a:lnTo>
                    <a:pt x="284" y="6"/>
                  </a:lnTo>
                  <a:lnTo>
                    <a:pt x="284" y="6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7048" name="Freeform 8"/>
            <p:cNvSpPr>
              <a:spLocks/>
            </p:cNvSpPr>
            <p:nvPr/>
          </p:nvSpPr>
          <p:spPr bwMode="ltGray">
            <a:xfrm>
              <a:off x="4700" y="3697"/>
              <a:ext cx="275" cy="623"/>
            </a:xfrm>
            <a:custGeom>
              <a:avLst/>
              <a:gdLst/>
              <a:ahLst/>
              <a:cxnLst>
                <a:cxn ang="0">
                  <a:pos x="257" y="12"/>
                </a:cxn>
                <a:cxn ang="0">
                  <a:pos x="239" y="6"/>
                </a:cxn>
                <a:cxn ang="0">
                  <a:pos x="203" y="6"/>
                </a:cxn>
                <a:cxn ang="0">
                  <a:pos x="203" y="6"/>
                </a:cxn>
                <a:cxn ang="0">
                  <a:pos x="197" y="6"/>
                </a:cxn>
                <a:cxn ang="0">
                  <a:pos x="185" y="0"/>
                </a:cxn>
                <a:cxn ang="0">
                  <a:pos x="173" y="0"/>
                </a:cxn>
                <a:cxn ang="0">
                  <a:pos x="166" y="0"/>
                </a:cxn>
                <a:cxn ang="0">
                  <a:pos x="160" y="0"/>
                </a:cxn>
                <a:cxn ang="0">
                  <a:pos x="144" y="117"/>
                </a:cxn>
                <a:cxn ang="0">
                  <a:pos x="128" y="185"/>
                </a:cxn>
                <a:cxn ang="0">
                  <a:pos x="58" y="299"/>
                </a:cxn>
                <a:cxn ang="0">
                  <a:pos x="54" y="441"/>
                </a:cxn>
                <a:cxn ang="0">
                  <a:pos x="24" y="523"/>
                </a:cxn>
                <a:cxn ang="0">
                  <a:pos x="0" y="623"/>
                </a:cxn>
                <a:cxn ang="0">
                  <a:pos x="78" y="623"/>
                </a:cxn>
                <a:cxn ang="0">
                  <a:pos x="92" y="555"/>
                </a:cxn>
                <a:cxn ang="0">
                  <a:pos x="134" y="447"/>
                </a:cxn>
                <a:cxn ang="0">
                  <a:pos x="158" y="315"/>
                </a:cxn>
                <a:cxn ang="0">
                  <a:pos x="184" y="257"/>
                </a:cxn>
                <a:cxn ang="0">
                  <a:pos x="216" y="211"/>
                </a:cxn>
                <a:cxn ang="0">
                  <a:pos x="222" y="145"/>
                </a:cxn>
                <a:cxn ang="0">
                  <a:pos x="240" y="111"/>
                </a:cxn>
                <a:cxn ang="0">
                  <a:pos x="262" y="79"/>
                </a:cxn>
                <a:cxn ang="0">
                  <a:pos x="275" y="6"/>
                </a:cxn>
                <a:cxn ang="0">
                  <a:pos x="263" y="12"/>
                </a:cxn>
                <a:cxn ang="0">
                  <a:pos x="257" y="12"/>
                </a:cxn>
                <a:cxn ang="0">
                  <a:pos x="257" y="12"/>
                </a:cxn>
                <a:cxn ang="0">
                  <a:pos x="257" y="12"/>
                </a:cxn>
              </a:cxnLst>
              <a:rect l="0" t="0" r="r" b="b"/>
              <a:pathLst>
                <a:path w="275" h="623">
                  <a:moveTo>
                    <a:pt x="257" y="12"/>
                  </a:moveTo>
                  <a:lnTo>
                    <a:pt x="239" y="6"/>
                  </a:lnTo>
                  <a:lnTo>
                    <a:pt x="203" y="6"/>
                  </a:lnTo>
                  <a:lnTo>
                    <a:pt x="203" y="6"/>
                  </a:lnTo>
                  <a:lnTo>
                    <a:pt x="197" y="6"/>
                  </a:lnTo>
                  <a:lnTo>
                    <a:pt x="185" y="0"/>
                  </a:lnTo>
                  <a:lnTo>
                    <a:pt x="173" y="0"/>
                  </a:lnTo>
                  <a:lnTo>
                    <a:pt x="166" y="0"/>
                  </a:lnTo>
                  <a:lnTo>
                    <a:pt x="160" y="0"/>
                  </a:lnTo>
                  <a:lnTo>
                    <a:pt x="144" y="117"/>
                  </a:lnTo>
                  <a:lnTo>
                    <a:pt x="128" y="185"/>
                  </a:lnTo>
                  <a:lnTo>
                    <a:pt x="58" y="299"/>
                  </a:lnTo>
                  <a:lnTo>
                    <a:pt x="54" y="441"/>
                  </a:lnTo>
                  <a:lnTo>
                    <a:pt x="24" y="523"/>
                  </a:lnTo>
                  <a:lnTo>
                    <a:pt x="0" y="623"/>
                  </a:lnTo>
                  <a:lnTo>
                    <a:pt x="78" y="623"/>
                  </a:lnTo>
                  <a:lnTo>
                    <a:pt x="92" y="555"/>
                  </a:lnTo>
                  <a:lnTo>
                    <a:pt x="134" y="447"/>
                  </a:lnTo>
                  <a:lnTo>
                    <a:pt x="158" y="315"/>
                  </a:lnTo>
                  <a:lnTo>
                    <a:pt x="184" y="257"/>
                  </a:lnTo>
                  <a:lnTo>
                    <a:pt x="216" y="211"/>
                  </a:lnTo>
                  <a:lnTo>
                    <a:pt x="222" y="145"/>
                  </a:lnTo>
                  <a:lnTo>
                    <a:pt x="240" y="111"/>
                  </a:lnTo>
                  <a:lnTo>
                    <a:pt x="262" y="79"/>
                  </a:lnTo>
                  <a:lnTo>
                    <a:pt x="275" y="6"/>
                  </a:lnTo>
                  <a:lnTo>
                    <a:pt x="263" y="12"/>
                  </a:lnTo>
                  <a:lnTo>
                    <a:pt x="257" y="12"/>
                  </a:lnTo>
                  <a:lnTo>
                    <a:pt x="257" y="12"/>
                  </a:lnTo>
                  <a:lnTo>
                    <a:pt x="257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7049" name="Freeform 9"/>
            <p:cNvSpPr>
              <a:spLocks/>
            </p:cNvSpPr>
            <p:nvPr/>
          </p:nvSpPr>
          <p:spPr bwMode="ltGray">
            <a:xfrm>
              <a:off x="4522" y="3709"/>
              <a:ext cx="213" cy="611"/>
            </a:xfrm>
            <a:custGeom>
              <a:avLst/>
              <a:gdLst/>
              <a:ahLst/>
              <a:cxnLst>
                <a:cxn ang="0">
                  <a:pos x="171" y="12"/>
                </a:cxn>
                <a:cxn ang="0">
                  <a:pos x="159" y="24"/>
                </a:cxn>
                <a:cxn ang="0">
                  <a:pos x="153" y="36"/>
                </a:cxn>
                <a:cxn ang="0">
                  <a:pos x="128" y="60"/>
                </a:cxn>
                <a:cxn ang="0">
                  <a:pos x="110" y="83"/>
                </a:cxn>
                <a:cxn ang="0">
                  <a:pos x="86" y="119"/>
                </a:cxn>
                <a:cxn ang="0">
                  <a:pos x="68" y="167"/>
                </a:cxn>
                <a:cxn ang="0">
                  <a:pos x="68" y="221"/>
                </a:cxn>
                <a:cxn ang="0">
                  <a:pos x="68" y="227"/>
                </a:cxn>
                <a:cxn ang="0">
                  <a:pos x="68" y="233"/>
                </a:cxn>
                <a:cxn ang="0">
                  <a:pos x="68" y="239"/>
                </a:cxn>
                <a:cxn ang="0">
                  <a:pos x="68" y="245"/>
                </a:cxn>
                <a:cxn ang="0">
                  <a:pos x="68" y="251"/>
                </a:cxn>
                <a:cxn ang="0">
                  <a:pos x="68" y="251"/>
                </a:cxn>
                <a:cxn ang="0">
                  <a:pos x="68" y="257"/>
                </a:cxn>
                <a:cxn ang="0">
                  <a:pos x="68" y="269"/>
                </a:cxn>
                <a:cxn ang="0">
                  <a:pos x="74" y="287"/>
                </a:cxn>
                <a:cxn ang="0">
                  <a:pos x="80" y="305"/>
                </a:cxn>
                <a:cxn ang="0">
                  <a:pos x="86" y="311"/>
                </a:cxn>
                <a:cxn ang="0">
                  <a:pos x="86" y="311"/>
                </a:cxn>
                <a:cxn ang="0">
                  <a:pos x="92" y="317"/>
                </a:cxn>
                <a:cxn ang="0">
                  <a:pos x="92" y="323"/>
                </a:cxn>
                <a:cxn ang="0">
                  <a:pos x="92" y="323"/>
                </a:cxn>
                <a:cxn ang="0">
                  <a:pos x="24" y="437"/>
                </a:cxn>
                <a:cxn ang="0">
                  <a:pos x="18" y="471"/>
                </a:cxn>
                <a:cxn ang="0">
                  <a:pos x="0" y="547"/>
                </a:cxn>
                <a:cxn ang="0">
                  <a:pos x="50" y="611"/>
                </a:cxn>
                <a:cxn ang="0">
                  <a:pos x="114" y="611"/>
                </a:cxn>
                <a:cxn ang="0">
                  <a:pos x="104" y="555"/>
                </a:cxn>
                <a:cxn ang="0">
                  <a:pos x="120" y="515"/>
                </a:cxn>
                <a:cxn ang="0">
                  <a:pos x="150" y="449"/>
                </a:cxn>
                <a:cxn ang="0">
                  <a:pos x="166" y="377"/>
                </a:cxn>
                <a:cxn ang="0">
                  <a:pos x="156" y="295"/>
                </a:cxn>
                <a:cxn ang="0">
                  <a:pos x="170" y="203"/>
                </a:cxn>
                <a:cxn ang="0">
                  <a:pos x="212" y="95"/>
                </a:cxn>
                <a:cxn ang="0">
                  <a:pos x="213" y="0"/>
                </a:cxn>
                <a:cxn ang="0">
                  <a:pos x="207" y="0"/>
                </a:cxn>
                <a:cxn ang="0">
                  <a:pos x="201" y="0"/>
                </a:cxn>
                <a:cxn ang="0">
                  <a:pos x="195" y="0"/>
                </a:cxn>
                <a:cxn ang="0">
                  <a:pos x="189" y="0"/>
                </a:cxn>
                <a:cxn ang="0">
                  <a:pos x="183" y="6"/>
                </a:cxn>
                <a:cxn ang="0">
                  <a:pos x="177" y="6"/>
                </a:cxn>
                <a:cxn ang="0">
                  <a:pos x="171" y="12"/>
                </a:cxn>
                <a:cxn ang="0">
                  <a:pos x="171" y="12"/>
                </a:cxn>
                <a:cxn ang="0">
                  <a:pos x="171" y="12"/>
                </a:cxn>
              </a:cxnLst>
              <a:rect l="0" t="0" r="r" b="b"/>
              <a:pathLst>
                <a:path w="213" h="611">
                  <a:moveTo>
                    <a:pt x="171" y="12"/>
                  </a:moveTo>
                  <a:lnTo>
                    <a:pt x="159" y="24"/>
                  </a:lnTo>
                  <a:lnTo>
                    <a:pt x="153" y="36"/>
                  </a:lnTo>
                  <a:lnTo>
                    <a:pt x="128" y="60"/>
                  </a:lnTo>
                  <a:lnTo>
                    <a:pt x="110" y="83"/>
                  </a:lnTo>
                  <a:lnTo>
                    <a:pt x="86" y="119"/>
                  </a:lnTo>
                  <a:lnTo>
                    <a:pt x="68" y="167"/>
                  </a:lnTo>
                  <a:lnTo>
                    <a:pt x="68" y="221"/>
                  </a:lnTo>
                  <a:lnTo>
                    <a:pt x="68" y="227"/>
                  </a:lnTo>
                  <a:lnTo>
                    <a:pt x="68" y="233"/>
                  </a:lnTo>
                  <a:lnTo>
                    <a:pt x="68" y="239"/>
                  </a:lnTo>
                  <a:lnTo>
                    <a:pt x="68" y="245"/>
                  </a:lnTo>
                  <a:lnTo>
                    <a:pt x="68" y="251"/>
                  </a:lnTo>
                  <a:lnTo>
                    <a:pt x="68" y="251"/>
                  </a:lnTo>
                  <a:lnTo>
                    <a:pt x="68" y="257"/>
                  </a:lnTo>
                  <a:lnTo>
                    <a:pt x="68" y="269"/>
                  </a:lnTo>
                  <a:lnTo>
                    <a:pt x="74" y="287"/>
                  </a:lnTo>
                  <a:lnTo>
                    <a:pt x="80" y="305"/>
                  </a:lnTo>
                  <a:lnTo>
                    <a:pt x="86" y="311"/>
                  </a:lnTo>
                  <a:lnTo>
                    <a:pt x="86" y="311"/>
                  </a:lnTo>
                  <a:lnTo>
                    <a:pt x="92" y="317"/>
                  </a:lnTo>
                  <a:lnTo>
                    <a:pt x="92" y="323"/>
                  </a:lnTo>
                  <a:lnTo>
                    <a:pt x="92" y="323"/>
                  </a:lnTo>
                  <a:lnTo>
                    <a:pt x="24" y="437"/>
                  </a:lnTo>
                  <a:lnTo>
                    <a:pt x="18" y="471"/>
                  </a:lnTo>
                  <a:lnTo>
                    <a:pt x="0" y="547"/>
                  </a:lnTo>
                  <a:lnTo>
                    <a:pt x="50" y="611"/>
                  </a:lnTo>
                  <a:lnTo>
                    <a:pt x="114" y="611"/>
                  </a:lnTo>
                  <a:lnTo>
                    <a:pt x="104" y="555"/>
                  </a:lnTo>
                  <a:lnTo>
                    <a:pt x="120" y="515"/>
                  </a:lnTo>
                  <a:lnTo>
                    <a:pt x="150" y="449"/>
                  </a:lnTo>
                  <a:lnTo>
                    <a:pt x="166" y="377"/>
                  </a:lnTo>
                  <a:lnTo>
                    <a:pt x="156" y="295"/>
                  </a:lnTo>
                  <a:lnTo>
                    <a:pt x="170" y="203"/>
                  </a:lnTo>
                  <a:lnTo>
                    <a:pt x="212" y="95"/>
                  </a:lnTo>
                  <a:lnTo>
                    <a:pt x="213" y="0"/>
                  </a:lnTo>
                  <a:lnTo>
                    <a:pt x="207" y="0"/>
                  </a:lnTo>
                  <a:lnTo>
                    <a:pt x="201" y="0"/>
                  </a:lnTo>
                  <a:lnTo>
                    <a:pt x="195" y="0"/>
                  </a:lnTo>
                  <a:lnTo>
                    <a:pt x="189" y="0"/>
                  </a:lnTo>
                  <a:lnTo>
                    <a:pt x="183" y="6"/>
                  </a:lnTo>
                  <a:lnTo>
                    <a:pt x="177" y="6"/>
                  </a:lnTo>
                  <a:lnTo>
                    <a:pt x="171" y="12"/>
                  </a:lnTo>
                  <a:lnTo>
                    <a:pt x="171" y="12"/>
                  </a:lnTo>
                  <a:lnTo>
                    <a:pt x="171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7050" name="Freeform 10"/>
            <p:cNvSpPr>
              <a:spLocks/>
            </p:cNvSpPr>
            <p:nvPr/>
          </p:nvSpPr>
          <p:spPr bwMode="ltGray">
            <a:xfrm>
              <a:off x="4292" y="3936"/>
              <a:ext cx="167" cy="384"/>
            </a:xfrm>
            <a:custGeom>
              <a:avLst/>
              <a:gdLst/>
              <a:ahLst/>
              <a:cxnLst>
                <a:cxn ang="0">
                  <a:pos x="149" y="60"/>
                </a:cxn>
                <a:cxn ang="0">
                  <a:pos x="119" y="30"/>
                </a:cxn>
                <a:cxn ang="0">
                  <a:pos x="89" y="12"/>
                </a:cxn>
                <a:cxn ang="0">
                  <a:pos x="59" y="0"/>
                </a:cxn>
                <a:cxn ang="0">
                  <a:pos x="54" y="70"/>
                </a:cxn>
                <a:cxn ang="0">
                  <a:pos x="46" y="112"/>
                </a:cxn>
                <a:cxn ang="0">
                  <a:pos x="52" y="168"/>
                </a:cxn>
                <a:cxn ang="0">
                  <a:pos x="24" y="194"/>
                </a:cxn>
                <a:cxn ang="0">
                  <a:pos x="16" y="258"/>
                </a:cxn>
                <a:cxn ang="0">
                  <a:pos x="2" y="300"/>
                </a:cxn>
                <a:cxn ang="0">
                  <a:pos x="0" y="352"/>
                </a:cxn>
                <a:cxn ang="0">
                  <a:pos x="47" y="384"/>
                </a:cxn>
                <a:cxn ang="0">
                  <a:pos x="149" y="384"/>
                </a:cxn>
                <a:cxn ang="0">
                  <a:pos x="134" y="350"/>
                </a:cxn>
                <a:cxn ang="0">
                  <a:pos x="104" y="324"/>
                </a:cxn>
                <a:cxn ang="0">
                  <a:pos x="138" y="274"/>
                </a:cxn>
                <a:cxn ang="0">
                  <a:pos x="122" y="220"/>
                </a:cxn>
                <a:cxn ang="0">
                  <a:pos x="132" y="186"/>
                </a:cxn>
                <a:cxn ang="0">
                  <a:pos x="140" y="154"/>
                </a:cxn>
                <a:cxn ang="0">
                  <a:pos x="167" y="90"/>
                </a:cxn>
                <a:cxn ang="0">
                  <a:pos x="149" y="60"/>
                </a:cxn>
                <a:cxn ang="0">
                  <a:pos x="149" y="60"/>
                </a:cxn>
                <a:cxn ang="0">
                  <a:pos x="149" y="60"/>
                </a:cxn>
              </a:cxnLst>
              <a:rect l="0" t="0" r="r" b="b"/>
              <a:pathLst>
                <a:path w="167" h="384">
                  <a:moveTo>
                    <a:pt x="149" y="60"/>
                  </a:moveTo>
                  <a:lnTo>
                    <a:pt x="119" y="30"/>
                  </a:lnTo>
                  <a:lnTo>
                    <a:pt x="89" y="12"/>
                  </a:lnTo>
                  <a:lnTo>
                    <a:pt x="59" y="0"/>
                  </a:lnTo>
                  <a:lnTo>
                    <a:pt x="54" y="70"/>
                  </a:lnTo>
                  <a:lnTo>
                    <a:pt x="46" y="112"/>
                  </a:lnTo>
                  <a:lnTo>
                    <a:pt x="52" y="168"/>
                  </a:lnTo>
                  <a:lnTo>
                    <a:pt x="24" y="194"/>
                  </a:lnTo>
                  <a:lnTo>
                    <a:pt x="16" y="258"/>
                  </a:lnTo>
                  <a:lnTo>
                    <a:pt x="2" y="300"/>
                  </a:lnTo>
                  <a:lnTo>
                    <a:pt x="0" y="352"/>
                  </a:lnTo>
                  <a:lnTo>
                    <a:pt x="47" y="384"/>
                  </a:lnTo>
                  <a:lnTo>
                    <a:pt x="149" y="384"/>
                  </a:lnTo>
                  <a:lnTo>
                    <a:pt x="134" y="350"/>
                  </a:lnTo>
                  <a:lnTo>
                    <a:pt x="104" y="324"/>
                  </a:lnTo>
                  <a:lnTo>
                    <a:pt x="138" y="274"/>
                  </a:lnTo>
                  <a:lnTo>
                    <a:pt x="122" y="220"/>
                  </a:lnTo>
                  <a:lnTo>
                    <a:pt x="132" y="186"/>
                  </a:lnTo>
                  <a:lnTo>
                    <a:pt x="140" y="154"/>
                  </a:lnTo>
                  <a:lnTo>
                    <a:pt x="167" y="90"/>
                  </a:lnTo>
                  <a:lnTo>
                    <a:pt x="149" y="60"/>
                  </a:lnTo>
                  <a:lnTo>
                    <a:pt x="149" y="60"/>
                  </a:lnTo>
                  <a:lnTo>
                    <a:pt x="149" y="6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7051" name="Freeform 11"/>
            <p:cNvSpPr>
              <a:spLocks/>
            </p:cNvSpPr>
            <p:nvPr/>
          </p:nvSpPr>
          <p:spPr bwMode="ltGray">
            <a:xfrm>
              <a:off x="4100" y="4020"/>
              <a:ext cx="166" cy="300"/>
            </a:xfrm>
            <a:custGeom>
              <a:avLst/>
              <a:gdLst/>
              <a:ahLst/>
              <a:cxnLst>
                <a:cxn ang="0">
                  <a:pos x="136" y="12"/>
                </a:cxn>
                <a:cxn ang="0">
                  <a:pos x="100" y="0"/>
                </a:cxn>
                <a:cxn ang="0">
                  <a:pos x="78" y="64"/>
                </a:cxn>
                <a:cxn ang="0">
                  <a:pos x="70" y="126"/>
                </a:cxn>
                <a:cxn ang="0">
                  <a:pos x="46" y="184"/>
                </a:cxn>
                <a:cxn ang="0">
                  <a:pos x="58" y="232"/>
                </a:cxn>
                <a:cxn ang="0">
                  <a:pos x="38" y="268"/>
                </a:cxn>
                <a:cxn ang="0">
                  <a:pos x="0" y="300"/>
                </a:cxn>
                <a:cxn ang="0">
                  <a:pos x="160" y="300"/>
                </a:cxn>
                <a:cxn ang="0">
                  <a:pos x="136" y="272"/>
                </a:cxn>
                <a:cxn ang="0">
                  <a:pos x="98" y="234"/>
                </a:cxn>
                <a:cxn ang="0">
                  <a:pos x="130" y="188"/>
                </a:cxn>
                <a:cxn ang="0">
                  <a:pos x="138" y="134"/>
                </a:cxn>
                <a:cxn ang="0">
                  <a:pos x="144" y="94"/>
                </a:cxn>
                <a:cxn ang="0">
                  <a:pos x="164" y="60"/>
                </a:cxn>
                <a:cxn ang="0">
                  <a:pos x="166" y="0"/>
                </a:cxn>
                <a:cxn ang="0">
                  <a:pos x="136" y="12"/>
                </a:cxn>
                <a:cxn ang="0">
                  <a:pos x="136" y="12"/>
                </a:cxn>
                <a:cxn ang="0">
                  <a:pos x="136" y="12"/>
                </a:cxn>
              </a:cxnLst>
              <a:rect l="0" t="0" r="r" b="b"/>
              <a:pathLst>
                <a:path w="166" h="300">
                  <a:moveTo>
                    <a:pt x="136" y="12"/>
                  </a:moveTo>
                  <a:lnTo>
                    <a:pt x="100" y="0"/>
                  </a:lnTo>
                  <a:lnTo>
                    <a:pt x="78" y="64"/>
                  </a:lnTo>
                  <a:lnTo>
                    <a:pt x="70" y="126"/>
                  </a:lnTo>
                  <a:lnTo>
                    <a:pt x="46" y="184"/>
                  </a:lnTo>
                  <a:lnTo>
                    <a:pt x="58" y="232"/>
                  </a:lnTo>
                  <a:lnTo>
                    <a:pt x="38" y="268"/>
                  </a:lnTo>
                  <a:lnTo>
                    <a:pt x="0" y="300"/>
                  </a:lnTo>
                  <a:lnTo>
                    <a:pt x="160" y="300"/>
                  </a:lnTo>
                  <a:lnTo>
                    <a:pt x="136" y="272"/>
                  </a:lnTo>
                  <a:lnTo>
                    <a:pt x="98" y="234"/>
                  </a:lnTo>
                  <a:lnTo>
                    <a:pt x="130" y="188"/>
                  </a:lnTo>
                  <a:lnTo>
                    <a:pt x="138" y="134"/>
                  </a:lnTo>
                  <a:lnTo>
                    <a:pt x="144" y="94"/>
                  </a:lnTo>
                  <a:lnTo>
                    <a:pt x="164" y="60"/>
                  </a:lnTo>
                  <a:lnTo>
                    <a:pt x="166" y="0"/>
                  </a:lnTo>
                  <a:lnTo>
                    <a:pt x="136" y="12"/>
                  </a:lnTo>
                  <a:lnTo>
                    <a:pt x="136" y="12"/>
                  </a:lnTo>
                  <a:lnTo>
                    <a:pt x="136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7052" name="Freeform 12"/>
            <p:cNvSpPr>
              <a:spLocks/>
            </p:cNvSpPr>
            <p:nvPr/>
          </p:nvSpPr>
          <p:spPr bwMode="ltGray">
            <a:xfrm>
              <a:off x="3910" y="4038"/>
              <a:ext cx="237" cy="282"/>
            </a:xfrm>
            <a:custGeom>
              <a:avLst/>
              <a:gdLst/>
              <a:ahLst/>
              <a:cxnLst>
                <a:cxn ang="0">
                  <a:pos x="201" y="0"/>
                </a:cxn>
                <a:cxn ang="0">
                  <a:pos x="183" y="0"/>
                </a:cxn>
                <a:cxn ang="0">
                  <a:pos x="158" y="50"/>
                </a:cxn>
                <a:cxn ang="0">
                  <a:pos x="148" y="92"/>
                </a:cxn>
                <a:cxn ang="0">
                  <a:pos x="120" y="144"/>
                </a:cxn>
                <a:cxn ang="0">
                  <a:pos x="82" y="182"/>
                </a:cxn>
                <a:cxn ang="0">
                  <a:pos x="60" y="232"/>
                </a:cxn>
                <a:cxn ang="0">
                  <a:pos x="0" y="282"/>
                </a:cxn>
                <a:cxn ang="0">
                  <a:pos x="128" y="282"/>
                </a:cxn>
                <a:cxn ang="0">
                  <a:pos x="154" y="254"/>
                </a:cxn>
                <a:cxn ang="0">
                  <a:pos x="158" y="196"/>
                </a:cxn>
                <a:cxn ang="0">
                  <a:pos x="188" y="148"/>
                </a:cxn>
                <a:cxn ang="0">
                  <a:pos x="196" y="70"/>
                </a:cxn>
                <a:cxn ang="0">
                  <a:pos x="237" y="0"/>
                </a:cxn>
                <a:cxn ang="0">
                  <a:pos x="201" y="0"/>
                </a:cxn>
                <a:cxn ang="0">
                  <a:pos x="201" y="0"/>
                </a:cxn>
                <a:cxn ang="0">
                  <a:pos x="201" y="0"/>
                </a:cxn>
              </a:cxnLst>
              <a:rect l="0" t="0" r="r" b="b"/>
              <a:pathLst>
                <a:path w="237" h="282">
                  <a:moveTo>
                    <a:pt x="201" y="0"/>
                  </a:moveTo>
                  <a:lnTo>
                    <a:pt x="183" y="0"/>
                  </a:lnTo>
                  <a:lnTo>
                    <a:pt x="158" y="50"/>
                  </a:lnTo>
                  <a:lnTo>
                    <a:pt x="148" y="92"/>
                  </a:lnTo>
                  <a:lnTo>
                    <a:pt x="120" y="144"/>
                  </a:lnTo>
                  <a:lnTo>
                    <a:pt x="82" y="182"/>
                  </a:lnTo>
                  <a:lnTo>
                    <a:pt x="60" y="232"/>
                  </a:lnTo>
                  <a:lnTo>
                    <a:pt x="0" y="282"/>
                  </a:lnTo>
                  <a:lnTo>
                    <a:pt x="128" y="282"/>
                  </a:lnTo>
                  <a:lnTo>
                    <a:pt x="154" y="254"/>
                  </a:lnTo>
                  <a:lnTo>
                    <a:pt x="158" y="196"/>
                  </a:lnTo>
                  <a:lnTo>
                    <a:pt x="188" y="148"/>
                  </a:lnTo>
                  <a:lnTo>
                    <a:pt x="196" y="70"/>
                  </a:lnTo>
                  <a:lnTo>
                    <a:pt x="237" y="0"/>
                  </a:lnTo>
                  <a:lnTo>
                    <a:pt x="201" y="0"/>
                  </a:lnTo>
                  <a:lnTo>
                    <a:pt x="201" y="0"/>
                  </a:lnTo>
                  <a:lnTo>
                    <a:pt x="201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7053" name="Freeform 13"/>
            <p:cNvSpPr>
              <a:spLocks/>
            </p:cNvSpPr>
            <p:nvPr/>
          </p:nvSpPr>
          <p:spPr bwMode="ltGray">
            <a:xfrm>
              <a:off x="3674" y="4086"/>
              <a:ext cx="196" cy="234"/>
            </a:xfrm>
            <a:custGeom>
              <a:avLst/>
              <a:gdLst/>
              <a:ahLst/>
              <a:cxnLst>
                <a:cxn ang="0">
                  <a:pos x="167" y="54"/>
                </a:cxn>
                <a:cxn ang="0">
                  <a:pos x="113" y="24"/>
                </a:cxn>
                <a:cxn ang="0">
                  <a:pos x="83" y="0"/>
                </a:cxn>
                <a:cxn ang="0">
                  <a:pos x="80" y="62"/>
                </a:cxn>
                <a:cxn ang="0">
                  <a:pos x="58" y="100"/>
                </a:cxn>
                <a:cxn ang="0">
                  <a:pos x="54" y="160"/>
                </a:cxn>
                <a:cxn ang="0">
                  <a:pos x="36" y="202"/>
                </a:cxn>
                <a:cxn ang="0">
                  <a:pos x="0" y="234"/>
                </a:cxn>
                <a:cxn ang="0">
                  <a:pos x="146" y="234"/>
                </a:cxn>
                <a:cxn ang="0">
                  <a:pos x="170" y="198"/>
                </a:cxn>
                <a:cxn ang="0">
                  <a:pos x="158" y="138"/>
                </a:cxn>
                <a:cxn ang="0">
                  <a:pos x="196" y="100"/>
                </a:cxn>
                <a:cxn ang="0">
                  <a:pos x="191" y="54"/>
                </a:cxn>
                <a:cxn ang="0">
                  <a:pos x="167" y="54"/>
                </a:cxn>
                <a:cxn ang="0">
                  <a:pos x="167" y="54"/>
                </a:cxn>
                <a:cxn ang="0">
                  <a:pos x="167" y="54"/>
                </a:cxn>
              </a:cxnLst>
              <a:rect l="0" t="0" r="r" b="b"/>
              <a:pathLst>
                <a:path w="196" h="234">
                  <a:moveTo>
                    <a:pt x="167" y="54"/>
                  </a:moveTo>
                  <a:lnTo>
                    <a:pt x="113" y="24"/>
                  </a:lnTo>
                  <a:lnTo>
                    <a:pt x="83" y="0"/>
                  </a:lnTo>
                  <a:lnTo>
                    <a:pt x="80" y="62"/>
                  </a:lnTo>
                  <a:lnTo>
                    <a:pt x="58" y="100"/>
                  </a:lnTo>
                  <a:lnTo>
                    <a:pt x="54" y="160"/>
                  </a:lnTo>
                  <a:lnTo>
                    <a:pt x="36" y="202"/>
                  </a:lnTo>
                  <a:lnTo>
                    <a:pt x="0" y="234"/>
                  </a:lnTo>
                  <a:lnTo>
                    <a:pt x="146" y="234"/>
                  </a:lnTo>
                  <a:lnTo>
                    <a:pt x="170" y="198"/>
                  </a:lnTo>
                  <a:lnTo>
                    <a:pt x="158" y="138"/>
                  </a:lnTo>
                  <a:lnTo>
                    <a:pt x="196" y="100"/>
                  </a:lnTo>
                  <a:lnTo>
                    <a:pt x="191" y="54"/>
                  </a:lnTo>
                  <a:lnTo>
                    <a:pt x="167" y="54"/>
                  </a:lnTo>
                  <a:lnTo>
                    <a:pt x="167" y="54"/>
                  </a:lnTo>
                  <a:lnTo>
                    <a:pt x="167" y="54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7054" name="Freeform 14"/>
            <p:cNvSpPr>
              <a:spLocks/>
            </p:cNvSpPr>
            <p:nvPr/>
          </p:nvSpPr>
          <p:spPr bwMode="ltGray">
            <a:xfrm>
              <a:off x="3476" y="4068"/>
              <a:ext cx="190" cy="252"/>
            </a:xfrm>
            <a:custGeom>
              <a:avLst/>
              <a:gdLst/>
              <a:ahLst/>
              <a:cxnLst>
                <a:cxn ang="0">
                  <a:pos x="190" y="0"/>
                </a:cxn>
                <a:cxn ang="0">
                  <a:pos x="166" y="0"/>
                </a:cxn>
                <a:cxn ang="0">
                  <a:pos x="158" y="38"/>
                </a:cxn>
                <a:cxn ang="0">
                  <a:pos x="138" y="120"/>
                </a:cxn>
                <a:cxn ang="0">
                  <a:pos x="94" y="180"/>
                </a:cxn>
                <a:cxn ang="0">
                  <a:pos x="62" y="234"/>
                </a:cxn>
                <a:cxn ang="0">
                  <a:pos x="0" y="252"/>
                </a:cxn>
                <a:cxn ang="0">
                  <a:pos x="128" y="252"/>
                </a:cxn>
                <a:cxn ang="0">
                  <a:pos x="142" y="188"/>
                </a:cxn>
                <a:cxn ang="0">
                  <a:pos x="186" y="90"/>
                </a:cxn>
                <a:cxn ang="0">
                  <a:pos x="190" y="38"/>
                </a:cxn>
                <a:cxn ang="0">
                  <a:pos x="190" y="0"/>
                </a:cxn>
                <a:cxn ang="0">
                  <a:pos x="190" y="0"/>
                </a:cxn>
                <a:cxn ang="0">
                  <a:pos x="190" y="0"/>
                </a:cxn>
                <a:cxn ang="0">
                  <a:pos x="190" y="0"/>
                </a:cxn>
              </a:cxnLst>
              <a:rect l="0" t="0" r="r" b="b"/>
              <a:pathLst>
                <a:path w="190" h="252">
                  <a:moveTo>
                    <a:pt x="190" y="0"/>
                  </a:moveTo>
                  <a:lnTo>
                    <a:pt x="166" y="0"/>
                  </a:lnTo>
                  <a:lnTo>
                    <a:pt x="158" y="38"/>
                  </a:lnTo>
                  <a:lnTo>
                    <a:pt x="138" y="120"/>
                  </a:lnTo>
                  <a:lnTo>
                    <a:pt x="94" y="180"/>
                  </a:lnTo>
                  <a:lnTo>
                    <a:pt x="62" y="234"/>
                  </a:lnTo>
                  <a:lnTo>
                    <a:pt x="0" y="252"/>
                  </a:lnTo>
                  <a:lnTo>
                    <a:pt x="128" y="252"/>
                  </a:lnTo>
                  <a:lnTo>
                    <a:pt x="142" y="188"/>
                  </a:lnTo>
                  <a:lnTo>
                    <a:pt x="186" y="90"/>
                  </a:lnTo>
                  <a:lnTo>
                    <a:pt x="190" y="38"/>
                  </a:lnTo>
                  <a:lnTo>
                    <a:pt x="190" y="0"/>
                  </a:lnTo>
                  <a:lnTo>
                    <a:pt x="190" y="0"/>
                  </a:lnTo>
                  <a:lnTo>
                    <a:pt x="190" y="0"/>
                  </a:lnTo>
                  <a:lnTo>
                    <a:pt x="190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7055" name="Freeform 15"/>
            <p:cNvSpPr>
              <a:spLocks/>
            </p:cNvSpPr>
            <p:nvPr/>
          </p:nvSpPr>
          <p:spPr bwMode="ltGray">
            <a:xfrm>
              <a:off x="3170" y="4188"/>
              <a:ext cx="230" cy="132"/>
            </a:xfrm>
            <a:custGeom>
              <a:avLst/>
              <a:gdLst/>
              <a:ahLst/>
              <a:cxnLst>
                <a:cxn ang="0">
                  <a:pos x="197" y="0"/>
                </a:cxn>
                <a:cxn ang="0">
                  <a:pos x="191" y="0"/>
                </a:cxn>
                <a:cxn ang="0">
                  <a:pos x="185" y="0"/>
                </a:cxn>
                <a:cxn ang="0">
                  <a:pos x="173" y="0"/>
                </a:cxn>
                <a:cxn ang="0">
                  <a:pos x="161" y="0"/>
                </a:cxn>
                <a:cxn ang="0">
                  <a:pos x="155" y="0"/>
                </a:cxn>
                <a:cxn ang="0">
                  <a:pos x="138" y="6"/>
                </a:cxn>
                <a:cxn ang="0">
                  <a:pos x="132" y="6"/>
                </a:cxn>
                <a:cxn ang="0">
                  <a:pos x="35" y="18"/>
                </a:cxn>
                <a:cxn ang="0">
                  <a:pos x="11" y="30"/>
                </a:cxn>
                <a:cxn ang="0">
                  <a:pos x="23" y="54"/>
                </a:cxn>
                <a:cxn ang="0">
                  <a:pos x="0" y="100"/>
                </a:cxn>
                <a:cxn ang="0">
                  <a:pos x="0" y="132"/>
                </a:cxn>
                <a:cxn ang="0">
                  <a:pos x="162" y="132"/>
                </a:cxn>
                <a:cxn ang="0">
                  <a:pos x="204" y="88"/>
                </a:cxn>
                <a:cxn ang="0">
                  <a:pos x="230" y="46"/>
                </a:cxn>
                <a:cxn ang="0">
                  <a:pos x="214" y="24"/>
                </a:cxn>
                <a:cxn ang="0">
                  <a:pos x="215" y="0"/>
                </a:cxn>
                <a:cxn ang="0">
                  <a:pos x="209" y="0"/>
                </a:cxn>
                <a:cxn ang="0">
                  <a:pos x="203" y="0"/>
                </a:cxn>
                <a:cxn ang="0">
                  <a:pos x="203" y="0"/>
                </a:cxn>
                <a:cxn ang="0">
                  <a:pos x="197" y="0"/>
                </a:cxn>
                <a:cxn ang="0">
                  <a:pos x="197" y="0"/>
                </a:cxn>
                <a:cxn ang="0">
                  <a:pos x="197" y="0"/>
                </a:cxn>
              </a:cxnLst>
              <a:rect l="0" t="0" r="r" b="b"/>
              <a:pathLst>
                <a:path w="230" h="132">
                  <a:moveTo>
                    <a:pt x="197" y="0"/>
                  </a:moveTo>
                  <a:lnTo>
                    <a:pt x="191" y="0"/>
                  </a:lnTo>
                  <a:lnTo>
                    <a:pt x="185" y="0"/>
                  </a:lnTo>
                  <a:lnTo>
                    <a:pt x="173" y="0"/>
                  </a:lnTo>
                  <a:lnTo>
                    <a:pt x="161" y="0"/>
                  </a:lnTo>
                  <a:lnTo>
                    <a:pt x="155" y="0"/>
                  </a:lnTo>
                  <a:lnTo>
                    <a:pt x="138" y="6"/>
                  </a:lnTo>
                  <a:lnTo>
                    <a:pt x="132" y="6"/>
                  </a:lnTo>
                  <a:lnTo>
                    <a:pt x="35" y="18"/>
                  </a:lnTo>
                  <a:lnTo>
                    <a:pt x="11" y="30"/>
                  </a:lnTo>
                  <a:lnTo>
                    <a:pt x="23" y="54"/>
                  </a:lnTo>
                  <a:lnTo>
                    <a:pt x="0" y="100"/>
                  </a:lnTo>
                  <a:lnTo>
                    <a:pt x="0" y="132"/>
                  </a:lnTo>
                  <a:lnTo>
                    <a:pt x="162" y="132"/>
                  </a:lnTo>
                  <a:lnTo>
                    <a:pt x="204" y="88"/>
                  </a:lnTo>
                  <a:lnTo>
                    <a:pt x="230" y="46"/>
                  </a:lnTo>
                  <a:lnTo>
                    <a:pt x="214" y="24"/>
                  </a:lnTo>
                  <a:lnTo>
                    <a:pt x="215" y="0"/>
                  </a:lnTo>
                  <a:lnTo>
                    <a:pt x="209" y="0"/>
                  </a:lnTo>
                  <a:lnTo>
                    <a:pt x="203" y="0"/>
                  </a:lnTo>
                  <a:lnTo>
                    <a:pt x="203" y="0"/>
                  </a:lnTo>
                  <a:lnTo>
                    <a:pt x="197" y="0"/>
                  </a:lnTo>
                  <a:lnTo>
                    <a:pt x="197" y="0"/>
                  </a:lnTo>
                  <a:lnTo>
                    <a:pt x="197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7056" name="Freeform 16"/>
            <p:cNvSpPr>
              <a:spLocks/>
            </p:cNvSpPr>
            <p:nvPr/>
          </p:nvSpPr>
          <p:spPr bwMode="ltGray">
            <a:xfrm>
              <a:off x="3044" y="4218"/>
              <a:ext cx="89" cy="102"/>
            </a:xfrm>
            <a:custGeom>
              <a:avLst/>
              <a:gdLst/>
              <a:ahLst/>
              <a:cxnLst>
                <a:cxn ang="0">
                  <a:pos x="71" y="0"/>
                </a:cxn>
                <a:cxn ang="0">
                  <a:pos x="66" y="48"/>
                </a:cxn>
                <a:cxn ang="0">
                  <a:pos x="30" y="72"/>
                </a:cxn>
                <a:cxn ang="0">
                  <a:pos x="0" y="102"/>
                </a:cxn>
                <a:cxn ang="0">
                  <a:pos x="66" y="102"/>
                </a:cxn>
                <a:cxn ang="0">
                  <a:pos x="88" y="56"/>
                </a:cxn>
                <a:cxn ang="0">
                  <a:pos x="89" y="6"/>
                </a:cxn>
                <a:cxn ang="0">
                  <a:pos x="71" y="0"/>
                </a:cxn>
                <a:cxn ang="0">
                  <a:pos x="71" y="0"/>
                </a:cxn>
                <a:cxn ang="0">
                  <a:pos x="71" y="0"/>
                </a:cxn>
              </a:cxnLst>
              <a:rect l="0" t="0" r="r" b="b"/>
              <a:pathLst>
                <a:path w="89" h="102">
                  <a:moveTo>
                    <a:pt x="71" y="0"/>
                  </a:moveTo>
                  <a:lnTo>
                    <a:pt x="66" y="48"/>
                  </a:lnTo>
                  <a:lnTo>
                    <a:pt x="30" y="72"/>
                  </a:lnTo>
                  <a:lnTo>
                    <a:pt x="0" y="102"/>
                  </a:lnTo>
                  <a:lnTo>
                    <a:pt x="66" y="102"/>
                  </a:lnTo>
                  <a:lnTo>
                    <a:pt x="88" y="56"/>
                  </a:lnTo>
                  <a:lnTo>
                    <a:pt x="89" y="6"/>
                  </a:lnTo>
                  <a:lnTo>
                    <a:pt x="71" y="0"/>
                  </a:lnTo>
                  <a:lnTo>
                    <a:pt x="71" y="0"/>
                  </a:lnTo>
                  <a:lnTo>
                    <a:pt x="71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7057" name="Freeform 17"/>
            <p:cNvSpPr>
              <a:spLocks/>
            </p:cNvSpPr>
            <p:nvPr/>
          </p:nvSpPr>
          <p:spPr bwMode="ltGray">
            <a:xfrm>
              <a:off x="5482" y="3367"/>
              <a:ext cx="278" cy="953"/>
            </a:xfrm>
            <a:custGeom>
              <a:avLst/>
              <a:gdLst/>
              <a:ahLst/>
              <a:cxnLst>
                <a:cxn ang="0">
                  <a:pos x="278" y="24"/>
                </a:cxn>
                <a:cxn ang="0">
                  <a:pos x="272" y="24"/>
                </a:cxn>
                <a:cxn ang="0">
                  <a:pos x="272" y="18"/>
                </a:cxn>
                <a:cxn ang="0">
                  <a:pos x="266" y="18"/>
                </a:cxn>
                <a:cxn ang="0">
                  <a:pos x="254" y="12"/>
                </a:cxn>
                <a:cxn ang="0">
                  <a:pos x="236" y="6"/>
                </a:cxn>
                <a:cxn ang="0">
                  <a:pos x="212" y="0"/>
                </a:cxn>
                <a:cxn ang="0">
                  <a:pos x="206" y="6"/>
                </a:cxn>
                <a:cxn ang="0">
                  <a:pos x="198" y="129"/>
                </a:cxn>
                <a:cxn ang="0">
                  <a:pos x="184" y="209"/>
                </a:cxn>
                <a:cxn ang="0">
                  <a:pos x="182" y="249"/>
                </a:cxn>
                <a:cxn ang="0">
                  <a:pos x="200" y="339"/>
                </a:cxn>
                <a:cxn ang="0">
                  <a:pos x="186" y="481"/>
                </a:cxn>
                <a:cxn ang="0">
                  <a:pos x="176" y="521"/>
                </a:cxn>
                <a:cxn ang="0">
                  <a:pos x="156" y="601"/>
                </a:cxn>
                <a:cxn ang="0">
                  <a:pos x="172" y="681"/>
                </a:cxn>
                <a:cxn ang="0">
                  <a:pos x="138" y="765"/>
                </a:cxn>
                <a:cxn ang="0">
                  <a:pos x="96" y="847"/>
                </a:cxn>
                <a:cxn ang="0">
                  <a:pos x="50" y="899"/>
                </a:cxn>
                <a:cxn ang="0">
                  <a:pos x="0" y="953"/>
                </a:cxn>
                <a:cxn ang="0">
                  <a:pos x="278" y="953"/>
                </a:cxn>
                <a:cxn ang="0">
                  <a:pos x="278" y="24"/>
                </a:cxn>
                <a:cxn ang="0">
                  <a:pos x="278" y="24"/>
                </a:cxn>
                <a:cxn ang="0">
                  <a:pos x="278" y="24"/>
                </a:cxn>
              </a:cxnLst>
              <a:rect l="0" t="0" r="r" b="b"/>
              <a:pathLst>
                <a:path w="278" h="953">
                  <a:moveTo>
                    <a:pt x="278" y="24"/>
                  </a:moveTo>
                  <a:lnTo>
                    <a:pt x="272" y="24"/>
                  </a:lnTo>
                  <a:lnTo>
                    <a:pt x="272" y="18"/>
                  </a:lnTo>
                  <a:lnTo>
                    <a:pt x="266" y="18"/>
                  </a:lnTo>
                  <a:lnTo>
                    <a:pt x="254" y="12"/>
                  </a:lnTo>
                  <a:lnTo>
                    <a:pt x="236" y="6"/>
                  </a:lnTo>
                  <a:lnTo>
                    <a:pt x="212" y="0"/>
                  </a:lnTo>
                  <a:lnTo>
                    <a:pt x="206" y="6"/>
                  </a:lnTo>
                  <a:lnTo>
                    <a:pt x="198" y="129"/>
                  </a:lnTo>
                  <a:lnTo>
                    <a:pt x="184" y="209"/>
                  </a:lnTo>
                  <a:lnTo>
                    <a:pt x="182" y="249"/>
                  </a:lnTo>
                  <a:lnTo>
                    <a:pt x="200" y="339"/>
                  </a:lnTo>
                  <a:lnTo>
                    <a:pt x="186" y="481"/>
                  </a:lnTo>
                  <a:lnTo>
                    <a:pt x="176" y="521"/>
                  </a:lnTo>
                  <a:lnTo>
                    <a:pt x="156" y="601"/>
                  </a:lnTo>
                  <a:lnTo>
                    <a:pt x="172" y="681"/>
                  </a:lnTo>
                  <a:lnTo>
                    <a:pt x="138" y="765"/>
                  </a:lnTo>
                  <a:lnTo>
                    <a:pt x="96" y="847"/>
                  </a:lnTo>
                  <a:lnTo>
                    <a:pt x="50" y="899"/>
                  </a:lnTo>
                  <a:lnTo>
                    <a:pt x="0" y="953"/>
                  </a:lnTo>
                  <a:lnTo>
                    <a:pt x="278" y="953"/>
                  </a:lnTo>
                  <a:lnTo>
                    <a:pt x="278" y="24"/>
                  </a:lnTo>
                  <a:lnTo>
                    <a:pt x="278" y="24"/>
                  </a:lnTo>
                  <a:lnTo>
                    <a:pt x="278" y="24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87058" name="Rectangle 18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00200"/>
            <a:ext cx="7772400" cy="1828800"/>
          </a:xfrm>
        </p:spPr>
        <p:txBody>
          <a:bodyPr anchor="b"/>
          <a:lstStyle>
            <a:lvl1pPr>
              <a:defRPr sz="57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87059" name="Rectangle 19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7338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3600"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87060" name="Rectangle 20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7061" name="Rectangle 21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7062" name="Rectangle 22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55874693-3374-4C24-B782-966C3DCFBC7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1500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8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8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70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70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70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7058" grpId="0"/>
      <p:bldP spid="87059" grpId="0" build="p">
        <p:tmplLst>
          <p:tmpl lvl="1">
            <p:tnLst>
              <p:par>
                <p:cTn presetID="40" presetClass="entr" presetSubtype="0" fill="hold" nodeType="click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705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87059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8705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-.1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8705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4521E95-65C9-4574-B3EF-7C61ADAFEF6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15000">
    <p:comb/>
  </p:transition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D4BF078-5440-47E2-B4C4-EEFAE1245A0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15000">
    <p:comb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14E5382-D604-4491-8723-9F8F9CFEAA7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15000">
    <p:comb/>
  </p:transition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9CEBD17-3E00-42A1-B548-B0221D89330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15000">
    <p:comb/>
  </p:transition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E5A41C5-6F92-46C8-B608-BAE5460FB98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15000">
    <p:comb/>
  </p:transition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E7F739-91E0-4425-B556-6C8D10080AE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15000">
    <p:comb/>
  </p:transition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65EF09-BFDE-4D88-8A6D-C70DD0A7D5C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15000">
    <p:comb/>
  </p:transition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3EBD0C7-0998-4601-ACC6-F6A826E7FDB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15000">
    <p:comb/>
  </p:transition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896E97-63F7-4DF8-B2E8-2B400FD6A0A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15000">
    <p:comb/>
  </p:transition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62620AD-CEA3-4AB8-915B-4C8279773DD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15000">
    <p:comb/>
  </p:transition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F1DF99-EC67-4376-95EA-172BAADAC03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15000">
    <p:comb/>
  </p:transition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3186" name="Group 2"/>
          <p:cNvGrpSpPr>
            <a:grpSpLocks/>
          </p:cNvGrpSpPr>
          <p:nvPr/>
        </p:nvGrpSpPr>
        <p:grpSpPr bwMode="auto">
          <a:xfrm>
            <a:off x="3175" y="4267200"/>
            <a:ext cx="9140825" cy="2590800"/>
            <a:chOff x="2" y="2688"/>
            <a:chExt cx="5758" cy="1632"/>
          </a:xfrm>
        </p:grpSpPr>
        <p:sp>
          <p:nvSpPr>
            <p:cNvPr id="93187" name="Freeform 3"/>
            <p:cNvSpPr>
              <a:spLocks/>
            </p:cNvSpPr>
            <p:nvPr/>
          </p:nvSpPr>
          <p:spPr bwMode="hidden">
            <a:xfrm>
              <a:off x="2" y="2688"/>
              <a:ext cx="5758" cy="1632"/>
            </a:xfrm>
            <a:custGeom>
              <a:avLst/>
              <a:gdLst/>
              <a:ahLst/>
              <a:cxnLst>
                <a:cxn ang="0">
                  <a:pos x="5740" y="4316"/>
                </a:cxn>
                <a:cxn ang="0">
                  <a:pos x="0" y="4316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4316"/>
                </a:cxn>
                <a:cxn ang="0">
                  <a:pos x="5740" y="4316"/>
                </a:cxn>
              </a:cxnLst>
              <a:rect l="0" t="0" r="r" b="b"/>
              <a:pathLst>
                <a:path w="5740" h="4316">
                  <a:moveTo>
                    <a:pt x="5740" y="4316"/>
                  </a:moveTo>
                  <a:lnTo>
                    <a:pt x="0" y="4316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4316"/>
                  </a:lnTo>
                  <a:lnTo>
                    <a:pt x="5740" y="431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93188" name="Group 4"/>
            <p:cNvGrpSpPr>
              <a:grpSpLocks/>
            </p:cNvGrpSpPr>
            <p:nvPr userDrawn="1"/>
          </p:nvGrpSpPr>
          <p:grpSpPr bwMode="auto">
            <a:xfrm>
              <a:off x="3528" y="3715"/>
              <a:ext cx="792" cy="521"/>
              <a:chOff x="3527" y="3715"/>
              <a:chExt cx="792" cy="521"/>
            </a:xfrm>
          </p:grpSpPr>
          <p:sp>
            <p:nvSpPr>
              <p:cNvPr id="93189" name="Oval 5"/>
              <p:cNvSpPr>
                <a:spLocks noChangeArrowheads="1"/>
              </p:cNvSpPr>
              <p:nvPr/>
            </p:nvSpPr>
            <p:spPr bwMode="hidden">
              <a:xfrm>
                <a:off x="3686" y="3810"/>
                <a:ext cx="532" cy="32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3190" name="Oval 6"/>
              <p:cNvSpPr>
                <a:spLocks noChangeArrowheads="1"/>
              </p:cNvSpPr>
              <p:nvPr/>
            </p:nvSpPr>
            <p:spPr bwMode="hidden">
              <a:xfrm>
                <a:off x="3726" y="3840"/>
                <a:ext cx="452" cy="275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3191" name="Oval 7"/>
              <p:cNvSpPr>
                <a:spLocks noChangeArrowheads="1"/>
              </p:cNvSpPr>
              <p:nvPr/>
            </p:nvSpPr>
            <p:spPr bwMode="hidden">
              <a:xfrm>
                <a:off x="3782" y="3872"/>
                <a:ext cx="344" cy="2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3192" name="Oval 8"/>
              <p:cNvSpPr>
                <a:spLocks noChangeArrowheads="1"/>
              </p:cNvSpPr>
              <p:nvPr/>
            </p:nvSpPr>
            <p:spPr bwMode="hidden">
              <a:xfrm>
                <a:off x="3822" y="3896"/>
                <a:ext cx="262" cy="15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3193" name="Oval 9"/>
              <p:cNvSpPr>
                <a:spLocks noChangeArrowheads="1"/>
              </p:cNvSpPr>
              <p:nvPr/>
            </p:nvSpPr>
            <p:spPr bwMode="hidden">
              <a:xfrm>
                <a:off x="3856" y="3922"/>
                <a:ext cx="192" cy="1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3194" name="Freeform 10"/>
              <p:cNvSpPr>
                <a:spLocks/>
              </p:cNvSpPr>
              <p:nvPr/>
            </p:nvSpPr>
            <p:spPr bwMode="hidden">
              <a:xfrm>
                <a:off x="3575" y="3715"/>
                <a:ext cx="383" cy="161"/>
              </a:xfrm>
              <a:custGeom>
                <a:avLst/>
                <a:gdLst/>
                <a:ahLst/>
                <a:cxnLst>
                  <a:cxn ang="0">
                    <a:pos x="376" y="12"/>
                  </a:cxn>
                  <a:cxn ang="0">
                    <a:pos x="257" y="24"/>
                  </a:cxn>
                  <a:cxn ang="0">
                    <a:pos x="149" y="54"/>
                  </a:cxn>
                  <a:cxn ang="0">
                    <a:pos x="101" y="77"/>
                  </a:cxn>
                  <a:cxn ang="0">
                    <a:pos x="59" y="101"/>
                  </a:cxn>
                  <a:cxn ang="0">
                    <a:pos x="24" y="131"/>
                  </a:cxn>
                  <a:cxn ang="0">
                    <a:pos x="0" y="161"/>
                  </a:cxn>
                  <a:cxn ang="0">
                    <a:pos x="0" y="137"/>
                  </a:cxn>
                  <a:cxn ang="0">
                    <a:pos x="29" y="107"/>
                  </a:cxn>
                  <a:cxn ang="0">
                    <a:pos x="65" y="83"/>
                  </a:cxn>
                  <a:cxn ang="0">
                    <a:pos x="155" y="36"/>
                  </a:cxn>
                  <a:cxn ang="0">
                    <a:pos x="257" y="12"/>
                  </a:cxn>
                  <a:cxn ang="0">
                    <a:pos x="376" y="0"/>
                  </a:cxn>
                  <a:cxn ang="0">
                    <a:pos x="376" y="0"/>
                  </a:cxn>
                  <a:cxn ang="0">
                    <a:pos x="382" y="0"/>
                  </a:cxn>
                  <a:cxn ang="0">
                    <a:pos x="382" y="12"/>
                  </a:cxn>
                  <a:cxn ang="0">
                    <a:pos x="376" y="12"/>
                  </a:cxn>
                  <a:cxn ang="0">
                    <a:pos x="376" y="12"/>
                  </a:cxn>
                  <a:cxn ang="0">
                    <a:pos x="376" y="12"/>
                  </a:cxn>
                </a:cxnLst>
                <a:rect l="0" t="0" r="r" b="b"/>
                <a:pathLst>
                  <a:path w="382" h="161">
                    <a:moveTo>
                      <a:pt x="376" y="12"/>
                    </a:moveTo>
                    <a:lnTo>
                      <a:pt x="257" y="24"/>
                    </a:lnTo>
                    <a:lnTo>
                      <a:pt x="149" y="54"/>
                    </a:lnTo>
                    <a:lnTo>
                      <a:pt x="101" y="77"/>
                    </a:lnTo>
                    <a:lnTo>
                      <a:pt x="59" y="101"/>
                    </a:lnTo>
                    <a:lnTo>
                      <a:pt x="24" y="131"/>
                    </a:lnTo>
                    <a:lnTo>
                      <a:pt x="0" y="161"/>
                    </a:lnTo>
                    <a:lnTo>
                      <a:pt x="0" y="137"/>
                    </a:lnTo>
                    <a:lnTo>
                      <a:pt x="29" y="107"/>
                    </a:lnTo>
                    <a:lnTo>
                      <a:pt x="65" y="83"/>
                    </a:lnTo>
                    <a:lnTo>
                      <a:pt x="155" y="36"/>
                    </a:lnTo>
                    <a:lnTo>
                      <a:pt x="257" y="12"/>
                    </a:lnTo>
                    <a:lnTo>
                      <a:pt x="376" y="0"/>
                    </a:lnTo>
                    <a:lnTo>
                      <a:pt x="376" y="0"/>
                    </a:lnTo>
                    <a:lnTo>
                      <a:pt x="382" y="0"/>
                    </a:lnTo>
                    <a:lnTo>
                      <a:pt x="382" y="12"/>
                    </a:lnTo>
                    <a:lnTo>
                      <a:pt x="376" y="12"/>
                    </a:lnTo>
                    <a:lnTo>
                      <a:pt x="376" y="12"/>
                    </a:lnTo>
                    <a:lnTo>
                      <a:pt x="376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3195" name="Freeform 11"/>
              <p:cNvSpPr>
                <a:spLocks/>
              </p:cNvSpPr>
              <p:nvPr/>
            </p:nvSpPr>
            <p:spPr bwMode="hidden">
              <a:xfrm>
                <a:off x="3695" y="4170"/>
                <a:ext cx="444" cy="66"/>
              </a:xfrm>
              <a:custGeom>
                <a:avLst/>
                <a:gdLst/>
                <a:ahLst/>
                <a:cxnLst>
                  <a:cxn ang="0">
                    <a:pos x="257" y="54"/>
                  </a:cxn>
                  <a:cxn ang="0">
                    <a:pos x="353" y="48"/>
                  </a:cxn>
                  <a:cxn ang="0">
                    <a:pos x="443" y="24"/>
                  </a:cxn>
                  <a:cxn ang="0">
                    <a:pos x="443" y="36"/>
                  </a:cxn>
                  <a:cxn ang="0">
                    <a:pos x="353" y="60"/>
                  </a:cxn>
                  <a:cxn ang="0">
                    <a:pos x="257" y="66"/>
                  </a:cxn>
                  <a:cxn ang="0">
                    <a:pos x="186" y="60"/>
                  </a:cxn>
                  <a:cxn ang="0">
                    <a:pos x="120" y="48"/>
                  </a:cxn>
                  <a:cxn ang="0">
                    <a:pos x="60" y="36"/>
                  </a:cxn>
                  <a:cxn ang="0">
                    <a:pos x="0" y="12"/>
                  </a:cxn>
                  <a:cxn ang="0">
                    <a:pos x="0" y="0"/>
                  </a:cxn>
                  <a:cxn ang="0">
                    <a:pos x="54" y="24"/>
                  </a:cxn>
                  <a:cxn ang="0">
                    <a:pos x="120" y="36"/>
                  </a:cxn>
                  <a:cxn ang="0">
                    <a:pos x="186" y="48"/>
                  </a:cxn>
                  <a:cxn ang="0">
                    <a:pos x="257" y="54"/>
                  </a:cxn>
                  <a:cxn ang="0">
                    <a:pos x="257" y="54"/>
                  </a:cxn>
                </a:cxnLst>
                <a:rect l="0" t="0" r="r" b="b"/>
                <a:pathLst>
                  <a:path w="443" h="66">
                    <a:moveTo>
                      <a:pt x="257" y="54"/>
                    </a:moveTo>
                    <a:lnTo>
                      <a:pt x="353" y="48"/>
                    </a:lnTo>
                    <a:lnTo>
                      <a:pt x="443" y="24"/>
                    </a:lnTo>
                    <a:lnTo>
                      <a:pt x="443" y="36"/>
                    </a:lnTo>
                    <a:lnTo>
                      <a:pt x="353" y="60"/>
                    </a:lnTo>
                    <a:lnTo>
                      <a:pt x="257" y="66"/>
                    </a:lnTo>
                    <a:lnTo>
                      <a:pt x="186" y="60"/>
                    </a:lnTo>
                    <a:lnTo>
                      <a:pt x="120" y="48"/>
                    </a:lnTo>
                    <a:lnTo>
                      <a:pt x="60" y="36"/>
                    </a:lnTo>
                    <a:lnTo>
                      <a:pt x="0" y="12"/>
                    </a:lnTo>
                    <a:lnTo>
                      <a:pt x="0" y="0"/>
                    </a:lnTo>
                    <a:lnTo>
                      <a:pt x="54" y="24"/>
                    </a:lnTo>
                    <a:lnTo>
                      <a:pt x="120" y="36"/>
                    </a:lnTo>
                    <a:lnTo>
                      <a:pt x="186" y="48"/>
                    </a:lnTo>
                    <a:lnTo>
                      <a:pt x="257" y="54"/>
                    </a:lnTo>
                    <a:lnTo>
                      <a:pt x="257" y="5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84706"/>
                      <a:invGamma/>
                    </a:schemeClr>
                  </a:gs>
                  <a:gs pos="100000">
                    <a:schemeClr val="accent2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3196" name="Freeform 12"/>
              <p:cNvSpPr>
                <a:spLocks/>
              </p:cNvSpPr>
              <p:nvPr/>
            </p:nvSpPr>
            <p:spPr bwMode="hidden">
              <a:xfrm>
                <a:off x="3527" y="3906"/>
                <a:ext cx="89" cy="216"/>
              </a:xfrm>
              <a:custGeom>
                <a:avLst/>
                <a:gdLst/>
                <a:ahLst/>
                <a:cxnLst>
                  <a:cxn ang="0">
                    <a:pos x="12" y="66"/>
                  </a:cxn>
                  <a:cxn ang="0">
                    <a:pos x="18" y="108"/>
                  </a:cxn>
                  <a:cxn ang="0">
                    <a:pos x="36" y="144"/>
                  </a:cxn>
                  <a:cxn ang="0">
                    <a:pos x="60" y="180"/>
                  </a:cxn>
                  <a:cxn ang="0">
                    <a:pos x="89" y="216"/>
                  </a:cxn>
                  <a:cxn ang="0">
                    <a:pos x="72" y="216"/>
                  </a:cxn>
                  <a:cxn ang="0">
                    <a:pos x="42" y="180"/>
                  </a:cxn>
                  <a:cxn ang="0">
                    <a:pos x="18" y="144"/>
                  </a:cxn>
                  <a:cxn ang="0">
                    <a:pos x="6" y="108"/>
                  </a:cxn>
                  <a:cxn ang="0">
                    <a:pos x="0" y="66"/>
                  </a:cxn>
                  <a:cxn ang="0">
                    <a:pos x="0" y="30"/>
                  </a:cxn>
                  <a:cxn ang="0">
                    <a:pos x="12" y="0"/>
                  </a:cxn>
                  <a:cxn ang="0">
                    <a:pos x="30" y="0"/>
                  </a:cxn>
                  <a:cxn ang="0">
                    <a:pos x="18" y="30"/>
                  </a:cxn>
                  <a:cxn ang="0">
                    <a:pos x="12" y="66"/>
                  </a:cxn>
                  <a:cxn ang="0">
                    <a:pos x="12" y="66"/>
                  </a:cxn>
                </a:cxnLst>
                <a:rect l="0" t="0" r="r" b="b"/>
                <a:pathLst>
                  <a:path w="89" h="216">
                    <a:moveTo>
                      <a:pt x="12" y="66"/>
                    </a:moveTo>
                    <a:lnTo>
                      <a:pt x="18" y="108"/>
                    </a:lnTo>
                    <a:lnTo>
                      <a:pt x="36" y="144"/>
                    </a:lnTo>
                    <a:lnTo>
                      <a:pt x="60" y="180"/>
                    </a:lnTo>
                    <a:lnTo>
                      <a:pt x="89" y="216"/>
                    </a:lnTo>
                    <a:lnTo>
                      <a:pt x="72" y="216"/>
                    </a:lnTo>
                    <a:lnTo>
                      <a:pt x="42" y="180"/>
                    </a:lnTo>
                    <a:lnTo>
                      <a:pt x="18" y="144"/>
                    </a:lnTo>
                    <a:lnTo>
                      <a:pt x="6" y="108"/>
                    </a:lnTo>
                    <a:lnTo>
                      <a:pt x="0" y="66"/>
                    </a:lnTo>
                    <a:lnTo>
                      <a:pt x="0" y="30"/>
                    </a:lnTo>
                    <a:lnTo>
                      <a:pt x="12" y="0"/>
                    </a:lnTo>
                    <a:lnTo>
                      <a:pt x="30" y="0"/>
                    </a:lnTo>
                    <a:lnTo>
                      <a:pt x="18" y="30"/>
                    </a:lnTo>
                    <a:lnTo>
                      <a:pt x="12" y="66"/>
                    </a:lnTo>
                    <a:lnTo>
                      <a:pt x="12" y="6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3197" name="Freeform 13"/>
              <p:cNvSpPr>
                <a:spLocks/>
              </p:cNvSpPr>
              <p:nvPr/>
            </p:nvSpPr>
            <p:spPr bwMode="hidden">
              <a:xfrm>
                <a:off x="3569" y="3745"/>
                <a:ext cx="750" cy="461"/>
              </a:xfrm>
              <a:custGeom>
                <a:avLst/>
                <a:gdLst/>
                <a:ahLst/>
                <a:cxnLst>
                  <a:cxn ang="0">
                    <a:pos x="382" y="443"/>
                  </a:cxn>
                  <a:cxn ang="0">
                    <a:pos x="311" y="437"/>
                  </a:cxn>
                  <a:cxn ang="0">
                    <a:pos x="245" y="425"/>
                  </a:cxn>
                  <a:cxn ang="0">
                    <a:pos x="185" y="407"/>
                  </a:cxn>
                  <a:cxn ang="0">
                    <a:pos x="131" y="383"/>
                  </a:cxn>
                  <a:cxn ang="0">
                    <a:pos x="83" y="347"/>
                  </a:cxn>
                  <a:cxn ang="0">
                    <a:pos x="53" y="311"/>
                  </a:cxn>
                  <a:cxn ang="0">
                    <a:pos x="30" y="269"/>
                  </a:cxn>
                  <a:cxn ang="0">
                    <a:pos x="24" y="227"/>
                  </a:cxn>
                  <a:cxn ang="0">
                    <a:pos x="30" y="185"/>
                  </a:cxn>
                  <a:cxn ang="0">
                    <a:pos x="53" y="143"/>
                  </a:cxn>
                  <a:cxn ang="0">
                    <a:pos x="83" y="107"/>
                  </a:cxn>
                  <a:cxn ang="0">
                    <a:pos x="131" y="77"/>
                  </a:cxn>
                  <a:cxn ang="0">
                    <a:pos x="185" y="47"/>
                  </a:cxn>
                  <a:cxn ang="0">
                    <a:pos x="245" y="30"/>
                  </a:cxn>
                  <a:cxn ang="0">
                    <a:pos x="311" y="18"/>
                  </a:cxn>
                  <a:cxn ang="0">
                    <a:pos x="382" y="12"/>
                  </a:cxn>
                  <a:cxn ang="0">
                    <a:pos x="478" y="18"/>
                  </a:cxn>
                  <a:cxn ang="0">
                    <a:pos x="562" y="41"/>
                  </a:cxn>
                  <a:cxn ang="0">
                    <a:pos x="562" y="36"/>
                  </a:cxn>
                  <a:cxn ang="0">
                    <a:pos x="562" y="30"/>
                  </a:cxn>
                  <a:cxn ang="0">
                    <a:pos x="478" y="6"/>
                  </a:cxn>
                  <a:cxn ang="0">
                    <a:pos x="382" y="0"/>
                  </a:cxn>
                  <a:cxn ang="0">
                    <a:pos x="305" y="6"/>
                  </a:cxn>
                  <a:cxn ang="0">
                    <a:pos x="233" y="18"/>
                  </a:cxn>
                  <a:cxn ang="0">
                    <a:pos x="167" y="41"/>
                  </a:cxn>
                  <a:cxn ang="0">
                    <a:pos x="113" y="65"/>
                  </a:cxn>
                  <a:cxn ang="0">
                    <a:pos x="65" y="101"/>
                  </a:cxn>
                  <a:cxn ang="0">
                    <a:pos x="30" y="137"/>
                  </a:cxn>
                  <a:cxn ang="0">
                    <a:pos x="6" y="179"/>
                  </a:cxn>
                  <a:cxn ang="0">
                    <a:pos x="0" y="227"/>
                  </a:cxn>
                  <a:cxn ang="0">
                    <a:pos x="6" y="275"/>
                  </a:cxn>
                  <a:cxn ang="0">
                    <a:pos x="30" y="317"/>
                  </a:cxn>
                  <a:cxn ang="0">
                    <a:pos x="65" y="359"/>
                  </a:cxn>
                  <a:cxn ang="0">
                    <a:pos x="113" y="395"/>
                  </a:cxn>
                  <a:cxn ang="0">
                    <a:pos x="167" y="419"/>
                  </a:cxn>
                  <a:cxn ang="0">
                    <a:pos x="233" y="443"/>
                  </a:cxn>
                  <a:cxn ang="0">
                    <a:pos x="305" y="455"/>
                  </a:cxn>
                  <a:cxn ang="0">
                    <a:pos x="382" y="461"/>
                  </a:cxn>
                  <a:cxn ang="0">
                    <a:pos x="448" y="455"/>
                  </a:cxn>
                  <a:cxn ang="0">
                    <a:pos x="508" y="449"/>
                  </a:cxn>
                  <a:cxn ang="0">
                    <a:pos x="609" y="413"/>
                  </a:cxn>
                  <a:cxn ang="0">
                    <a:pos x="657" y="389"/>
                  </a:cxn>
                  <a:cxn ang="0">
                    <a:pos x="693" y="359"/>
                  </a:cxn>
                  <a:cxn ang="0">
                    <a:pos x="723" y="329"/>
                  </a:cxn>
                  <a:cxn ang="0">
                    <a:pos x="747" y="293"/>
                  </a:cxn>
                  <a:cxn ang="0">
                    <a:pos x="741" y="287"/>
                  </a:cxn>
                  <a:cxn ang="0">
                    <a:pos x="729" y="281"/>
                  </a:cxn>
                  <a:cxn ang="0">
                    <a:pos x="711" y="317"/>
                  </a:cxn>
                  <a:cxn ang="0">
                    <a:pos x="681" y="347"/>
                  </a:cxn>
                  <a:cxn ang="0">
                    <a:pos x="645" y="377"/>
                  </a:cxn>
                  <a:cxn ang="0">
                    <a:pos x="604" y="401"/>
                  </a:cxn>
                  <a:cxn ang="0">
                    <a:pos x="502" y="431"/>
                  </a:cxn>
                  <a:cxn ang="0">
                    <a:pos x="442" y="443"/>
                  </a:cxn>
                  <a:cxn ang="0">
                    <a:pos x="382" y="443"/>
                  </a:cxn>
                  <a:cxn ang="0">
                    <a:pos x="382" y="443"/>
                  </a:cxn>
                </a:cxnLst>
                <a:rect l="0" t="0" r="r" b="b"/>
                <a:pathLst>
                  <a:path w="747" h="461">
                    <a:moveTo>
                      <a:pt x="382" y="443"/>
                    </a:moveTo>
                    <a:lnTo>
                      <a:pt x="311" y="437"/>
                    </a:lnTo>
                    <a:lnTo>
                      <a:pt x="245" y="425"/>
                    </a:lnTo>
                    <a:lnTo>
                      <a:pt x="185" y="407"/>
                    </a:lnTo>
                    <a:lnTo>
                      <a:pt x="131" y="383"/>
                    </a:lnTo>
                    <a:lnTo>
                      <a:pt x="83" y="347"/>
                    </a:lnTo>
                    <a:lnTo>
                      <a:pt x="53" y="311"/>
                    </a:lnTo>
                    <a:lnTo>
                      <a:pt x="30" y="269"/>
                    </a:lnTo>
                    <a:lnTo>
                      <a:pt x="24" y="227"/>
                    </a:lnTo>
                    <a:lnTo>
                      <a:pt x="30" y="185"/>
                    </a:lnTo>
                    <a:lnTo>
                      <a:pt x="53" y="143"/>
                    </a:lnTo>
                    <a:lnTo>
                      <a:pt x="83" y="107"/>
                    </a:lnTo>
                    <a:lnTo>
                      <a:pt x="131" y="77"/>
                    </a:lnTo>
                    <a:lnTo>
                      <a:pt x="185" y="47"/>
                    </a:lnTo>
                    <a:lnTo>
                      <a:pt x="245" y="30"/>
                    </a:lnTo>
                    <a:lnTo>
                      <a:pt x="311" y="18"/>
                    </a:lnTo>
                    <a:lnTo>
                      <a:pt x="382" y="12"/>
                    </a:lnTo>
                    <a:lnTo>
                      <a:pt x="478" y="18"/>
                    </a:lnTo>
                    <a:lnTo>
                      <a:pt x="562" y="41"/>
                    </a:lnTo>
                    <a:lnTo>
                      <a:pt x="562" y="36"/>
                    </a:lnTo>
                    <a:lnTo>
                      <a:pt x="562" y="30"/>
                    </a:lnTo>
                    <a:lnTo>
                      <a:pt x="478" y="6"/>
                    </a:lnTo>
                    <a:lnTo>
                      <a:pt x="382" y="0"/>
                    </a:lnTo>
                    <a:lnTo>
                      <a:pt x="305" y="6"/>
                    </a:lnTo>
                    <a:lnTo>
                      <a:pt x="233" y="18"/>
                    </a:lnTo>
                    <a:lnTo>
                      <a:pt x="167" y="41"/>
                    </a:lnTo>
                    <a:lnTo>
                      <a:pt x="113" y="65"/>
                    </a:lnTo>
                    <a:lnTo>
                      <a:pt x="65" y="101"/>
                    </a:lnTo>
                    <a:lnTo>
                      <a:pt x="30" y="137"/>
                    </a:lnTo>
                    <a:lnTo>
                      <a:pt x="6" y="179"/>
                    </a:lnTo>
                    <a:lnTo>
                      <a:pt x="0" y="227"/>
                    </a:lnTo>
                    <a:lnTo>
                      <a:pt x="6" y="275"/>
                    </a:lnTo>
                    <a:lnTo>
                      <a:pt x="30" y="317"/>
                    </a:lnTo>
                    <a:lnTo>
                      <a:pt x="65" y="359"/>
                    </a:lnTo>
                    <a:lnTo>
                      <a:pt x="113" y="395"/>
                    </a:lnTo>
                    <a:lnTo>
                      <a:pt x="167" y="419"/>
                    </a:lnTo>
                    <a:lnTo>
                      <a:pt x="233" y="443"/>
                    </a:lnTo>
                    <a:lnTo>
                      <a:pt x="305" y="455"/>
                    </a:lnTo>
                    <a:lnTo>
                      <a:pt x="382" y="461"/>
                    </a:lnTo>
                    <a:lnTo>
                      <a:pt x="448" y="455"/>
                    </a:lnTo>
                    <a:lnTo>
                      <a:pt x="508" y="449"/>
                    </a:lnTo>
                    <a:lnTo>
                      <a:pt x="609" y="413"/>
                    </a:lnTo>
                    <a:lnTo>
                      <a:pt x="657" y="389"/>
                    </a:lnTo>
                    <a:lnTo>
                      <a:pt x="693" y="359"/>
                    </a:lnTo>
                    <a:lnTo>
                      <a:pt x="723" y="329"/>
                    </a:lnTo>
                    <a:lnTo>
                      <a:pt x="747" y="293"/>
                    </a:lnTo>
                    <a:lnTo>
                      <a:pt x="741" y="287"/>
                    </a:lnTo>
                    <a:lnTo>
                      <a:pt x="729" y="281"/>
                    </a:lnTo>
                    <a:lnTo>
                      <a:pt x="711" y="317"/>
                    </a:lnTo>
                    <a:lnTo>
                      <a:pt x="681" y="347"/>
                    </a:lnTo>
                    <a:lnTo>
                      <a:pt x="645" y="377"/>
                    </a:lnTo>
                    <a:lnTo>
                      <a:pt x="604" y="401"/>
                    </a:lnTo>
                    <a:lnTo>
                      <a:pt x="502" y="431"/>
                    </a:lnTo>
                    <a:lnTo>
                      <a:pt x="442" y="443"/>
                    </a:lnTo>
                    <a:lnTo>
                      <a:pt x="382" y="443"/>
                    </a:lnTo>
                    <a:lnTo>
                      <a:pt x="382" y="443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rect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3198" name="Freeform 14"/>
              <p:cNvSpPr>
                <a:spLocks/>
              </p:cNvSpPr>
              <p:nvPr/>
            </p:nvSpPr>
            <p:spPr bwMode="hidden">
              <a:xfrm>
                <a:off x="4037" y="3721"/>
                <a:ext cx="96" cy="3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2"/>
                  </a:cxn>
                  <a:cxn ang="0">
                    <a:pos x="48" y="18"/>
                  </a:cxn>
                  <a:cxn ang="0">
                    <a:pos x="96" y="30"/>
                  </a:cxn>
                  <a:cxn ang="0">
                    <a:pos x="96" y="24"/>
                  </a:cxn>
                  <a:cxn ang="0">
                    <a:pos x="96" y="18"/>
                  </a:cxn>
                  <a:cxn ang="0">
                    <a:pos x="48" y="12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96" h="30">
                    <a:moveTo>
                      <a:pt x="0" y="0"/>
                    </a:moveTo>
                    <a:lnTo>
                      <a:pt x="0" y="12"/>
                    </a:lnTo>
                    <a:lnTo>
                      <a:pt x="48" y="18"/>
                    </a:lnTo>
                    <a:lnTo>
                      <a:pt x="96" y="30"/>
                    </a:lnTo>
                    <a:lnTo>
                      <a:pt x="96" y="24"/>
                    </a:lnTo>
                    <a:lnTo>
                      <a:pt x="96" y="18"/>
                    </a:lnTo>
                    <a:lnTo>
                      <a:pt x="48" y="12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3199" name="Oval 15"/>
              <p:cNvSpPr>
                <a:spLocks noChangeArrowheads="1"/>
              </p:cNvSpPr>
              <p:nvPr/>
            </p:nvSpPr>
            <p:spPr bwMode="hidden">
              <a:xfrm>
                <a:off x="3910" y="3948"/>
                <a:ext cx="84" cy="53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93200" name="Group 16"/>
            <p:cNvGrpSpPr>
              <a:grpSpLocks/>
            </p:cNvGrpSpPr>
            <p:nvPr userDrawn="1"/>
          </p:nvGrpSpPr>
          <p:grpSpPr bwMode="auto">
            <a:xfrm>
              <a:off x="1776" y="3631"/>
              <a:ext cx="1626" cy="683"/>
              <a:chOff x="1776" y="3631"/>
              <a:chExt cx="1626" cy="683"/>
            </a:xfrm>
          </p:grpSpPr>
          <p:sp>
            <p:nvSpPr>
              <p:cNvPr id="93201" name="Oval 17"/>
              <p:cNvSpPr>
                <a:spLocks noChangeArrowheads="1"/>
              </p:cNvSpPr>
              <p:nvPr/>
            </p:nvSpPr>
            <p:spPr bwMode="hidden">
              <a:xfrm>
                <a:off x="2268" y="3934"/>
                <a:ext cx="638" cy="3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3202" name="Oval 18"/>
              <p:cNvSpPr>
                <a:spLocks noChangeArrowheads="1"/>
              </p:cNvSpPr>
              <p:nvPr/>
            </p:nvSpPr>
            <p:spPr bwMode="hidden">
              <a:xfrm>
                <a:off x="2314" y="3958"/>
                <a:ext cx="543" cy="332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3203" name="Oval 19"/>
              <p:cNvSpPr>
                <a:spLocks noChangeArrowheads="1"/>
              </p:cNvSpPr>
              <p:nvPr/>
            </p:nvSpPr>
            <p:spPr bwMode="hidden">
              <a:xfrm>
                <a:off x="2341" y="3979"/>
                <a:ext cx="501" cy="29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3204" name="Oval 20"/>
              <p:cNvSpPr>
                <a:spLocks noChangeArrowheads="1"/>
              </p:cNvSpPr>
              <p:nvPr/>
            </p:nvSpPr>
            <p:spPr bwMode="hidden">
              <a:xfrm>
                <a:off x="2368" y="3997"/>
                <a:ext cx="444" cy="258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3205" name="Oval 21"/>
              <p:cNvSpPr>
                <a:spLocks noChangeArrowheads="1"/>
              </p:cNvSpPr>
              <p:nvPr/>
            </p:nvSpPr>
            <p:spPr bwMode="hidden">
              <a:xfrm>
                <a:off x="2385" y="4005"/>
                <a:ext cx="413" cy="240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3206" name="Oval 22"/>
              <p:cNvSpPr>
                <a:spLocks noChangeArrowheads="1"/>
              </p:cNvSpPr>
              <p:nvPr/>
            </p:nvSpPr>
            <p:spPr bwMode="hidden">
              <a:xfrm>
                <a:off x="2437" y="4026"/>
                <a:ext cx="306" cy="192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3207" name="Oval 23"/>
              <p:cNvSpPr>
                <a:spLocks noChangeArrowheads="1"/>
              </p:cNvSpPr>
              <p:nvPr/>
            </p:nvSpPr>
            <p:spPr bwMode="hidden">
              <a:xfrm>
                <a:off x="2476" y="4056"/>
                <a:ext cx="227" cy="135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3208" name="Oval 24"/>
              <p:cNvSpPr>
                <a:spLocks noChangeArrowheads="1"/>
              </p:cNvSpPr>
              <p:nvPr/>
            </p:nvSpPr>
            <p:spPr bwMode="hidden">
              <a:xfrm>
                <a:off x="2542" y="4097"/>
                <a:ext cx="90" cy="60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3209" name="Freeform 25"/>
              <p:cNvSpPr>
                <a:spLocks/>
              </p:cNvSpPr>
              <p:nvPr/>
            </p:nvSpPr>
            <p:spPr bwMode="hidden">
              <a:xfrm>
                <a:off x="2585" y="3822"/>
                <a:ext cx="449" cy="186"/>
              </a:xfrm>
              <a:custGeom>
                <a:avLst/>
                <a:gdLst/>
                <a:ahLst/>
                <a:cxnLst>
                  <a:cxn ang="0">
                    <a:pos x="6" y="6"/>
                  </a:cxn>
                  <a:cxn ang="0">
                    <a:pos x="78" y="12"/>
                  </a:cxn>
                  <a:cxn ang="0">
                    <a:pos x="150" y="18"/>
                  </a:cxn>
                  <a:cxn ang="0">
                    <a:pos x="215" y="36"/>
                  </a:cxn>
                  <a:cxn ang="0">
                    <a:pos x="275" y="60"/>
                  </a:cxn>
                  <a:cxn ang="0">
                    <a:pos x="329" y="84"/>
                  </a:cxn>
                  <a:cxn ang="0">
                    <a:pos x="377" y="114"/>
                  </a:cxn>
                  <a:cxn ang="0">
                    <a:pos x="419" y="150"/>
                  </a:cxn>
                  <a:cxn ang="0">
                    <a:pos x="448" y="186"/>
                  </a:cxn>
                  <a:cxn ang="0">
                    <a:pos x="448" y="162"/>
                  </a:cxn>
                  <a:cxn ang="0">
                    <a:pos x="413" y="126"/>
                  </a:cxn>
                  <a:cxn ang="0">
                    <a:pos x="371" y="96"/>
                  </a:cxn>
                  <a:cxn ang="0">
                    <a:pos x="323" y="66"/>
                  </a:cxn>
                  <a:cxn ang="0">
                    <a:pos x="269" y="48"/>
                  </a:cxn>
                  <a:cxn ang="0">
                    <a:pos x="144" y="12"/>
                  </a:cxn>
                  <a:cxn ang="0">
                    <a:pos x="78" y="6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6" y="6"/>
                  </a:cxn>
                  <a:cxn ang="0">
                    <a:pos x="6" y="6"/>
                  </a:cxn>
                </a:cxnLst>
                <a:rect l="0" t="0" r="r" b="b"/>
                <a:pathLst>
                  <a:path w="448" h="186">
                    <a:moveTo>
                      <a:pt x="6" y="6"/>
                    </a:moveTo>
                    <a:lnTo>
                      <a:pt x="78" y="12"/>
                    </a:lnTo>
                    <a:lnTo>
                      <a:pt x="150" y="18"/>
                    </a:lnTo>
                    <a:lnTo>
                      <a:pt x="215" y="36"/>
                    </a:lnTo>
                    <a:lnTo>
                      <a:pt x="275" y="60"/>
                    </a:lnTo>
                    <a:lnTo>
                      <a:pt x="329" y="84"/>
                    </a:lnTo>
                    <a:lnTo>
                      <a:pt x="377" y="114"/>
                    </a:lnTo>
                    <a:lnTo>
                      <a:pt x="419" y="150"/>
                    </a:lnTo>
                    <a:lnTo>
                      <a:pt x="448" y="186"/>
                    </a:lnTo>
                    <a:lnTo>
                      <a:pt x="448" y="162"/>
                    </a:lnTo>
                    <a:lnTo>
                      <a:pt x="413" y="126"/>
                    </a:lnTo>
                    <a:lnTo>
                      <a:pt x="371" y="96"/>
                    </a:lnTo>
                    <a:lnTo>
                      <a:pt x="323" y="66"/>
                    </a:lnTo>
                    <a:lnTo>
                      <a:pt x="269" y="48"/>
                    </a:lnTo>
                    <a:lnTo>
                      <a:pt x="144" y="12"/>
                    </a:lnTo>
                    <a:lnTo>
                      <a:pt x="78" y="6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6" y="6"/>
                    </a:lnTo>
                    <a:lnTo>
                      <a:pt x="6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3210" name="Freeform 26"/>
              <p:cNvSpPr>
                <a:spLocks/>
              </p:cNvSpPr>
              <p:nvPr/>
            </p:nvSpPr>
            <p:spPr bwMode="hidden">
              <a:xfrm>
                <a:off x="2142" y="3852"/>
                <a:ext cx="892" cy="462"/>
              </a:xfrm>
              <a:custGeom>
                <a:avLst/>
                <a:gdLst/>
                <a:ahLst/>
                <a:cxnLst>
                  <a:cxn ang="0">
                    <a:pos x="23" y="276"/>
                  </a:cxn>
                  <a:cxn ang="0">
                    <a:pos x="29" y="222"/>
                  </a:cxn>
                  <a:cxn ang="0">
                    <a:pos x="59" y="174"/>
                  </a:cxn>
                  <a:cxn ang="0">
                    <a:pos x="95" y="132"/>
                  </a:cxn>
                  <a:cxn ang="0">
                    <a:pos x="149" y="96"/>
                  </a:cxn>
                  <a:cxn ang="0">
                    <a:pos x="209" y="60"/>
                  </a:cxn>
                  <a:cxn ang="0">
                    <a:pos x="281" y="36"/>
                  </a:cxn>
                  <a:cxn ang="0">
                    <a:pos x="364" y="24"/>
                  </a:cxn>
                  <a:cxn ang="0">
                    <a:pos x="448" y="18"/>
                  </a:cxn>
                  <a:cxn ang="0">
                    <a:pos x="532" y="24"/>
                  </a:cxn>
                  <a:cxn ang="0">
                    <a:pos x="609" y="36"/>
                  </a:cxn>
                  <a:cxn ang="0">
                    <a:pos x="681" y="60"/>
                  </a:cxn>
                  <a:cxn ang="0">
                    <a:pos x="741" y="96"/>
                  </a:cxn>
                  <a:cxn ang="0">
                    <a:pos x="795" y="132"/>
                  </a:cxn>
                  <a:cxn ang="0">
                    <a:pos x="831" y="174"/>
                  </a:cxn>
                  <a:cxn ang="0">
                    <a:pos x="861" y="222"/>
                  </a:cxn>
                  <a:cxn ang="0">
                    <a:pos x="867" y="276"/>
                  </a:cxn>
                  <a:cxn ang="0">
                    <a:pos x="855" y="330"/>
                  </a:cxn>
                  <a:cxn ang="0">
                    <a:pos x="831" y="378"/>
                  </a:cxn>
                  <a:cxn ang="0">
                    <a:pos x="783" y="426"/>
                  </a:cxn>
                  <a:cxn ang="0">
                    <a:pos x="723" y="462"/>
                  </a:cxn>
                  <a:cxn ang="0">
                    <a:pos x="765" y="462"/>
                  </a:cxn>
                  <a:cxn ang="0">
                    <a:pos x="819" y="426"/>
                  </a:cxn>
                  <a:cxn ang="0">
                    <a:pos x="855" y="378"/>
                  </a:cxn>
                  <a:cxn ang="0">
                    <a:pos x="884" y="330"/>
                  </a:cxn>
                  <a:cxn ang="0">
                    <a:pos x="890" y="276"/>
                  </a:cxn>
                  <a:cxn ang="0">
                    <a:pos x="884" y="222"/>
                  </a:cxn>
                  <a:cxn ang="0">
                    <a:pos x="855" y="168"/>
                  </a:cxn>
                  <a:cxn ang="0">
                    <a:pos x="813" y="120"/>
                  </a:cxn>
                  <a:cxn ang="0">
                    <a:pos x="759" y="84"/>
                  </a:cxn>
                  <a:cxn ang="0">
                    <a:pos x="693" y="48"/>
                  </a:cxn>
                  <a:cxn ang="0">
                    <a:pos x="621" y="24"/>
                  </a:cxn>
                  <a:cxn ang="0">
                    <a:pos x="538" y="6"/>
                  </a:cxn>
                  <a:cxn ang="0">
                    <a:pos x="448" y="0"/>
                  </a:cxn>
                  <a:cxn ang="0">
                    <a:pos x="358" y="6"/>
                  </a:cxn>
                  <a:cxn ang="0">
                    <a:pos x="275" y="24"/>
                  </a:cxn>
                  <a:cxn ang="0">
                    <a:pos x="197" y="48"/>
                  </a:cxn>
                  <a:cxn ang="0">
                    <a:pos x="131" y="84"/>
                  </a:cxn>
                  <a:cxn ang="0">
                    <a:pos x="77" y="120"/>
                  </a:cxn>
                  <a:cxn ang="0">
                    <a:pos x="35" y="168"/>
                  </a:cxn>
                  <a:cxn ang="0">
                    <a:pos x="12" y="222"/>
                  </a:cxn>
                  <a:cxn ang="0">
                    <a:pos x="0" y="276"/>
                  </a:cxn>
                  <a:cxn ang="0">
                    <a:pos x="6" y="330"/>
                  </a:cxn>
                  <a:cxn ang="0">
                    <a:pos x="35" y="378"/>
                  </a:cxn>
                  <a:cxn ang="0">
                    <a:pos x="71" y="426"/>
                  </a:cxn>
                  <a:cxn ang="0">
                    <a:pos x="125" y="462"/>
                  </a:cxn>
                  <a:cxn ang="0">
                    <a:pos x="167" y="462"/>
                  </a:cxn>
                  <a:cxn ang="0">
                    <a:pos x="107" y="426"/>
                  </a:cxn>
                  <a:cxn ang="0">
                    <a:pos x="59" y="378"/>
                  </a:cxn>
                  <a:cxn ang="0">
                    <a:pos x="35" y="330"/>
                  </a:cxn>
                  <a:cxn ang="0">
                    <a:pos x="23" y="276"/>
                  </a:cxn>
                  <a:cxn ang="0">
                    <a:pos x="23" y="276"/>
                  </a:cxn>
                </a:cxnLst>
                <a:rect l="0" t="0" r="r" b="b"/>
                <a:pathLst>
                  <a:path w="890" h="462">
                    <a:moveTo>
                      <a:pt x="23" y="276"/>
                    </a:moveTo>
                    <a:lnTo>
                      <a:pt x="29" y="222"/>
                    </a:lnTo>
                    <a:lnTo>
                      <a:pt x="59" y="174"/>
                    </a:lnTo>
                    <a:lnTo>
                      <a:pt x="95" y="132"/>
                    </a:lnTo>
                    <a:lnTo>
                      <a:pt x="149" y="96"/>
                    </a:lnTo>
                    <a:lnTo>
                      <a:pt x="209" y="60"/>
                    </a:lnTo>
                    <a:lnTo>
                      <a:pt x="281" y="36"/>
                    </a:lnTo>
                    <a:lnTo>
                      <a:pt x="364" y="24"/>
                    </a:lnTo>
                    <a:lnTo>
                      <a:pt x="448" y="18"/>
                    </a:lnTo>
                    <a:lnTo>
                      <a:pt x="532" y="24"/>
                    </a:lnTo>
                    <a:lnTo>
                      <a:pt x="609" y="36"/>
                    </a:lnTo>
                    <a:lnTo>
                      <a:pt x="681" y="60"/>
                    </a:lnTo>
                    <a:lnTo>
                      <a:pt x="741" y="96"/>
                    </a:lnTo>
                    <a:lnTo>
                      <a:pt x="795" y="132"/>
                    </a:lnTo>
                    <a:lnTo>
                      <a:pt x="831" y="174"/>
                    </a:lnTo>
                    <a:lnTo>
                      <a:pt x="861" y="222"/>
                    </a:lnTo>
                    <a:lnTo>
                      <a:pt x="867" y="276"/>
                    </a:lnTo>
                    <a:lnTo>
                      <a:pt x="855" y="330"/>
                    </a:lnTo>
                    <a:lnTo>
                      <a:pt x="831" y="378"/>
                    </a:lnTo>
                    <a:lnTo>
                      <a:pt x="783" y="426"/>
                    </a:lnTo>
                    <a:lnTo>
                      <a:pt x="723" y="462"/>
                    </a:lnTo>
                    <a:lnTo>
                      <a:pt x="765" y="462"/>
                    </a:lnTo>
                    <a:lnTo>
                      <a:pt x="819" y="426"/>
                    </a:lnTo>
                    <a:lnTo>
                      <a:pt x="855" y="378"/>
                    </a:lnTo>
                    <a:lnTo>
                      <a:pt x="884" y="330"/>
                    </a:lnTo>
                    <a:lnTo>
                      <a:pt x="890" y="276"/>
                    </a:lnTo>
                    <a:lnTo>
                      <a:pt x="884" y="222"/>
                    </a:lnTo>
                    <a:lnTo>
                      <a:pt x="855" y="168"/>
                    </a:lnTo>
                    <a:lnTo>
                      <a:pt x="813" y="120"/>
                    </a:lnTo>
                    <a:lnTo>
                      <a:pt x="759" y="84"/>
                    </a:lnTo>
                    <a:lnTo>
                      <a:pt x="693" y="48"/>
                    </a:lnTo>
                    <a:lnTo>
                      <a:pt x="621" y="24"/>
                    </a:lnTo>
                    <a:lnTo>
                      <a:pt x="538" y="6"/>
                    </a:lnTo>
                    <a:lnTo>
                      <a:pt x="448" y="0"/>
                    </a:lnTo>
                    <a:lnTo>
                      <a:pt x="358" y="6"/>
                    </a:lnTo>
                    <a:lnTo>
                      <a:pt x="275" y="24"/>
                    </a:lnTo>
                    <a:lnTo>
                      <a:pt x="197" y="48"/>
                    </a:lnTo>
                    <a:lnTo>
                      <a:pt x="131" y="84"/>
                    </a:lnTo>
                    <a:lnTo>
                      <a:pt x="77" y="120"/>
                    </a:lnTo>
                    <a:lnTo>
                      <a:pt x="35" y="168"/>
                    </a:lnTo>
                    <a:lnTo>
                      <a:pt x="12" y="222"/>
                    </a:lnTo>
                    <a:lnTo>
                      <a:pt x="0" y="276"/>
                    </a:lnTo>
                    <a:lnTo>
                      <a:pt x="6" y="330"/>
                    </a:lnTo>
                    <a:lnTo>
                      <a:pt x="35" y="378"/>
                    </a:lnTo>
                    <a:lnTo>
                      <a:pt x="71" y="426"/>
                    </a:lnTo>
                    <a:lnTo>
                      <a:pt x="125" y="462"/>
                    </a:lnTo>
                    <a:lnTo>
                      <a:pt x="167" y="462"/>
                    </a:lnTo>
                    <a:lnTo>
                      <a:pt x="107" y="426"/>
                    </a:lnTo>
                    <a:lnTo>
                      <a:pt x="59" y="378"/>
                    </a:lnTo>
                    <a:lnTo>
                      <a:pt x="35" y="330"/>
                    </a:lnTo>
                    <a:lnTo>
                      <a:pt x="23" y="276"/>
                    </a:lnTo>
                    <a:lnTo>
                      <a:pt x="23" y="27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4706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3211" name="Freeform 27"/>
              <p:cNvSpPr>
                <a:spLocks/>
              </p:cNvSpPr>
              <p:nvPr/>
            </p:nvSpPr>
            <p:spPr bwMode="hidden">
              <a:xfrm>
                <a:off x="2082" y="3828"/>
                <a:ext cx="407" cy="486"/>
              </a:xfrm>
              <a:custGeom>
                <a:avLst/>
                <a:gdLst/>
                <a:ahLst/>
                <a:cxnLst>
                  <a:cxn ang="0">
                    <a:pos x="18" y="300"/>
                  </a:cxn>
                  <a:cxn ang="0">
                    <a:pos x="24" y="246"/>
                  </a:cxn>
                  <a:cxn ang="0">
                    <a:pos x="48" y="198"/>
                  </a:cxn>
                  <a:cxn ang="0">
                    <a:pos x="83" y="150"/>
                  </a:cxn>
                  <a:cxn ang="0">
                    <a:pos x="131" y="108"/>
                  </a:cxn>
                  <a:cxn ang="0">
                    <a:pos x="185" y="72"/>
                  </a:cxn>
                  <a:cxn ang="0">
                    <a:pos x="251" y="42"/>
                  </a:cxn>
                  <a:cxn ang="0">
                    <a:pos x="329" y="24"/>
                  </a:cxn>
                  <a:cxn ang="0">
                    <a:pos x="406" y="6"/>
                  </a:cxn>
                  <a:cxn ang="0">
                    <a:pos x="406" y="0"/>
                  </a:cxn>
                  <a:cxn ang="0">
                    <a:pos x="323" y="12"/>
                  </a:cxn>
                  <a:cxn ang="0">
                    <a:pos x="245" y="36"/>
                  </a:cxn>
                  <a:cxn ang="0">
                    <a:pos x="179" y="66"/>
                  </a:cxn>
                  <a:cxn ang="0">
                    <a:pos x="119" y="102"/>
                  </a:cxn>
                  <a:cxn ang="0">
                    <a:pos x="72" y="144"/>
                  </a:cxn>
                  <a:cxn ang="0">
                    <a:pos x="30" y="192"/>
                  </a:cxn>
                  <a:cxn ang="0">
                    <a:pos x="6" y="246"/>
                  </a:cxn>
                  <a:cxn ang="0">
                    <a:pos x="0" y="300"/>
                  </a:cxn>
                  <a:cxn ang="0">
                    <a:pos x="6" y="348"/>
                  </a:cxn>
                  <a:cxn ang="0">
                    <a:pos x="30" y="396"/>
                  </a:cxn>
                  <a:cxn ang="0">
                    <a:pos x="66" y="444"/>
                  </a:cxn>
                  <a:cxn ang="0">
                    <a:pos x="107" y="486"/>
                  </a:cxn>
                  <a:cxn ang="0">
                    <a:pos x="131" y="486"/>
                  </a:cxn>
                  <a:cxn ang="0">
                    <a:pos x="83" y="450"/>
                  </a:cxn>
                  <a:cxn ang="0">
                    <a:pos x="48" y="402"/>
                  </a:cxn>
                  <a:cxn ang="0">
                    <a:pos x="24" y="354"/>
                  </a:cxn>
                  <a:cxn ang="0">
                    <a:pos x="18" y="300"/>
                  </a:cxn>
                  <a:cxn ang="0">
                    <a:pos x="18" y="300"/>
                  </a:cxn>
                </a:cxnLst>
                <a:rect l="0" t="0" r="r" b="b"/>
                <a:pathLst>
                  <a:path w="406" h="486">
                    <a:moveTo>
                      <a:pt x="18" y="300"/>
                    </a:moveTo>
                    <a:lnTo>
                      <a:pt x="24" y="246"/>
                    </a:lnTo>
                    <a:lnTo>
                      <a:pt x="48" y="198"/>
                    </a:lnTo>
                    <a:lnTo>
                      <a:pt x="83" y="150"/>
                    </a:lnTo>
                    <a:lnTo>
                      <a:pt x="131" y="108"/>
                    </a:lnTo>
                    <a:lnTo>
                      <a:pt x="185" y="72"/>
                    </a:lnTo>
                    <a:lnTo>
                      <a:pt x="251" y="42"/>
                    </a:lnTo>
                    <a:lnTo>
                      <a:pt x="329" y="24"/>
                    </a:lnTo>
                    <a:lnTo>
                      <a:pt x="406" y="6"/>
                    </a:lnTo>
                    <a:lnTo>
                      <a:pt x="406" y="0"/>
                    </a:lnTo>
                    <a:lnTo>
                      <a:pt x="323" y="12"/>
                    </a:lnTo>
                    <a:lnTo>
                      <a:pt x="245" y="36"/>
                    </a:lnTo>
                    <a:lnTo>
                      <a:pt x="179" y="66"/>
                    </a:lnTo>
                    <a:lnTo>
                      <a:pt x="119" y="102"/>
                    </a:lnTo>
                    <a:lnTo>
                      <a:pt x="72" y="144"/>
                    </a:lnTo>
                    <a:lnTo>
                      <a:pt x="30" y="192"/>
                    </a:lnTo>
                    <a:lnTo>
                      <a:pt x="6" y="246"/>
                    </a:lnTo>
                    <a:lnTo>
                      <a:pt x="0" y="300"/>
                    </a:lnTo>
                    <a:lnTo>
                      <a:pt x="6" y="348"/>
                    </a:lnTo>
                    <a:lnTo>
                      <a:pt x="30" y="396"/>
                    </a:lnTo>
                    <a:lnTo>
                      <a:pt x="66" y="444"/>
                    </a:lnTo>
                    <a:lnTo>
                      <a:pt x="107" y="486"/>
                    </a:lnTo>
                    <a:lnTo>
                      <a:pt x="131" y="486"/>
                    </a:lnTo>
                    <a:lnTo>
                      <a:pt x="83" y="450"/>
                    </a:lnTo>
                    <a:lnTo>
                      <a:pt x="48" y="402"/>
                    </a:lnTo>
                    <a:lnTo>
                      <a:pt x="24" y="354"/>
                    </a:lnTo>
                    <a:lnTo>
                      <a:pt x="18" y="300"/>
                    </a:lnTo>
                    <a:lnTo>
                      <a:pt x="18" y="30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3212" name="Freeform 28"/>
              <p:cNvSpPr>
                <a:spLocks/>
              </p:cNvSpPr>
              <p:nvPr/>
            </p:nvSpPr>
            <p:spPr bwMode="hidden">
              <a:xfrm>
                <a:off x="2987" y="4044"/>
                <a:ext cx="108" cy="252"/>
              </a:xfrm>
              <a:custGeom>
                <a:avLst/>
                <a:gdLst/>
                <a:ahLst/>
                <a:cxnLst>
                  <a:cxn ang="0">
                    <a:pos x="89" y="84"/>
                  </a:cxn>
                  <a:cxn ang="0">
                    <a:pos x="83" y="132"/>
                  </a:cxn>
                  <a:cxn ang="0">
                    <a:pos x="65" y="174"/>
                  </a:cxn>
                  <a:cxn ang="0">
                    <a:pos x="36" y="216"/>
                  </a:cxn>
                  <a:cxn ang="0">
                    <a:pos x="0" y="252"/>
                  </a:cxn>
                  <a:cxn ang="0">
                    <a:pos x="18" y="252"/>
                  </a:cxn>
                  <a:cxn ang="0">
                    <a:pos x="53" y="216"/>
                  </a:cxn>
                  <a:cxn ang="0">
                    <a:pos x="83" y="174"/>
                  </a:cxn>
                  <a:cxn ang="0">
                    <a:pos x="101" y="132"/>
                  </a:cxn>
                  <a:cxn ang="0">
                    <a:pos x="107" y="84"/>
                  </a:cxn>
                  <a:cxn ang="0">
                    <a:pos x="101" y="42"/>
                  </a:cxn>
                  <a:cxn ang="0">
                    <a:pos x="89" y="0"/>
                  </a:cxn>
                  <a:cxn ang="0">
                    <a:pos x="65" y="0"/>
                  </a:cxn>
                  <a:cxn ang="0">
                    <a:pos x="83" y="42"/>
                  </a:cxn>
                  <a:cxn ang="0">
                    <a:pos x="89" y="84"/>
                  </a:cxn>
                  <a:cxn ang="0">
                    <a:pos x="89" y="84"/>
                  </a:cxn>
                </a:cxnLst>
                <a:rect l="0" t="0" r="r" b="b"/>
                <a:pathLst>
                  <a:path w="107" h="252">
                    <a:moveTo>
                      <a:pt x="89" y="84"/>
                    </a:moveTo>
                    <a:lnTo>
                      <a:pt x="83" y="132"/>
                    </a:lnTo>
                    <a:lnTo>
                      <a:pt x="65" y="174"/>
                    </a:lnTo>
                    <a:lnTo>
                      <a:pt x="36" y="216"/>
                    </a:lnTo>
                    <a:lnTo>
                      <a:pt x="0" y="252"/>
                    </a:lnTo>
                    <a:lnTo>
                      <a:pt x="18" y="252"/>
                    </a:lnTo>
                    <a:lnTo>
                      <a:pt x="53" y="216"/>
                    </a:lnTo>
                    <a:lnTo>
                      <a:pt x="83" y="174"/>
                    </a:lnTo>
                    <a:lnTo>
                      <a:pt x="101" y="132"/>
                    </a:lnTo>
                    <a:lnTo>
                      <a:pt x="107" y="84"/>
                    </a:lnTo>
                    <a:lnTo>
                      <a:pt x="101" y="42"/>
                    </a:lnTo>
                    <a:lnTo>
                      <a:pt x="89" y="0"/>
                    </a:lnTo>
                    <a:lnTo>
                      <a:pt x="65" y="0"/>
                    </a:lnTo>
                    <a:lnTo>
                      <a:pt x="83" y="42"/>
                    </a:lnTo>
                    <a:lnTo>
                      <a:pt x="89" y="84"/>
                    </a:lnTo>
                    <a:lnTo>
                      <a:pt x="89" y="8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1961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3213" name="Freeform 29"/>
              <p:cNvSpPr>
                <a:spLocks/>
              </p:cNvSpPr>
              <p:nvPr/>
            </p:nvSpPr>
            <p:spPr bwMode="hidden">
              <a:xfrm>
                <a:off x="2068" y="3685"/>
                <a:ext cx="835" cy="150"/>
              </a:xfrm>
              <a:custGeom>
                <a:avLst/>
                <a:gdLst/>
                <a:ahLst/>
                <a:cxnLst>
                  <a:cxn ang="0">
                    <a:pos x="518" y="18"/>
                  </a:cxn>
                  <a:cxn ang="0">
                    <a:pos x="597" y="24"/>
                  </a:cxn>
                  <a:cxn ang="0">
                    <a:pos x="682" y="30"/>
                  </a:cxn>
                  <a:cxn ang="0">
                    <a:pos x="755" y="42"/>
                  </a:cxn>
                  <a:cxn ang="0">
                    <a:pos x="828" y="60"/>
                  </a:cxn>
                  <a:cxn ang="0">
                    <a:pos x="835" y="42"/>
                  </a:cxn>
                  <a:cxn ang="0">
                    <a:pos x="761" y="24"/>
                  </a:cxn>
                  <a:cxn ang="0">
                    <a:pos x="688" y="12"/>
                  </a:cxn>
                  <a:cxn ang="0">
                    <a:pos x="603" y="6"/>
                  </a:cxn>
                  <a:cxn ang="0">
                    <a:pos x="518" y="0"/>
                  </a:cxn>
                  <a:cxn ang="0">
                    <a:pos x="372" y="12"/>
                  </a:cxn>
                  <a:cxn ang="0">
                    <a:pos x="232" y="36"/>
                  </a:cxn>
                  <a:cxn ang="0">
                    <a:pos x="110" y="78"/>
                  </a:cxn>
                  <a:cxn ang="0">
                    <a:pos x="0" y="132"/>
                  </a:cxn>
                  <a:cxn ang="0">
                    <a:pos x="19" y="150"/>
                  </a:cxn>
                  <a:cxn ang="0">
                    <a:pos x="122" y="96"/>
                  </a:cxn>
                  <a:cxn ang="0">
                    <a:pos x="244" y="54"/>
                  </a:cxn>
                  <a:cxn ang="0">
                    <a:pos x="378" y="30"/>
                  </a:cxn>
                  <a:cxn ang="0">
                    <a:pos x="518" y="18"/>
                  </a:cxn>
                  <a:cxn ang="0">
                    <a:pos x="518" y="18"/>
                  </a:cxn>
                </a:cxnLst>
                <a:rect l="0" t="0" r="r" b="b"/>
                <a:pathLst>
                  <a:path w="835" h="150">
                    <a:moveTo>
                      <a:pt x="518" y="18"/>
                    </a:moveTo>
                    <a:lnTo>
                      <a:pt x="597" y="24"/>
                    </a:lnTo>
                    <a:lnTo>
                      <a:pt x="682" y="30"/>
                    </a:lnTo>
                    <a:lnTo>
                      <a:pt x="755" y="42"/>
                    </a:lnTo>
                    <a:lnTo>
                      <a:pt x="828" y="60"/>
                    </a:lnTo>
                    <a:lnTo>
                      <a:pt x="835" y="42"/>
                    </a:lnTo>
                    <a:lnTo>
                      <a:pt x="761" y="24"/>
                    </a:lnTo>
                    <a:lnTo>
                      <a:pt x="688" y="12"/>
                    </a:lnTo>
                    <a:lnTo>
                      <a:pt x="603" y="6"/>
                    </a:lnTo>
                    <a:lnTo>
                      <a:pt x="518" y="0"/>
                    </a:lnTo>
                    <a:lnTo>
                      <a:pt x="372" y="12"/>
                    </a:lnTo>
                    <a:lnTo>
                      <a:pt x="232" y="36"/>
                    </a:lnTo>
                    <a:lnTo>
                      <a:pt x="110" y="78"/>
                    </a:lnTo>
                    <a:lnTo>
                      <a:pt x="0" y="132"/>
                    </a:lnTo>
                    <a:lnTo>
                      <a:pt x="19" y="150"/>
                    </a:lnTo>
                    <a:lnTo>
                      <a:pt x="122" y="96"/>
                    </a:lnTo>
                    <a:lnTo>
                      <a:pt x="244" y="54"/>
                    </a:lnTo>
                    <a:lnTo>
                      <a:pt x="378" y="30"/>
                    </a:lnTo>
                    <a:lnTo>
                      <a:pt x="518" y="18"/>
                    </a:lnTo>
                    <a:lnTo>
                      <a:pt x="518" y="18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3214" name="Freeform 30"/>
              <p:cNvSpPr>
                <a:spLocks/>
              </p:cNvSpPr>
              <p:nvPr/>
            </p:nvSpPr>
            <p:spPr bwMode="hidden">
              <a:xfrm>
                <a:off x="1867" y="3853"/>
                <a:ext cx="171" cy="461"/>
              </a:xfrm>
              <a:custGeom>
                <a:avLst/>
                <a:gdLst/>
                <a:ahLst/>
                <a:cxnLst>
                  <a:cxn ang="0">
                    <a:pos x="31" y="263"/>
                  </a:cxn>
                  <a:cxn ang="0">
                    <a:pos x="43" y="191"/>
                  </a:cxn>
                  <a:cxn ang="0">
                    <a:pos x="67" y="131"/>
                  </a:cxn>
                  <a:cxn ang="0">
                    <a:pos x="116" y="72"/>
                  </a:cxn>
                  <a:cxn ang="0">
                    <a:pos x="171" y="18"/>
                  </a:cxn>
                  <a:cxn ang="0">
                    <a:pos x="153" y="0"/>
                  </a:cxn>
                  <a:cxn ang="0">
                    <a:pos x="86" y="60"/>
                  </a:cxn>
                  <a:cxn ang="0">
                    <a:pos x="43" y="120"/>
                  </a:cxn>
                  <a:cxn ang="0">
                    <a:pos x="13" y="191"/>
                  </a:cxn>
                  <a:cxn ang="0">
                    <a:pos x="0" y="263"/>
                  </a:cxn>
                  <a:cxn ang="0">
                    <a:pos x="6" y="317"/>
                  </a:cxn>
                  <a:cxn ang="0">
                    <a:pos x="25" y="365"/>
                  </a:cxn>
                  <a:cxn ang="0">
                    <a:pos x="49" y="413"/>
                  </a:cxn>
                  <a:cxn ang="0">
                    <a:pos x="86" y="461"/>
                  </a:cxn>
                  <a:cxn ang="0">
                    <a:pos x="122" y="461"/>
                  </a:cxn>
                  <a:cxn ang="0">
                    <a:pos x="86" y="413"/>
                  </a:cxn>
                  <a:cxn ang="0">
                    <a:pos x="55" y="365"/>
                  </a:cxn>
                  <a:cxn ang="0">
                    <a:pos x="37" y="317"/>
                  </a:cxn>
                  <a:cxn ang="0">
                    <a:pos x="31" y="263"/>
                  </a:cxn>
                  <a:cxn ang="0">
                    <a:pos x="31" y="263"/>
                  </a:cxn>
                </a:cxnLst>
                <a:rect l="0" t="0" r="r" b="b"/>
                <a:pathLst>
                  <a:path w="171" h="461">
                    <a:moveTo>
                      <a:pt x="31" y="263"/>
                    </a:moveTo>
                    <a:lnTo>
                      <a:pt x="43" y="191"/>
                    </a:lnTo>
                    <a:lnTo>
                      <a:pt x="67" y="131"/>
                    </a:lnTo>
                    <a:lnTo>
                      <a:pt x="116" y="72"/>
                    </a:lnTo>
                    <a:lnTo>
                      <a:pt x="171" y="18"/>
                    </a:lnTo>
                    <a:lnTo>
                      <a:pt x="153" y="0"/>
                    </a:lnTo>
                    <a:lnTo>
                      <a:pt x="86" y="60"/>
                    </a:lnTo>
                    <a:lnTo>
                      <a:pt x="43" y="120"/>
                    </a:lnTo>
                    <a:lnTo>
                      <a:pt x="13" y="191"/>
                    </a:lnTo>
                    <a:lnTo>
                      <a:pt x="0" y="263"/>
                    </a:lnTo>
                    <a:lnTo>
                      <a:pt x="6" y="317"/>
                    </a:lnTo>
                    <a:lnTo>
                      <a:pt x="25" y="365"/>
                    </a:lnTo>
                    <a:lnTo>
                      <a:pt x="49" y="413"/>
                    </a:lnTo>
                    <a:lnTo>
                      <a:pt x="86" y="461"/>
                    </a:lnTo>
                    <a:lnTo>
                      <a:pt x="122" y="461"/>
                    </a:lnTo>
                    <a:lnTo>
                      <a:pt x="86" y="413"/>
                    </a:lnTo>
                    <a:lnTo>
                      <a:pt x="55" y="365"/>
                    </a:lnTo>
                    <a:lnTo>
                      <a:pt x="37" y="317"/>
                    </a:lnTo>
                    <a:lnTo>
                      <a:pt x="31" y="263"/>
                    </a:lnTo>
                    <a:lnTo>
                      <a:pt x="31" y="26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3215" name="Freeform 31"/>
              <p:cNvSpPr>
                <a:spLocks/>
              </p:cNvSpPr>
              <p:nvPr/>
            </p:nvSpPr>
            <p:spPr bwMode="hidden">
              <a:xfrm>
                <a:off x="2951" y="3751"/>
                <a:ext cx="360" cy="563"/>
              </a:xfrm>
              <a:custGeom>
                <a:avLst/>
                <a:gdLst/>
                <a:ahLst/>
                <a:cxnLst>
                  <a:cxn ang="0">
                    <a:pos x="360" y="365"/>
                  </a:cxn>
                  <a:cxn ang="0">
                    <a:pos x="353" y="305"/>
                  </a:cxn>
                  <a:cxn ang="0">
                    <a:pos x="335" y="251"/>
                  </a:cxn>
                  <a:cxn ang="0">
                    <a:pos x="305" y="204"/>
                  </a:cxn>
                  <a:cxn ang="0">
                    <a:pos x="262" y="156"/>
                  </a:cxn>
                  <a:cxn ang="0">
                    <a:pos x="213" y="108"/>
                  </a:cxn>
                  <a:cxn ang="0">
                    <a:pos x="159" y="66"/>
                  </a:cxn>
                  <a:cxn ang="0">
                    <a:pos x="92" y="30"/>
                  </a:cxn>
                  <a:cxn ang="0">
                    <a:pos x="19" y="0"/>
                  </a:cxn>
                  <a:cxn ang="0">
                    <a:pos x="0" y="12"/>
                  </a:cxn>
                  <a:cxn ang="0">
                    <a:pos x="67" y="42"/>
                  </a:cxn>
                  <a:cxn ang="0">
                    <a:pos x="134" y="78"/>
                  </a:cxn>
                  <a:cxn ang="0">
                    <a:pos x="189" y="114"/>
                  </a:cxn>
                  <a:cxn ang="0">
                    <a:pos x="238" y="162"/>
                  </a:cxn>
                  <a:cxn ang="0">
                    <a:pos x="274" y="210"/>
                  </a:cxn>
                  <a:cxn ang="0">
                    <a:pos x="299" y="257"/>
                  </a:cxn>
                  <a:cxn ang="0">
                    <a:pos x="317" y="311"/>
                  </a:cxn>
                  <a:cxn ang="0">
                    <a:pos x="323" y="365"/>
                  </a:cxn>
                  <a:cxn ang="0">
                    <a:pos x="317" y="419"/>
                  </a:cxn>
                  <a:cxn ang="0">
                    <a:pos x="299" y="467"/>
                  </a:cxn>
                  <a:cxn ang="0">
                    <a:pos x="274" y="515"/>
                  </a:cxn>
                  <a:cxn ang="0">
                    <a:pos x="238" y="563"/>
                  </a:cxn>
                  <a:cxn ang="0">
                    <a:pos x="268" y="563"/>
                  </a:cxn>
                  <a:cxn ang="0">
                    <a:pos x="311" y="515"/>
                  </a:cxn>
                  <a:cxn ang="0">
                    <a:pos x="335" y="467"/>
                  </a:cxn>
                  <a:cxn ang="0">
                    <a:pos x="353" y="419"/>
                  </a:cxn>
                  <a:cxn ang="0">
                    <a:pos x="360" y="365"/>
                  </a:cxn>
                  <a:cxn ang="0">
                    <a:pos x="360" y="365"/>
                  </a:cxn>
                </a:cxnLst>
                <a:rect l="0" t="0" r="r" b="b"/>
                <a:pathLst>
                  <a:path w="360" h="563">
                    <a:moveTo>
                      <a:pt x="360" y="365"/>
                    </a:moveTo>
                    <a:lnTo>
                      <a:pt x="353" y="305"/>
                    </a:lnTo>
                    <a:lnTo>
                      <a:pt x="335" y="251"/>
                    </a:lnTo>
                    <a:lnTo>
                      <a:pt x="305" y="204"/>
                    </a:lnTo>
                    <a:lnTo>
                      <a:pt x="262" y="156"/>
                    </a:lnTo>
                    <a:lnTo>
                      <a:pt x="213" y="108"/>
                    </a:lnTo>
                    <a:lnTo>
                      <a:pt x="159" y="66"/>
                    </a:lnTo>
                    <a:lnTo>
                      <a:pt x="92" y="30"/>
                    </a:lnTo>
                    <a:lnTo>
                      <a:pt x="19" y="0"/>
                    </a:lnTo>
                    <a:lnTo>
                      <a:pt x="0" y="12"/>
                    </a:lnTo>
                    <a:lnTo>
                      <a:pt x="67" y="42"/>
                    </a:lnTo>
                    <a:lnTo>
                      <a:pt x="134" y="78"/>
                    </a:lnTo>
                    <a:lnTo>
                      <a:pt x="189" y="114"/>
                    </a:lnTo>
                    <a:lnTo>
                      <a:pt x="238" y="162"/>
                    </a:lnTo>
                    <a:lnTo>
                      <a:pt x="274" y="210"/>
                    </a:lnTo>
                    <a:lnTo>
                      <a:pt x="299" y="257"/>
                    </a:lnTo>
                    <a:lnTo>
                      <a:pt x="317" y="311"/>
                    </a:lnTo>
                    <a:lnTo>
                      <a:pt x="323" y="365"/>
                    </a:lnTo>
                    <a:lnTo>
                      <a:pt x="317" y="419"/>
                    </a:lnTo>
                    <a:lnTo>
                      <a:pt x="299" y="467"/>
                    </a:lnTo>
                    <a:lnTo>
                      <a:pt x="274" y="515"/>
                    </a:lnTo>
                    <a:lnTo>
                      <a:pt x="238" y="563"/>
                    </a:lnTo>
                    <a:lnTo>
                      <a:pt x="268" y="563"/>
                    </a:lnTo>
                    <a:lnTo>
                      <a:pt x="311" y="515"/>
                    </a:lnTo>
                    <a:lnTo>
                      <a:pt x="335" y="467"/>
                    </a:lnTo>
                    <a:lnTo>
                      <a:pt x="353" y="419"/>
                    </a:lnTo>
                    <a:lnTo>
                      <a:pt x="360" y="365"/>
                    </a:lnTo>
                    <a:lnTo>
                      <a:pt x="360" y="36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3216" name="Freeform 32"/>
              <p:cNvSpPr>
                <a:spLocks/>
              </p:cNvSpPr>
              <p:nvPr/>
            </p:nvSpPr>
            <p:spPr bwMode="hidden">
              <a:xfrm>
                <a:off x="2318" y="3631"/>
                <a:ext cx="1078" cy="425"/>
              </a:xfrm>
              <a:custGeom>
                <a:avLst/>
                <a:gdLst/>
                <a:ahLst/>
                <a:cxnLst>
                  <a:cxn ang="0">
                    <a:pos x="1053" y="425"/>
                  </a:cxn>
                  <a:cxn ang="0">
                    <a:pos x="1078" y="419"/>
                  </a:cxn>
                  <a:cxn ang="0">
                    <a:pos x="1066" y="377"/>
                  </a:cxn>
                  <a:cxn ang="0">
                    <a:pos x="1047" y="336"/>
                  </a:cxn>
                  <a:cxn ang="0">
                    <a:pos x="986" y="252"/>
                  </a:cxn>
                  <a:cxn ang="0">
                    <a:pos x="907" y="180"/>
                  </a:cxn>
                  <a:cxn ang="0">
                    <a:pos x="810" y="120"/>
                  </a:cxn>
                  <a:cxn ang="0">
                    <a:pos x="694" y="72"/>
                  </a:cxn>
                  <a:cxn ang="0">
                    <a:pos x="560" y="30"/>
                  </a:cxn>
                  <a:cxn ang="0">
                    <a:pos x="420" y="6"/>
                  </a:cxn>
                  <a:cxn ang="0">
                    <a:pos x="268" y="0"/>
                  </a:cxn>
                  <a:cxn ang="0">
                    <a:pos x="134" y="6"/>
                  </a:cxn>
                  <a:cxn ang="0">
                    <a:pos x="0" y="24"/>
                  </a:cxn>
                  <a:cxn ang="0">
                    <a:pos x="12" y="36"/>
                  </a:cxn>
                  <a:cxn ang="0">
                    <a:pos x="134" y="18"/>
                  </a:cxn>
                  <a:cxn ang="0">
                    <a:pos x="268" y="12"/>
                  </a:cxn>
                  <a:cxn ang="0">
                    <a:pos x="420" y="18"/>
                  </a:cxn>
                  <a:cxn ang="0">
                    <a:pos x="554" y="42"/>
                  </a:cxn>
                  <a:cxn ang="0">
                    <a:pos x="682" y="84"/>
                  </a:cxn>
                  <a:cxn ang="0">
                    <a:pos x="798" y="132"/>
                  </a:cxn>
                  <a:cxn ang="0">
                    <a:pos x="895" y="192"/>
                  </a:cxn>
                  <a:cxn ang="0">
                    <a:pos x="968" y="264"/>
                  </a:cxn>
                  <a:cxn ang="0">
                    <a:pos x="999" y="300"/>
                  </a:cxn>
                  <a:cxn ang="0">
                    <a:pos x="1023" y="342"/>
                  </a:cxn>
                  <a:cxn ang="0">
                    <a:pos x="1041" y="383"/>
                  </a:cxn>
                  <a:cxn ang="0">
                    <a:pos x="1053" y="425"/>
                  </a:cxn>
                  <a:cxn ang="0">
                    <a:pos x="1053" y="425"/>
                  </a:cxn>
                </a:cxnLst>
                <a:rect l="0" t="0" r="r" b="b"/>
                <a:pathLst>
                  <a:path w="1078" h="425">
                    <a:moveTo>
                      <a:pt x="1053" y="425"/>
                    </a:moveTo>
                    <a:lnTo>
                      <a:pt x="1078" y="419"/>
                    </a:lnTo>
                    <a:lnTo>
                      <a:pt x="1066" y="377"/>
                    </a:lnTo>
                    <a:lnTo>
                      <a:pt x="1047" y="336"/>
                    </a:lnTo>
                    <a:lnTo>
                      <a:pt x="986" y="252"/>
                    </a:lnTo>
                    <a:lnTo>
                      <a:pt x="907" y="180"/>
                    </a:lnTo>
                    <a:lnTo>
                      <a:pt x="810" y="120"/>
                    </a:lnTo>
                    <a:lnTo>
                      <a:pt x="694" y="72"/>
                    </a:lnTo>
                    <a:lnTo>
                      <a:pt x="560" y="30"/>
                    </a:lnTo>
                    <a:lnTo>
                      <a:pt x="420" y="6"/>
                    </a:lnTo>
                    <a:lnTo>
                      <a:pt x="268" y="0"/>
                    </a:lnTo>
                    <a:lnTo>
                      <a:pt x="134" y="6"/>
                    </a:lnTo>
                    <a:lnTo>
                      <a:pt x="0" y="24"/>
                    </a:lnTo>
                    <a:lnTo>
                      <a:pt x="12" y="36"/>
                    </a:lnTo>
                    <a:lnTo>
                      <a:pt x="134" y="18"/>
                    </a:lnTo>
                    <a:lnTo>
                      <a:pt x="268" y="12"/>
                    </a:lnTo>
                    <a:lnTo>
                      <a:pt x="420" y="18"/>
                    </a:lnTo>
                    <a:lnTo>
                      <a:pt x="554" y="42"/>
                    </a:lnTo>
                    <a:lnTo>
                      <a:pt x="682" y="84"/>
                    </a:lnTo>
                    <a:lnTo>
                      <a:pt x="798" y="132"/>
                    </a:lnTo>
                    <a:lnTo>
                      <a:pt x="895" y="192"/>
                    </a:lnTo>
                    <a:lnTo>
                      <a:pt x="968" y="264"/>
                    </a:lnTo>
                    <a:lnTo>
                      <a:pt x="999" y="300"/>
                    </a:lnTo>
                    <a:lnTo>
                      <a:pt x="1023" y="342"/>
                    </a:lnTo>
                    <a:lnTo>
                      <a:pt x="1041" y="383"/>
                    </a:lnTo>
                    <a:lnTo>
                      <a:pt x="1053" y="425"/>
                    </a:lnTo>
                    <a:lnTo>
                      <a:pt x="1053" y="42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3217" name="Freeform 33"/>
              <p:cNvSpPr>
                <a:spLocks/>
              </p:cNvSpPr>
              <p:nvPr/>
            </p:nvSpPr>
            <p:spPr bwMode="hidden">
              <a:xfrm>
                <a:off x="3304" y="4080"/>
                <a:ext cx="98" cy="234"/>
              </a:xfrm>
              <a:custGeom>
                <a:avLst/>
                <a:gdLst/>
                <a:ahLst/>
                <a:cxnLst>
                  <a:cxn ang="0">
                    <a:pos x="0" y="234"/>
                  </a:cxn>
                  <a:cxn ang="0">
                    <a:pos x="25" y="234"/>
                  </a:cxn>
                  <a:cxn ang="0">
                    <a:pos x="55" y="186"/>
                  </a:cxn>
                  <a:cxn ang="0">
                    <a:pos x="80" y="138"/>
                  </a:cxn>
                  <a:cxn ang="0">
                    <a:pos x="92" y="90"/>
                  </a:cxn>
                  <a:cxn ang="0">
                    <a:pos x="98" y="36"/>
                  </a:cxn>
                  <a:cxn ang="0">
                    <a:pos x="98" y="0"/>
                  </a:cxn>
                  <a:cxn ang="0">
                    <a:pos x="74" y="0"/>
                  </a:cxn>
                  <a:cxn ang="0">
                    <a:pos x="74" y="36"/>
                  </a:cxn>
                  <a:cxn ang="0">
                    <a:pos x="67" y="90"/>
                  </a:cxn>
                  <a:cxn ang="0">
                    <a:pos x="55" y="138"/>
                  </a:cxn>
                  <a:cxn ang="0">
                    <a:pos x="31" y="186"/>
                  </a:cxn>
                  <a:cxn ang="0">
                    <a:pos x="0" y="234"/>
                  </a:cxn>
                  <a:cxn ang="0">
                    <a:pos x="0" y="234"/>
                  </a:cxn>
                </a:cxnLst>
                <a:rect l="0" t="0" r="r" b="b"/>
                <a:pathLst>
                  <a:path w="98" h="234">
                    <a:moveTo>
                      <a:pt x="0" y="234"/>
                    </a:moveTo>
                    <a:lnTo>
                      <a:pt x="25" y="234"/>
                    </a:lnTo>
                    <a:lnTo>
                      <a:pt x="55" y="186"/>
                    </a:lnTo>
                    <a:lnTo>
                      <a:pt x="80" y="138"/>
                    </a:lnTo>
                    <a:lnTo>
                      <a:pt x="92" y="90"/>
                    </a:lnTo>
                    <a:lnTo>
                      <a:pt x="98" y="36"/>
                    </a:lnTo>
                    <a:lnTo>
                      <a:pt x="98" y="0"/>
                    </a:lnTo>
                    <a:lnTo>
                      <a:pt x="74" y="0"/>
                    </a:lnTo>
                    <a:lnTo>
                      <a:pt x="74" y="36"/>
                    </a:lnTo>
                    <a:lnTo>
                      <a:pt x="67" y="90"/>
                    </a:lnTo>
                    <a:lnTo>
                      <a:pt x="55" y="138"/>
                    </a:lnTo>
                    <a:lnTo>
                      <a:pt x="31" y="186"/>
                    </a:lnTo>
                    <a:lnTo>
                      <a:pt x="0" y="234"/>
                    </a:lnTo>
                    <a:lnTo>
                      <a:pt x="0" y="23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3218" name="Freeform 34"/>
              <p:cNvSpPr>
                <a:spLocks/>
              </p:cNvSpPr>
              <p:nvPr/>
            </p:nvSpPr>
            <p:spPr bwMode="hidden">
              <a:xfrm>
                <a:off x="1776" y="3673"/>
                <a:ext cx="481" cy="641"/>
              </a:xfrm>
              <a:custGeom>
                <a:avLst/>
                <a:gdLst/>
                <a:ahLst/>
                <a:cxnLst>
                  <a:cxn ang="0">
                    <a:pos x="18" y="443"/>
                  </a:cxn>
                  <a:cxn ang="0">
                    <a:pos x="24" y="371"/>
                  </a:cxn>
                  <a:cxn ang="0">
                    <a:pos x="55" y="305"/>
                  </a:cxn>
                  <a:cxn ang="0">
                    <a:pos x="91" y="246"/>
                  </a:cxn>
                  <a:cxn ang="0">
                    <a:pos x="146" y="186"/>
                  </a:cxn>
                  <a:cxn ang="0">
                    <a:pos x="213" y="132"/>
                  </a:cxn>
                  <a:cxn ang="0">
                    <a:pos x="292" y="84"/>
                  </a:cxn>
                  <a:cxn ang="0">
                    <a:pos x="384" y="48"/>
                  </a:cxn>
                  <a:cxn ang="0">
                    <a:pos x="481" y="12"/>
                  </a:cxn>
                  <a:cxn ang="0">
                    <a:pos x="457" y="0"/>
                  </a:cxn>
                  <a:cxn ang="0">
                    <a:pos x="359" y="36"/>
                  </a:cxn>
                  <a:cxn ang="0">
                    <a:pos x="274" y="78"/>
                  </a:cxn>
                  <a:cxn ang="0">
                    <a:pos x="195" y="126"/>
                  </a:cxn>
                  <a:cxn ang="0">
                    <a:pos x="128" y="180"/>
                  </a:cxn>
                  <a:cxn ang="0">
                    <a:pos x="73" y="240"/>
                  </a:cxn>
                  <a:cxn ang="0">
                    <a:pos x="37" y="305"/>
                  </a:cxn>
                  <a:cxn ang="0">
                    <a:pos x="6" y="371"/>
                  </a:cxn>
                  <a:cxn ang="0">
                    <a:pos x="0" y="443"/>
                  </a:cxn>
                  <a:cxn ang="0">
                    <a:pos x="6" y="497"/>
                  </a:cxn>
                  <a:cxn ang="0">
                    <a:pos x="18" y="545"/>
                  </a:cxn>
                  <a:cxn ang="0">
                    <a:pos x="43" y="593"/>
                  </a:cxn>
                  <a:cxn ang="0">
                    <a:pos x="73" y="641"/>
                  </a:cxn>
                  <a:cxn ang="0">
                    <a:pos x="97" y="641"/>
                  </a:cxn>
                  <a:cxn ang="0">
                    <a:pos x="67" y="593"/>
                  </a:cxn>
                  <a:cxn ang="0">
                    <a:pos x="43" y="545"/>
                  </a:cxn>
                  <a:cxn ang="0">
                    <a:pos x="24" y="497"/>
                  </a:cxn>
                  <a:cxn ang="0">
                    <a:pos x="18" y="443"/>
                  </a:cxn>
                  <a:cxn ang="0">
                    <a:pos x="18" y="443"/>
                  </a:cxn>
                </a:cxnLst>
                <a:rect l="0" t="0" r="r" b="b"/>
                <a:pathLst>
                  <a:path w="481" h="641">
                    <a:moveTo>
                      <a:pt x="18" y="443"/>
                    </a:moveTo>
                    <a:lnTo>
                      <a:pt x="24" y="371"/>
                    </a:lnTo>
                    <a:lnTo>
                      <a:pt x="55" y="305"/>
                    </a:lnTo>
                    <a:lnTo>
                      <a:pt x="91" y="246"/>
                    </a:lnTo>
                    <a:lnTo>
                      <a:pt x="146" y="186"/>
                    </a:lnTo>
                    <a:lnTo>
                      <a:pt x="213" y="132"/>
                    </a:lnTo>
                    <a:lnTo>
                      <a:pt x="292" y="84"/>
                    </a:lnTo>
                    <a:lnTo>
                      <a:pt x="384" y="48"/>
                    </a:lnTo>
                    <a:lnTo>
                      <a:pt x="481" y="12"/>
                    </a:lnTo>
                    <a:lnTo>
                      <a:pt x="457" y="0"/>
                    </a:lnTo>
                    <a:lnTo>
                      <a:pt x="359" y="36"/>
                    </a:lnTo>
                    <a:lnTo>
                      <a:pt x="274" y="78"/>
                    </a:lnTo>
                    <a:lnTo>
                      <a:pt x="195" y="126"/>
                    </a:lnTo>
                    <a:lnTo>
                      <a:pt x="128" y="180"/>
                    </a:lnTo>
                    <a:lnTo>
                      <a:pt x="73" y="240"/>
                    </a:lnTo>
                    <a:lnTo>
                      <a:pt x="37" y="305"/>
                    </a:lnTo>
                    <a:lnTo>
                      <a:pt x="6" y="371"/>
                    </a:lnTo>
                    <a:lnTo>
                      <a:pt x="0" y="443"/>
                    </a:lnTo>
                    <a:lnTo>
                      <a:pt x="6" y="497"/>
                    </a:lnTo>
                    <a:lnTo>
                      <a:pt x="18" y="545"/>
                    </a:lnTo>
                    <a:lnTo>
                      <a:pt x="43" y="593"/>
                    </a:lnTo>
                    <a:lnTo>
                      <a:pt x="73" y="641"/>
                    </a:lnTo>
                    <a:lnTo>
                      <a:pt x="97" y="641"/>
                    </a:lnTo>
                    <a:lnTo>
                      <a:pt x="67" y="593"/>
                    </a:lnTo>
                    <a:lnTo>
                      <a:pt x="43" y="545"/>
                    </a:lnTo>
                    <a:lnTo>
                      <a:pt x="24" y="497"/>
                    </a:lnTo>
                    <a:lnTo>
                      <a:pt x="18" y="443"/>
                    </a:lnTo>
                    <a:lnTo>
                      <a:pt x="18" y="44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93219" name="Group 35"/>
            <p:cNvGrpSpPr>
              <a:grpSpLocks/>
            </p:cNvGrpSpPr>
            <p:nvPr userDrawn="1"/>
          </p:nvGrpSpPr>
          <p:grpSpPr bwMode="auto">
            <a:xfrm>
              <a:off x="4128" y="3360"/>
              <a:ext cx="1351" cy="821"/>
              <a:chOff x="4128" y="3360"/>
              <a:chExt cx="1351" cy="821"/>
            </a:xfrm>
          </p:grpSpPr>
          <p:sp>
            <p:nvSpPr>
              <p:cNvPr id="93220" name="Freeform 36"/>
              <p:cNvSpPr>
                <a:spLocks noEditPoints="1"/>
              </p:cNvSpPr>
              <p:nvPr/>
            </p:nvSpPr>
            <p:spPr bwMode="hidden">
              <a:xfrm>
                <a:off x="4200" y="3402"/>
                <a:ext cx="1201" cy="731"/>
              </a:xfrm>
              <a:custGeom>
                <a:avLst/>
                <a:gdLst/>
                <a:ahLst/>
                <a:cxnLst>
                  <a:cxn ang="0">
                    <a:pos x="484" y="6"/>
                  </a:cxn>
                  <a:cxn ang="0">
                    <a:pos x="263" y="60"/>
                  </a:cxn>
                  <a:cxn ang="0">
                    <a:pos x="101" y="162"/>
                  </a:cxn>
                  <a:cxn ang="0">
                    <a:pos x="12" y="294"/>
                  </a:cxn>
                  <a:cxn ang="0">
                    <a:pos x="0" y="366"/>
                  </a:cxn>
                  <a:cxn ang="0">
                    <a:pos x="12" y="437"/>
                  </a:cxn>
                  <a:cxn ang="0">
                    <a:pos x="101" y="569"/>
                  </a:cxn>
                  <a:cxn ang="0">
                    <a:pos x="263" y="671"/>
                  </a:cxn>
                  <a:cxn ang="0">
                    <a:pos x="484" y="725"/>
                  </a:cxn>
                  <a:cxn ang="0">
                    <a:pos x="723" y="725"/>
                  </a:cxn>
                  <a:cxn ang="0">
                    <a:pos x="938" y="671"/>
                  </a:cxn>
                  <a:cxn ang="0">
                    <a:pos x="1100" y="569"/>
                  </a:cxn>
                  <a:cxn ang="0">
                    <a:pos x="1189" y="437"/>
                  </a:cxn>
                  <a:cxn ang="0">
                    <a:pos x="1201" y="366"/>
                  </a:cxn>
                  <a:cxn ang="0">
                    <a:pos x="1189" y="294"/>
                  </a:cxn>
                  <a:cxn ang="0">
                    <a:pos x="1100" y="162"/>
                  </a:cxn>
                  <a:cxn ang="0">
                    <a:pos x="938" y="60"/>
                  </a:cxn>
                  <a:cxn ang="0">
                    <a:pos x="723" y="6"/>
                  </a:cxn>
                  <a:cxn ang="0">
                    <a:pos x="604" y="0"/>
                  </a:cxn>
                  <a:cxn ang="0">
                    <a:pos x="490" y="701"/>
                  </a:cxn>
                  <a:cxn ang="0">
                    <a:pos x="287" y="647"/>
                  </a:cxn>
                  <a:cxn ang="0">
                    <a:pos x="131" y="557"/>
                  </a:cxn>
                  <a:cxn ang="0">
                    <a:pos x="48" y="437"/>
                  </a:cxn>
                  <a:cxn ang="0">
                    <a:pos x="36" y="366"/>
                  </a:cxn>
                  <a:cxn ang="0">
                    <a:pos x="48" y="300"/>
                  </a:cxn>
                  <a:cxn ang="0">
                    <a:pos x="131" y="174"/>
                  </a:cxn>
                  <a:cxn ang="0">
                    <a:pos x="287" y="84"/>
                  </a:cxn>
                  <a:cxn ang="0">
                    <a:pos x="490" y="30"/>
                  </a:cxn>
                  <a:cxn ang="0">
                    <a:pos x="717" y="30"/>
                  </a:cxn>
                  <a:cxn ang="0">
                    <a:pos x="920" y="84"/>
                  </a:cxn>
                  <a:cxn ang="0">
                    <a:pos x="1070" y="174"/>
                  </a:cxn>
                  <a:cxn ang="0">
                    <a:pos x="1153" y="300"/>
                  </a:cxn>
                  <a:cxn ang="0">
                    <a:pos x="1153" y="437"/>
                  </a:cxn>
                  <a:cxn ang="0">
                    <a:pos x="1070" y="557"/>
                  </a:cxn>
                  <a:cxn ang="0">
                    <a:pos x="920" y="647"/>
                  </a:cxn>
                  <a:cxn ang="0">
                    <a:pos x="717" y="701"/>
                  </a:cxn>
                  <a:cxn ang="0">
                    <a:pos x="604" y="707"/>
                  </a:cxn>
                </a:cxnLst>
                <a:rect l="0" t="0" r="r" b="b"/>
                <a:pathLst>
                  <a:path w="1201" h="731">
                    <a:moveTo>
                      <a:pt x="604" y="0"/>
                    </a:moveTo>
                    <a:lnTo>
                      <a:pt x="484" y="6"/>
                    </a:lnTo>
                    <a:lnTo>
                      <a:pt x="370" y="30"/>
                    </a:lnTo>
                    <a:lnTo>
                      <a:pt x="263" y="60"/>
                    </a:lnTo>
                    <a:lnTo>
                      <a:pt x="179" y="108"/>
                    </a:lnTo>
                    <a:lnTo>
                      <a:pt x="101" y="162"/>
                    </a:lnTo>
                    <a:lnTo>
                      <a:pt x="48" y="222"/>
                    </a:lnTo>
                    <a:lnTo>
                      <a:pt x="12" y="294"/>
                    </a:lnTo>
                    <a:lnTo>
                      <a:pt x="6" y="330"/>
                    </a:lnTo>
                    <a:lnTo>
                      <a:pt x="0" y="366"/>
                    </a:lnTo>
                    <a:lnTo>
                      <a:pt x="6" y="401"/>
                    </a:lnTo>
                    <a:lnTo>
                      <a:pt x="12" y="437"/>
                    </a:lnTo>
                    <a:lnTo>
                      <a:pt x="48" y="509"/>
                    </a:lnTo>
                    <a:lnTo>
                      <a:pt x="101" y="569"/>
                    </a:lnTo>
                    <a:lnTo>
                      <a:pt x="179" y="623"/>
                    </a:lnTo>
                    <a:lnTo>
                      <a:pt x="263" y="671"/>
                    </a:lnTo>
                    <a:lnTo>
                      <a:pt x="370" y="701"/>
                    </a:lnTo>
                    <a:lnTo>
                      <a:pt x="484" y="725"/>
                    </a:lnTo>
                    <a:lnTo>
                      <a:pt x="604" y="731"/>
                    </a:lnTo>
                    <a:lnTo>
                      <a:pt x="723" y="725"/>
                    </a:lnTo>
                    <a:lnTo>
                      <a:pt x="837" y="701"/>
                    </a:lnTo>
                    <a:lnTo>
                      <a:pt x="938" y="671"/>
                    </a:lnTo>
                    <a:lnTo>
                      <a:pt x="1028" y="623"/>
                    </a:lnTo>
                    <a:lnTo>
                      <a:pt x="1100" y="569"/>
                    </a:lnTo>
                    <a:lnTo>
                      <a:pt x="1153" y="509"/>
                    </a:lnTo>
                    <a:lnTo>
                      <a:pt x="1189" y="437"/>
                    </a:lnTo>
                    <a:lnTo>
                      <a:pt x="1201" y="401"/>
                    </a:lnTo>
                    <a:lnTo>
                      <a:pt x="1201" y="366"/>
                    </a:lnTo>
                    <a:lnTo>
                      <a:pt x="1201" y="330"/>
                    </a:lnTo>
                    <a:lnTo>
                      <a:pt x="1189" y="294"/>
                    </a:lnTo>
                    <a:lnTo>
                      <a:pt x="1153" y="222"/>
                    </a:lnTo>
                    <a:lnTo>
                      <a:pt x="1100" y="162"/>
                    </a:lnTo>
                    <a:lnTo>
                      <a:pt x="1028" y="108"/>
                    </a:lnTo>
                    <a:lnTo>
                      <a:pt x="938" y="60"/>
                    </a:lnTo>
                    <a:lnTo>
                      <a:pt x="837" y="30"/>
                    </a:lnTo>
                    <a:lnTo>
                      <a:pt x="723" y="6"/>
                    </a:lnTo>
                    <a:lnTo>
                      <a:pt x="604" y="0"/>
                    </a:lnTo>
                    <a:lnTo>
                      <a:pt x="604" y="0"/>
                    </a:lnTo>
                    <a:close/>
                    <a:moveTo>
                      <a:pt x="604" y="707"/>
                    </a:moveTo>
                    <a:lnTo>
                      <a:pt x="490" y="701"/>
                    </a:lnTo>
                    <a:lnTo>
                      <a:pt x="382" y="683"/>
                    </a:lnTo>
                    <a:lnTo>
                      <a:pt x="287" y="647"/>
                    </a:lnTo>
                    <a:lnTo>
                      <a:pt x="203" y="611"/>
                    </a:lnTo>
                    <a:lnTo>
                      <a:pt x="131" y="557"/>
                    </a:lnTo>
                    <a:lnTo>
                      <a:pt x="83" y="497"/>
                    </a:lnTo>
                    <a:lnTo>
                      <a:pt x="48" y="437"/>
                    </a:lnTo>
                    <a:lnTo>
                      <a:pt x="42" y="401"/>
                    </a:lnTo>
                    <a:lnTo>
                      <a:pt x="36" y="366"/>
                    </a:lnTo>
                    <a:lnTo>
                      <a:pt x="42" y="330"/>
                    </a:lnTo>
                    <a:lnTo>
                      <a:pt x="48" y="300"/>
                    </a:lnTo>
                    <a:lnTo>
                      <a:pt x="83" y="234"/>
                    </a:lnTo>
                    <a:lnTo>
                      <a:pt x="131" y="174"/>
                    </a:lnTo>
                    <a:lnTo>
                      <a:pt x="203" y="126"/>
                    </a:lnTo>
                    <a:lnTo>
                      <a:pt x="287" y="84"/>
                    </a:lnTo>
                    <a:lnTo>
                      <a:pt x="382" y="54"/>
                    </a:lnTo>
                    <a:lnTo>
                      <a:pt x="490" y="30"/>
                    </a:lnTo>
                    <a:lnTo>
                      <a:pt x="604" y="24"/>
                    </a:lnTo>
                    <a:lnTo>
                      <a:pt x="717" y="30"/>
                    </a:lnTo>
                    <a:lnTo>
                      <a:pt x="825" y="54"/>
                    </a:lnTo>
                    <a:lnTo>
                      <a:pt x="920" y="84"/>
                    </a:lnTo>
                    <a:lnTo>
                      <a:pt x="1004" y="126"/>
                    </a:lnTo>
                    <a:lnTo>
                      <a:pt x="1070" y="174"/>
                    </a:lnTo>
                    <a:lnTo>
                      <a:pt x="1124" y="234"/>
                    </a:lnTo>
                    <a:lnTo>
                      <a:pt x="1153" y="300"/>
                    </a:lnTo>
                    <a:lnTo>
                      <a:pt x="1165" y="366"/>
                    </a:lnTo>
                    <a:lnTo>
                      <a:pt x="1153" y="437"/>
                    </a:lnTo>
                    <a:lnTo>
                      <a:pt x="1124" y="497"/>
                    </a:lnTo>
                    <a:lnTo>
                      <a:pt x="1070" y="557"/>
                    </a:lnTo>
                    <a:lnTo>
                      <a:pt x="1004" y="611"/>
                    </a:lnTo>
                    <a:lnTo>
                      <a:pt x="920" y="647"/>
                    </a:lnTo>
                    <a:lnTo>
                      <a:pt x="825" y="683"/>
                    </a:lnTo>
                    <a:lnTo>
                      <a:pt x="717" y="701"/>
                    </a:lnTo>
                    <a:lnTo>
                      <a:pt x="604" y="707"/>
                    </a:lnTo>
                    <a:lnTo>
                      <a:pt x="604" y="707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3221" name="Freeform 37"/>
              <p:cNvSpPr>
                <a:spLocks/>
              </p:cNvSpPr>
              <p:nvPr/>
            </p:nvSpPr>
            <p:spPr bwMode="hidden">
              <a:xfrm>
                <a:off x="4128" y="3366"/>
                <a:ext cx="544" cy="737"/>
              </a:xfrm>
              <a:custGeom>
                <a:avLst/>
                <a:gdLst/>
                <a:ahLst/>
                <a:cxnLst>
                  <a:cxn ang="0">
                    <a:pos x="24" y="402"/>
                  </a:cxn>
                  <a:cxn ang="0">
                    <a:pos x="36" y="330"/>
                  </a:cxn>
                  <a:cxn ang="0">
                    <a:pos x="66" y="264"/>
                  </a:cxn>
                  <a:cxn ang="0">
                    <a:pos x="108" y="204"/>
                  </a:cxn>
                  <a:cxn ang="0">
                    <a:pos x="173" y="150"/>
                  </a:cxn>
                  <a:cxn ang="0">
                    <a:pos x="251" y="102"/>
                  </a:cxn>
                  <a:cxn ang="0">
                    <a:pos x="335" y="60"/>
                  </a:cxn>
                  <a:cxn ang="0">
                    <a:pos x="436" y="30"/>
                  </a:cxn>
                  <a:cxn ang="0">
                    <a:pos x="544" y="12"/>
                  </a:cxn>
                  <a:cxn ang="0">
                    <a:pos x="544" y="0"/>
                  </a:cxn>
                  <a:cxn ang="0">
                    <a:pos x="430" y="18"/>
                  </a:cxn>
                  <a:cxn ang="0">
                    <a:pos x="329" y="48"/>
                  </a:cxn>
                  <a:cxn ang="0">
                    <a:pos x="233" y="90"/>
                  </a:cxn>
                  <a:cxn ang="0">
                    <a:pos x="155" y="138"/>
                  </a:cxn>
                  <a:cxn ang="0">
                    <a:pos x="90" y="198"/>
                  </a:cxn>
                  <a:cxn ang="0">
                    <a:pos x="42" y="258"/>
                  </a:cxn>
                  <a:cxn ang="0">
                    <a:pos x="12" y="330"/>
                  </a:cxn>
                  <a:cxn ang="0">
                    <a:pos x="0" y="402"/>
                  </a:cxn>
                  <a:cxn ang="0">
                    <a:pos x="6" y="455"/>
                  </a:cxn>
                  <a:cxn ang="0">
                    <a:pos x="18" y="503"/>
                  </a:cxn>
                  <a:cxn ang="0">
                    <a:pos x="42" y="545"/>
                  </a:cxn>
                  <a:cxn ang="0">
                    <a:pos x="78" y="593"/>
                  </a:cxn>
                  <a:cxn ang="0">
                    <a:pos x="114" y="635"/>
                  </a:cxn>
                  <a:cxn ang="0">
                    <a:pos x="161" y="671"/>
                  </a:cxn>
                  <a:cxn ang="0">
                    <a:pos x="221" y="707"/>
                  </a:cxn>
                  <a:cxn ang="0">
                    <a:pos x="281" y="737"/>
                  </a:cxn>
                  <a:cxn ang="0">
                    <a:pos x="323" y="737"/>
                  </a:cxn>
                  <a:cxn ang="0">
                    <a:pos x="257" y="707"/>
                  </a:cxn>
                  <a:cxn ang="0">
                    <a:pos x="203" y="671"/>
                  </a:cxn>
                  <a:cxn ang="0">
                    <a:pos x="149" y="635"/>
                  </a:cxn>
                  <a:cxn ang="0">
                    <a:pos x="108" y="593"/>
                  </a:cxn>
                  <a:cxn ang="0">
                    <a:pos x="72" y="551"/>
                  </a:cxn>
                  <a:cxn ang="0">
                    <a:pos x="48" y="503"/>
                  </a:cxn>
                  <a:cxn ang="0">
                    <a:pos x="30" y="455"/>
                  </a:cxn>
                  <a:cxn ang="0">
                    <a:pos x="24" y="402"/>
                  </a:cxn>
                  <a:cxn ang="0">
                    <a:pos x="24" y="402"/>
                  </a:cxn>
                </a:cxnLst>
                <a:rect l="0" t="0" r="r" b="b"/>
                <a:pathLst>
                  <a:path w="544" h="737">
                    <a:moveTo>
                      <a:pt x="24" y="402"/>
                    </a:moveTo>
                    <a:lnTo>
                      <a:pt x="36" y="330"/>
                    </a:lnTo>
                    <a:lnTo>
                      <a:pt x="66" y="264"/>
                    </a:lnTo>
                    <a:lnTo>
                      <a:pt x="108" y="204"/>
                    </a:lnTo>
                    <a:lnTo>
                      <a:pt x="173" y="150"/>
                    </a:lnTo>
                    <a:lnTo>
                      <a:pt x="251" y="102"/>
                    </a:lnTo>
                    <a:lnTo>
                      <a:pt x="335" y="60"/>
                    </a:lnTo>
                    <a:lnTo>
                      <a:pt x="436" y="30"/>
                    </a:lnTo>
                    <a:lnTo>
                      <a:pt x="544" y="12"/>
                    </a:lnTo>
                    <a:lnTo>
                      <a:pt x="544" y="0"/>
                    </a:lnTo>
                    <a:lnTo>
                      <a:pt x="430" y="18"/>
                    </a:lnTo>
                    <a:lnTo>
                      <a:pt x="329" y="48"/>
                    </a:lnTo>
                    <a:lnTo>
                      <a:pt x="233" y="90"/>
                    </a:lnTo>
                    <a:lnTo>
                      <a:pt x="155" y="138"/>
                    </a:lnTo>
                    <a:lnTo>
                      <a:pt x="90" y="198"/>
                    </a:lnTo>
                    <a:lnTo>
                      <a:pt x="42" y="258"/>
                    </a:lnTo>
                    <a:lnTo>
                      <a:pt x="12" y="330"/>
                    </a:lnTo>
                    <a:lnTo>
                      <a:pt x="0" y="402"/>
                    </a:lnTo>
                    <a:lnTo>
                      <a:pt x="6" y="455"/>
                    </a:lnTo>
                    <a:lnTo>
                      <a:pt x="18" y="503"/>
                    </a:lnTo>
                    <a:lnTo>
                      <a:pt x="42" y="545"/>
                    </a:lnTo>
                    <a:lnTo>
                      <a:pt x="78" y="593"/>
                    </a:lnTo>
                    <a:lnTo>
                      <a:pt x="114" y="635"/>
                    </a:lnTo>
                    <a:lnTo>
                      <a:pt x="161" y="671"/>
                    </a:lnTo>
                    <a:lnTo>
                      <a:pt x="221" y="707"/>
                    </a:lnTo>
                    <a:lnTo>
                      <a:pt x="281" y="737"/>
                    </a:lnTo>
                    <a:lnTo>
                      <a:pt x="323" y="737"/>
                    </a:lnTo>
                    <a:lnTo>
                      <a:pt x="257" y="707"/>
                    </a:lnTo>
                    <a:lnTo>
                      <a:pt x="203" y="671"/>
                    </a:lnTo>
                    <a:lnTo>
                      <a:pt x="149" y="635"/>
                    </a:lnTo>
                    <a:lnTo>
                      <a:pt x="108" y="593"/>
                    </a:lnTo>
                    <a:lnTo>
                      <a:pt x="72" y="551"/>
                    </a:lnTo>
                    <a:lnTo>
                      <a:pt x="48" y="503"/>
                    </a:lnTo>
                    <a:lnTo>
                      <a:pt x="30" y="455"/>
                    </a:lnTo>
                    <a:lnTo>
                      <a:pt x="24" y="402"/>
                    </a:lnTo>
                    <a:lnTo>
                      <a:pt x="24" y="40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3222" name="Freeform 38"/>
              <p:cNvSpPr>
                <a:spLocks/>
              </p:cNvSpPr>
              <p:nvPr/>
            </p:nvSpPr>
            <p:spPr bwMode="hidden">
              <a:xfrm>
                <a:off x="4792" y="3360"/>
                <a:ext cx="609" cy="252"/>
              </a:xfrm>
              <a:custGeom>
                <a:avLst/>
                <a:gdLst/>
                <a:ahLst/>
                <a:cxnLst>
                  <a:cxn ang="0">
                    <a:pos x="12" y="12"/>
                  </a:cxn>
                  <a:cxn ang="0">
                    <a:pos x="113" y="18"/>
                  </a:cxn>
                  <a:cxn ang="0">
                    <a:pos x="203" y="30"/>
                  </a:cxn>
                  <a:cxn ang="0">
                    <a:pos x="292" y="48"/>
                  </a:cxn>
                  <a:cxn ang="0">
                    <a:pos x="376" y="78"/>
                  </a:cxn>
                  <a:cxn ang="0">
                    <a:pos x="448" y="114"/>
                  </a:cxn>
                  <a:cxn ang="0">
                    <a:pos x="514" y="156"/>
                  </a:cxn>
                  <a:cxn ang="0">
                    <a:pos x="567" y="198"/>
                  </a:cxn>
                  <a:cxn ang="0">
                    <a:pos x="609" y="252"/>
                  </a:cxn>
                  <a:cxn ang="0">
                    <a:pos x="609" y="216"/>
                  </a:cxn>
                  <a:cxn ang="0">
                    <a:pos x="561" y="168"/>
                  </a:cxn>
                  <a:cxn ang="0">
                    <a:pos x="502" y="126"/>
                  </a:cxn>
                  <a:cxn ang="0">
                    <a:pos x="436" y="90"/>
                  </a:cxn>
                  <a:cxn ang="0">
                    <a:pos x="364" y="60"/>
                  </a:cxn>
                  <a:cxn ang="0">
                    <a:pos x="286" y="36"/>
                  </a:cxn>
                  <a:cxn ang="0">
                    <a:pos x="197" y="18"/>
                  </a:cxn>
                  <a:cxn ang="0">
                    <a:pos x="107" y="6"/>
                  </a:cxn>
                  <a:cxn ang="0">
                    <a:pos x="12" y="0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6" y="12"/>
                  </a:cxn>
                  <a:cxn ang="0">
                    <a:pos x="12" y="12"/>
                  </a:cxn>
                  <a:cxn ang="0">
                    <a:pos x="12" y="12"/>
                  </a:cxn>
                </a:cxnLst>
                <a:rect l="0" t="0" r="r" b="b"/>
                <a:pathLst>
                  <a:path w="609" h="252">
                    <a:moveTo>
                      <a:pt x="12" y="12"/>
                    </a:moveTo>
                    <a:lnTo>
                      <a:pt x="113" y="18"/>
                    </a:lnTo>
                    <a:lnTo>
                      <a:pt x="203" y="30"/>
                    </a:lnTo>
                    <a:lnTo>
                      <a:pt x="292" y="48"/>
                    </a:lnTo>
                    <a:lnTo>
                      <a:pt x="376" y="78"/>
                    </a:lnTo>
                    <a:lnTo>
                      <a:pt x="448" y="114"/>
                    </a:lnTo>
                    <a:lnTo>
                      <a:pt x="514" y="156"/>
                    </a:lnTo>
                    <a:lnTo>
                      <a:pt x="567" y="198"/>
                    </a:lnTo>
                    <a:lnTo>
                      <a:pt x="609" y="252"/>
                    </a:lnTo>
                    <a:lnTo>
                      <a:pt x="609" y="216"/>
                    </a:lnTo>
                    <a:lnTo>
                      <a:pt x="561" y="168"/>
                    </a:lnTo>
                    <a:lnTo>
                      <a:pt x="502" y="126"/>
                    </a:lnTo>
                    <a:lnTo>
                      <a:pt x="436" y="90"/>
                    </a:lnTo>
                    <a:lnTo>
                      <a:pt x="364" y="60"/>
                    </a:lnTo>
                    <a:lnTo>
                      <a:pt x="286" y="36"/>
                    </a:lnTo>
                    <a:lnTo>
                      <a:pt x="197" y="18"/>
                    </a:lnTo>
                    <a:lnTo>
                      <a:pt x="107" y="6"/>
                    </a:lnTo>
                    <a:lnTo>
                      <a:pt x="12" y="0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6" y="12"/>
                    </a:lnTo>
                    <a:lnTo>
                      <a:pt x="12" y="12"/>
                    </a:lnTo>
                    <a:lnTo>
                      <a:pt x="12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3223" name="Freeform 39"/>
              <p:cNvSpPr>
                <a:spLocks/>
              </p:cNvSpPr>
              <p:nvPr/>
            </p:nvSpPr>
            <p:spPr bwMode="hidden">
              <a:xfrm>
                <a:off x="5246" y="4007"/>
                <a:ext cx="72" cy="54"/>
              </a:xfrm>
              <a:custGeom>
                <a:avLst/>
                <a:gdLst/>
                <a:ahLst/>
                <a:cxnLst>
                  <a:cxn ang="0">
                    <a:pos x="72" y="0"/>
                  </a:cxn>
                  <a:cxn ang="0">
                    <a:pos x="36" y="30"/>
                  </a:cxn>
                  <a:cxn ang="0">
                    <a:pos x="0" y="54"/>
                  </a:cxn>
                  <a:cxn ang="0">
                    <a:pos x="36" y="54"/>
                  </a:cxn>
                  <a:cxn ang="0">
                    <a:pos x="54" y="42"/>
                  </a:cxn>
                  <a:cxn ang="0">
                    <a:pos x="72" y="24"/>
                  </a:cxn>
                  <a:cxn ang="0">
                    <a:pos x="72" y="24"/>
                  </a:cxn>
                  <a:cxn ang="0">
                    <a:pos x="72" y="0"/>
                  </a:cxn>
                  <a:cxn ang="0">
                    <a:pos x="72" y="0"/>
                  </a:cxn>
                </a:cxnLst>
                <a:rect l="0" t="0" r="r" b="b"/>
                <a:pathLst>
                  <a:path w="72" h="54">
                    <a:moveTo>
                      <a:pt x="72" y="0"/>
                    </a:moveTo>
                    <a:lnTo>
                      <a:pt x="36" y="30"/>
                    </a:lnTo>
                    <a:lnTo>
                      <a:pt x="0" y="54"/>
                    </a:lnTo>
                    <a:lnTo>
                      <a:pt x="36" y="54"/>
                    </a:lnTo>
                    <a:lnTo>
                      <a:pt x="54" y="42"/>
                    </a:lnTo>
                    <a:lnTo>
                      <a:pt x="72" y="24"/>
                    </a:lnTo>
                    <a:lnTo>
                      <a:pt x="72" y="24"/>
                    </a:lnTo>
                    <a:lnTo>
                      <a:pt x="72" y="0"/>
                    </a:lnTo>
                    <a:lnTo>
                      <a:pt x="7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3224" name="Freeform 40"/>
              <p:cNvSpPr>
                <a:spLocks/>
              </p:cNvSpPr>
              <p:nvPr/>
            </p:nvSpPr>
            <p:spPr bwMode="hidden">
              <a:xfrm>
                <a:off x="4505" y="4073"/>
                <a:ext cx="705" cy="108"/>
              </a:xfrm>
              <a:custGeom>
                <a:avLst/>
                <a:gdLst/>
                <a:ahLst/>
                <a:cxnLst>
                  <a:cxn ang="0">
                    <a:pos x="299" y="90"/>
                  </a:cxn>
                  <a:cxn ang="0">
                    <a:pos x="221" y="90"/>
                  </a:cxn>
                  <a:cxn ang="0">
                    <a:pos x="143" y="78"/>
                  </a:cxn>
                  <a:cxn ang="0">
                    <a:pos x="0" y="48"/>
                  </a:cxn>
                  <a:cxn ang="0">
                    <a:pos x="0" y="66"/>
                  </a:cxn>
                  <a:cxn ang="0">
                    <a:pos x="143" y="96"/>
                  </a:cxn>
                  <a:cxn ang="0">
                    <a:pos x="221" y="108"/>
                  </a:cxn>
                  <a:cxn ang="0">
                    <a:pos x="299" y="108"/>
                  </a:cxn>
                  <a:cxn ang="0">
                    <a:pos x="412" y="102"/>
                  </a:cxn>
                  <a:cxn ang="0">
                    <a:pos x="520" y="84"/>
                  </a:cxn>
                  <a:cxn ang="0">
                    <a:pos x="615" y="60"/>
                  </a:cxn>
                  <a:cxn ang="0">
                    <a:pos x="705" y="24"/>
                  </a:cxn>
                  <a:cxn ang="0">
                    <a:pos x="705" y="0"/>
                  </a:cxn>
                  <a:cxn ang="0">
                    <a:pos x="615" y="42"/>
                  </a:cxn>
                  <a:cxn ang="0">
                    <a:pos x="520" y="66"/>
                  </a:cxn>
                  <a:cxn ang="0">
                    <a:pos x="412" y="84"/>
                  </a:cxn>
                  <a:cxn ang="0">
                    <a:pos x="299" y="90"/>
                  </a:cxn>
                  <a:cxn ang="0">
                    <a:pos x="299" y="90"/>
                  </a:cxn>
                </a:cxnLst>
                <a:rect l="0" t="0" r="r" b="b"/>
                <a:pathLst>
                  <a:path w="705" h="108">
                    <a:moveTo>
                      <a:pt x="299" y="90"/>
                    </a:moveTo>
                    <a:lnTo>
                      <a:pt x="221" y="90"/>
                    </a:lnTo>
                    <a:lnTo>
                      <a:pt x="143" y="78"/>
                    </a:lnTo>
                    <a:lnTo>
                      <a:pt x="0" y="48"/>
                    </a:lnTo>
                    <a:lnTo>
                      <a:pt x="0" y="66"/>
                    </a:lnTo>
                    <a:lnTo>
                      <a:pt x="143" y="96"/>
                    </a:lnTo>
                    <a:lnTo>
                      <a:pt x="221" y="108"/>
                    </a:lnTo>
                    <a:lnTo>
                      <a:pt x="299" y="108"/>
                    </a:lnTo>
                    <a:lnTo>
                      <a:pt x="412" y="102"/>
                    </a:lnTo>
                    <a:lnTo>
                      <a:pt x="520" y="84"/>
                    </a:lnTo>
                    <a:lnTo>
                      <a:pt x="615" y="60"/>
                    </a:lnTo>
                    <a:lnTo>
                      <a:pt x="705" y="24"/>
                    </a:lnTo>
                    <a:lnTo>
                      <a:pt x="705" y="0"/>
                    </a:lnTo>
                    <a:lnTo>
                      <a:pt x="615" y="42"/>
                    </a:lnTo>
                    <a:lnTo>
                      <a:pt x="520" y="66"/>
                    </a:lnTo>
                    <a:lnTo>
                      <a:pt x="412" y="84"/>
                    </a:lnTo>
                    <a:lnTo>
                      <a:pt x="299" y="90"/>
                    </a:lnTo>
                    <a:lnTo>
                      <a:pt x="29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3225" name="Freeform 41"/>
              <p:cNvSpPr>
                <a:spLocks/>
              </p:cNvSpPr>
              <p:nvPr/>
            </p:nvSpPr>
            <p:spPr bwMode="hidden">
              <a:xfrm>
                <a:off x="5336" y="3654"/>
                <a:ext cx="143" cy="341"/>
              </a:xfrm>
              <a:custGeom>
                <a:avLst/>
                <a:gdLst/>
                <a:ahLst/>
                <a:cxnLst>
                  <a:cxn ang="0">
                    <a:pos x="119" y="114"/>
                  </a:cxn>
                  <a:cxn ang="0">
                    <a:pos x="113" y="173"/>
                  </a:cxn>
                  <a:cxn ang="0">
                    <a:pos x="89" y="239"/>
                  </a:cxn>
                  <a:cxn ang="0">
                    <a:pos x="47" y="293"/>
                  </a:cxn>
                  <a:cxn ang="0">
                    <a:pos x="0" y="341"/>
                  </a:cxn>
                  <a:cxn ang="0">
                    <a:pos x="29" y="341"/>
                  </a:cxn>
                  <a:cxn ang="0">
                    <a:pos x="77" y="287"/>
                  </a:cxn>
                  <a:cxn ang="0">
                    <a:pos x="113" y="233"/>
                  </a:cxn>
                  <a:cxn ang="0">
                    <a:pos x="137" y="173"/>
                  </a:cxn>
                  <a:cxn ang="0">
                    <a:pos x="143" y="114"/>
                  </a:cxn>
                  <a:cxn ang="0">
                    <a:pos x="137" y="60"/>
                  </a:cxn>
                  <a:cxn ang="0">
                    <a:pos x="119" y="0"/>
                  </a:cxn>
                  <a:cxn ang="0">
                    <a:pos x="89" y="0"/>
                  </a:cxn>
                  <a:cxn ang="0">
                    <a:pos x="113" y="60"/>
                  </a:cxn>
                  <a:cxn ang="0">
                    <a:pos x="119" y="114"/>
                  </a:cxn>
                  <a:cxn ang="0">
                    <a:pos x="119" y="114"/>
                  </a:cxn>
                </a:cxnLst>
                <a:rect l="0" t="0" r="r" b="b"/>
                <a:pathLst>
                  <a:path w="143" h="341">
                    <a:moveTo>
                      <a:pt x="119" y="114"/>
                    </a:moveTo>
                    <a:lnTo>
                      <a:pt x="113" y="173"/>
                    </a:lnTo>
                    <a:lnTo>
                      <a:pt x="89" y="239"/>
                    </a:lnTo>
                    <a:lnTo>
                      <a:pt x="47" y="293"/>
                    </a:lnTo>
                    <a:lnTo>
                      <a:pt x="0" y="341"/>
                    </a:lnTo>
                    <a:lnTo>
                      <a:pt x="29" y="341"/>
                    </a:lnTo>
                    <a:lnTo>
                      <a:pt x="77" y="287"/>
                    </a:lnTo>
                    <a:lnTo>
                      <a:pt x="113" y="233"/>
                    </a:lnTo>
                    <a:lnTo>
                      <a:pt x="137" y="173"/>
                    </a:lnTo>
                    <a:lnTo>
                      <a:pt x="143" y="114"/>
                    </a:lnTo>
                    <a:lnTo>
                      <a:pt x="137" y="60"/>
                    </a:lnTo>
                    <a:lnTo>
                      <a:pt x="119" y="0"/>
                    </a:lnTo>
                    <a:lnTo>
                      <a:pt x="89" y="0"/>
                    </a:lnTo>
                    <a:lnTo>
                      <a:pt x="113" y="60"/>
                    </a:lnTo>
                    <a:lnTo>
                      <a:pt x="119" y="114"/>
                    </a:lnTo>
                    <a:lnTo>
                      <a:pt x="119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3226" name="Freeform 42"/>
              <p:cNvSpPr>
                <a:spLocks/>
              </p:cNvSpPr>
              <p:nvPr/>
            </p:nvSpPr>
            <p:spPr bwMode="hidden">
              <a:xfrm>
                <a:off x="5061" y="3624"/>
                <a:ext cx="83" cy="90"/>
              </a:xfrm>
              <a:custGeom>
                <a:avLst/>
                <a:gdLst/>
                <a:ahLst/>
                <a:cxnLst>
                  <a:cxn ang="0">
                    <a:pos x="59" y="90"/>
                  </a:cxn>
                  <a:cxn ang="0">
                    <a:pos x="83" y="84"/>
                  </a:cxn>
                  <a:cxn ang="0">
                    <a:pos x="71" y="60"/>
                  </a:cxn>
                  <a:cxn ang="0">
                    <a:pos x="53" y="42"/>
                  </a:cxn>
                  <a:cxn ang="0">
                    <a:pos x="6" y="0"/>
                  </a:cxn>
                  <a:cxn ang="0">
                    <a:pos x="0" y="18"/>
                  </a:cxn>
                  <a:cxn ang="0">
                    <a:pos x="35" y="48"/>
                  </a:cxn>
                  <a:cxn ang="0">
                    <a:pos x="59" y="90"/>
                  </a:cxn>
                  <a:cxn ang="0">
                    <a:pos x="59" y="90"/>
                  </a:cxn>
                </a:cxnLst>
                <a:rect l="0" t="0" r="r" b="b"/>
                <a:pathLst>
                  <a:path w="83" h="90">
                    <a:moveTo>
                      <a:pt x="59" y="90"/>
                    </a:moveTo>
                    <a:lnTo>
                      <a:pt x="83" y="84"/>
                    </a:lnTo>
                    <a:lnTo>
                      <a:pt x="71" y="60"/>
                    </a:lnTo>
                    <a:lnTo>
                      <a:pt x="53" y="42"/>
                    </a:lnTo>
                    <a:lnTo>
                      <a:pt x="6" y="0"/>
                    </a:lnTo>
                    <a:lnTo>
                      <a:pt x="0" y="18"/>
                    </a:lnTo>
                    <a:lnTo>
                      <a:pt x="35" y="48"/>
                    </a:lnTo>
                    <a:lnTo>
                      <a:pt x="59" y="90"/>
                    </a:lnTo>
                    <a:lnTo>
                      <a:pt x="5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3227" name="Freeform 43"/>
              <p:cNvSpPr>
                <a:spLocks/>
              </p:cNvSpPr>
              <p:nvPr/>
            </p:nvSpPr>
            <p:spPr bwMode="hidden">
              <a:xfrm>
                <a:off x="4445" y="3552"/>
                <a:ext cx="717" cy="431"/>
              </a:xfrm>
              <a:custGeom>
                <a:avLst/>
                <a:gdLst/>
                <a:ahLst/>
                <a:cxnLst>
                  <a:cxn ang="0">
                    <a:pos x="693" y="216"/>
                  </a:cxn>
                  <a:cxn ang="0">
                    <a:pos x="687" y="257"/>
                  </a:cxn>
                  <a:cxn ang="0">
                    <a:pos x="669" y="293"/>
                  </a:cxn>
                  <a:cxn ang="0">
                    <a:pos x="633" y="329"/>
                  </a:cxn>
                  <a:cxn ang="0">
                    <a:pos x="598" y="359"/>
                  </a:cxn>
                  <a:cxn ang="0">
                    <a:pos x="544" y="383"/>
                  </a:cxn>
                  <a:cxn ang="0">
                    <a:pos x="490" y="401"/>
                  </a:cxn>
                  <a:cxn ang="0">
                    <a:pos x="424" y="413"/>
                  </a:cxn>
                  <a:cxn ang="0">
                    <a:pos x="359" y="419"/>
                  </a:cxn>
                  <a:cxn ang="0">
                    <a:pos x="293" y="413"/>
                  </a:cxn>
                  <a:cxn ang="0">
                    <a:pos x="227" y="401"/>
                  </a:cxn>
                  <a:cxn ang="0">
                    <a:pos x="173" y="383"/>
                  </a:cxn>
                  <a:cxn ang="0">
                    <a:pos x="119" y="359"/>
                  </a:cxn>
                  <a:cxn ang="0">
                    <a:pos x="84" y="329"/>
                  </a:cxn>
                  <a:cxn ang="0">
                    <a:pos x="48" y="293"/>
                  </a:cxn>
                  <a:cxn ang="0">
                    <a:pos x="30" y="257"/>
                  </a:cxn>
                  <a:cxn ang="0">
                    <a:pos x="24" y="216"/>
                  </a:cxn>
                  <a:cxn ang="0">
                    <a:pos x="30" y="174"/>
                  </a:cxn>
                  <a:cxn ang="0">
                    <a:pos x="48" y="138"/>
                  </a:cxn>
                  <a:cxn ang="0">
                    <a:pos x="84" y="102"/>
                  </a:cxn>
                  <a:cxn ang="0">
                    <a:pos x="119" y="72"/>
                  </a:cxn>
                  <a:cxn ang="0">
                    <a:pos x="173" y="48"/>
                  </a:cxn>
                  <a:cxn ang="0">
                    <a:pos x="227" y="30"/>
                  </a:cxn>
                  <a:cxn ang="0">
                    <a:pos x="293" y="18"/>
                  </a:cxn>
                  <a:cxn ang="0">
                    <a:pos x="359" y="12"/>
                  </a:cxn>
                  <a:cxn ang="0">
                    <a:pos x="418" y="18"/>
                  </a:cxn>
                  <a:cxn ang="0">
                    <a:pos x="478" y="30"/>
                  </a:cxn>
                  <a:cxn ang="0">
                    <a:pos x="532" y="48"/>
                  </a:cxn>
                  <a:cxn ang="0">
                    <a:pos x="580" y="66"/>
                  </a:cxn>
                  <a:cxn ang="0">
                    <a:pos x="586" y="48"/>
                  </a:cxn>
                  <a:cxn ang="0">
                    <a:pos x="478" y="12"/>
                  </a:cxn>
                  <a:cxn ang="0">
                    <a:pos x="418" y="6"/>
                  </a:cxn>
                  <a:cxn ang="0">
                    <a:pos x="359" y="0"/>
                  </a:cxn>
                  <a:cxn ang="0">
                    <a:pos x="287" y="6"/>
                  </a:cxn>
                  <a:cxn ang="0">
                    <a:pos x="221" y="18"/>
                  </a:cxn>
                  <a:cxn ang="0">
                    <a:pos x="161" y="36"/>
                  </a:cxn>
                  <a:cxn ang="0">
                    <a:pos x="107" y="66"/>
                  </a:cxn>
                  <a:cxn ang="0">
                    <a:pos x="60" y="96"/>
                  </a:cxn>
                  <a:cxn ang="0">
                    <a:pos x="30" y="132"/>
                  </a:cxn>
                  <a:cxn ang="0">
                    <a:pos x="6" y="174"/>
                  </a:cxn>
                  <a:cxn ang="0">
                    <a:pos x="0" y="216"/>
                  </a:cxn>
                  <a:cxn ang="0">
                    <a:pos x="6" y="257"/>
                  </a:cxn>
                  <a:cxn ang="0">
                    <a:pos x="30" y="299"/>
                  </a:cxn>
                  <a:cxn ang="0">
                    <a:pos x="60" y="335"/>
                  </a:cxn>
                  <a:cxn ang="0">
                    <a:pos x="107" y="371"/>
                  </a:cxn>
                  <a:cxn ang="0">
                    <a:pos x="161" y="395"/>
                  </a:cxn>
                  <a:cxn ang="0">
                    <a:pos x="221" y="413"/>
                  </a:cxn>
                  <a:cxn ang="0">
                    <a:pos x="287" y="425"/>
                  </a:cxn>
                  <a:cxn ang="0">
                    <a:pos x="359" y="431"/>
                  </a:cxn>
                  <a:cxn ang="0">
                    <a:pos x="430" y="425"/>
                  </a:cxn>
                  <a:cxn ang="0">
                    <a:pos x="496" y="413"/>
                  </a:cxn>
                  <a:cxn ang="0">
                    <a:pos x="562" y="395"/>
                  </a:cxn>
                  <a:cxn ang="0">
                    <a:pos x="610" y="371"/>
                  </a:cxn>
                  <a:cxn ang="0">
                    <a:pos x="657" y="335"/>
                  </a:cxn>
                  <a:cxn ang="0">
                    <a:pos x="687" y="299"/>
                  </a:cxn>
                  <a:cxn ang="0">
                    <a:pos x="711" y="257"/>
                  </a:cxn>
                  <a:cxn ang="0">
                    <a:pos x="717" y="216"/>
                  </a:cxn>
                  <a:cxn ang="0">
                    <a:pos x="717" y="204"/>
                  </a:cxn>
                  <a:cxn ang="0">
                    <a:pos x="711" y="192"/>
                  </a:cxn>
                  <a:cxn ang="0">
                    <a:pos x="687" y="198"/>
                  </a:cxn>
                  <a:cxn ang="0">
                    <a:pos x="693" y="210"/>
                  </a:cxn>
                  <a:cxn ang="0">
                    <a:pos x="693" y="216"/>
                  </a:cxn>
                  <a:cxn ang="0">
                    <a:pos x="693" y="216"/>
                  </a:cxn>
                </a:cxnLst>
                <a:rect l="0" t="0" r="r" b="b"/>
                <a:pathLst>
                  <a:path w="717" h="431">
                    <a:moveTo>
                      <a:pt x="693" y="216"/>
                    </a:moveTo>
                    <a:lnTo>
                      <a:pt x="687" y="257"/>
                    </a:lnTo>
                    <a:lnTo>
                      <a:pt x="669" y="293"/>
                    </a:lnTo>
                    <a:lnTo>
                      <a:pt x="633" y="329"/>
                    </a:lnTo>
                    <a:lnTo>
                      <a:pt x="598" y="359"/>
                    </a:lnTo>
                    <a:lnTo>
                      <a:pt x="544" y="383"/>
                    </a:lnTo>
                    <a:lnTo>
                      <a:pt x="490" y="401"/>
                    </a:lnTo>
                    <a:lnTo>
                      <a:pt x="424" y="413"/>
                    </a:lnTo>
                    <a:lnTo>
                      <a:pt x="359" y="419"/>
                    </a:lnTo>
                    <a:lnTo>
                      <a:pt x="293" y="413"/>
                    </a:lnTo>
                    <a:lnTo>
                      <a:pt x="227" y="401"/>
                    </a:lnTo>
                    <a:lnTo>
                      <a:pt x="173" y="383"/>
                    </a:lnTo>
                    <a:lnTo>
                      <a:pt x="119" y="359"/>
                    </a:lnTo>
                    <a:lnTo>
                      <a:pt x="84" y="329"/>
                    </a:lnTo>
                    <a:lnTo>
                      <a:pt x="48" y="293"/>
                    </a:lnTo>
                    <a:lnTo>
                      <a:pt x="30" y="257"/>
                    </a:lnTo>
                    <a:lnTo>
                      <a:pt x="24" y="216"/>
                    </a:lnTo>
                    <a:lnTo>
                      <a:pt x="30" y="174"/>
                    </a:lnTo>
                    <a:lnTo>
                      <a:pt x="48" y="138"/>
                    </a:lnTo>
                    <a:lnTo>
                      <a:pt x="84" y="102"/>
                    </a:lnTo>
                    <a:lnTo>
                      <a:pt x="119" y="72"/>
                    </a:lnTo>
                    <a:lnTo>
                      <a:pt x="173" y="48"/>
                    </a:lnTo>
                    <a:lnTo>
                      <a:pt x="227" y="30"/>
                    </a:lnTo>
                    <a:lnTo>
                      <a:pt x="293" y="18"/>
                    </a:lnTo>
                    <a:lnTo>
                      <a:pt x="359" y="12"/>
                    </a:lnTo>
                    <a:lnTo>
                      <a:pt x="418" y="18"/>
                    </a:lnTo>
                    <a:lnTo>
                      <a:pt x="478" y="30"/>
                    </a:lnTo>
                    <a:lnTo>
                      <a:pt x="532" y="48"/>
                    </a:lnTo>
                    <a:lnTo>
                      <a:pt x="580" y="66"/>
                    </a:lnTo>
                    <a:lnTo>
                      <a:pt x="586" y="48"/>
                    </a:lnTo>
                    <a:lnTo>
                      <a:pt x="478" y="12"/>
                    </a:lnTo>
                    <a:lnTo>
                      <a:pt x="418" y="6"/>
                    </a:lnTo>
                    <a:lnTo>
                      <a:pt x="359" y="0"/>
                    </a:lnTo>
                    <a:lnTo>
                      <a:pt x="287" y="6"/>
                    </a:lnTo>
                    <a:lnTo>
                      <a:pt x="221" y="18"/>
                    </a:lnTo>
                    <a:lnTo>
                      <a:pt x="161" y="36"/>
                    </a:lnTo>
                    <a:lnTo>
                      <a:pt x="107" y="66"/>
                    </a:lnTo>
                    <a:lnTo>
                      <a:pt x="60" y="96"/>
                    </a:lnTo>
                    <a:lnTo>
                      <a:pt x="30" y="132"/>
                    </a:lnTo>
                    <a:lnTo>
                      <a:pt x="6" y="174"/>
                    </a:lnTo>
                    <a:lnTo>
                      <a:pt x="0" y="216"/>
                    </a:lnTo>
                    <a:lnTo>
                      <a:pt x="6" y="257"/>
                    </a:lnTo>
                    <a:lnTo>
                      <a:pt x="30" y="299"/>
                    </a:lnTo>
                    <a:lnTo>
                      <a:pt x="60" y="335"/>
                    </a:lnTo>
                    <a:lnTo>
                      <a:pt x="107" y="371"/>
                    </a:lnTo>
                    <a:lnTo>
                      <a:pt x="161" y="395"/>
                    </a:lnTo>
                    <a:lnTo>
                      <a:pt x="221" y="413"/>
                    </a:lnTo>
                    <a:lnTo>
                      <a:pt x="287" y="425"/>
                    </a:lnTo>
                    <a:lnTo>
                      <a:pt x="359" y="431"/>
                    </a:lnTo>
                    <a:lnTo>
                      <a:pt x="430" y="425"/>
                    </a:lnTo>
                    <a:lnTo>
                      <a:pt x="496" y="413"/>
                    </a:lnTo>
                    <a:lnTo>
                      <a:pt x="562" y="395"/>
                    </a:lnTo>
                    <a:lnTo>
                      <a:pt x="610" y="371"/>
                    </a:lnTo>
                    <a:lnTo>
                      <a:pt x="657" y="335"/>
                    </a:lnTo>
                    <a:lnTo>
                      <a:pt x="687" y="299"/>
                    </a:lnTo>
                    <a:lnTo>
                      <a:pt x="711" y="257"/>
                    </a:lnTo>
                    <a:lnTo>
                      <a:pt x="717" y="216"/>
                    </a:lnTo>
                    <a:lnTo>
                      <a:pt x="717" y="204"/>
                    </a:lnTo>
                    <a:lnTo>
                      <a:pt x="711" y="192"/>
                    </a:lnTo>
                    <a:lnTo>
                      <a:pt x="687" y="198"/>
                    </a:lnTo>
                    <a:lnTo>
                      <a:pt x="693" y="210"/>
                    </a:lnTo>
                    <a:lnTo>
                      <a:pt x="693" y="216"/>
                    </a:lnTo>
                    <a:lnTo>
                      <a:pt x="693" y="216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3228" name="Freeform 44"/>
              <p:cNvSpPr>
                <a:spLocks/>
              </p:cNvSpPr>
              <p:nvPr/>
            </p:nvSpPr>
            <p:spPr bwMode="hidden">
              <a:xfrm>
                <a:off x="4349" y="3510"/>
                <a:ext cx="909" cy="533"/>
              </a:xfrm>
              <a:custGeom>
                <a:avLst/>
                <a:gdLst/>
                <a:ahLst/>
                <a:cxnLst>
                  <a:cxn ang="0">
                    <a:pos x="616" y="0"/>
                  </a:cxn>
                  <a:cxn ang="0">
                    <a:pos x="616" y="18"/>
                  </a:cxn>
                  <a:cxn ang="0">
                    <a:pos x="724" y="60"/>
                  </a:cxn>
                  <a:cxn ang="0">
                    <a:pos x="765" y="84"/>
                  </a:cxn>
                  <a:cxn ang="0">
                    <a:pos x="807" y="114"/>
                  </a:cxn>
                  <a:cxn ang="0">
                    <a:pos x="837" y="144"/>
                  </a:cxn>
                  <a:cxn ang="0">
                    <a:pos x="861" y="180"/>
                  </a:cxn>
                  <a:cxn ang="0">
                    <a:pos x="873" y="216"/>
                  </a:cxn>
                  <a:cxn ang="0">
                    <a:pos x="879" y="258"/>
                  </a:cxn>
                  <a:cxn ang="0">
                    <a:pos x="873" y="311"/>
                  </a:cxn>
                  <a:cxn ang="0">
                    <a:pos x="843" y="359"/>
                  </a:cxn>
                  <a:cxn ang="0">
                    <a:pos x="807" y="401"/>
                  </a:cxn>
                  <a:cxn ang="0">
                    <a:pos x="753" y="443"/>
                  </a:cxn>
                  <a:cxn ang="0">
                    <a:pos x="694" y="473"/>
                  </a:cxn>
                  <a:cxn ang="0">
                    <a:pos x="622" y="497"/>
                  </a:cxn>
                  <a:cxn ang="0">
                    <a:pos x="538" y="509"/>
                  </a:cxn>
                  <a:cxn ang="0">
                    <a:pos x="455" y="515"/>
                  </a:cxn>
                  <a:cxn ang="0">
                    <a:pos x="371" y="509"/>
                  </a:cxn>
                  <a:cxn ang="0">
                    <a:pos x="287" y="497"/>
                  </a:cxn>
                  <a:cxn ang="0">
                    <a:pos x="215" y="473"/>
                  </a:cxn>
                  <a:cxn ang="0">
                    <a:pos x="156" y="443"/>
                  </a:cxn>
                  <a:cxn ang="0">
                    <a:pos x="102" y="401"/>
                  </a:cxn>
                  <a:cxn ang="0">
                    <a:pos x="66" y="359"/>
                  </a:cxn>
                  <a:cxn ang="0">
                    <a:pos x="36" y="311"/>
                  </a:cxn>
                  <a:cxn ang="0">
                    <a:pos x="30" y="258"/>
                  </a:cxn>
                  <a:cxn ang="0">
                    <a:pos x="36" y="222"/>
                  </a:cxn>
                  <a:cxn ang="0">
                    <a:pos x="48" y="186"/>
                  </a:cxn>
                  <a:cxn ang="0">
                    <a:pos x="66" y="156"/>
                  </a:cxn>
                  <a:cxn ang="0">
                    <a:pos x="90" y="126"/>
                  </a:cxn>
                  <a:cxn ang="0">
                    <a:pos x="66" y="114"/>
                  </a:cxn>
                  <a:cxn ang="0">
                    <a:pos x="36" y="144"/>
                  </a:cxn>
                  <a:cxn ang="0">
                    <a:pos x="18" y="180"/>
                  </a:cxn>
                  <a:cxn ang="0">
                    <a:pos x="6" y="216"/>
                  </a:cxn>
                  <a:cxn ang="0">
                    <a:pos x="0" y="258"/>
                  </a:cxn>
                  <a:cxn ang="0">
                    <a:pos x="12" y="311"/>
                  </a:cxn>
                  <a:cxn ang="0">
                    <a:pos x="36" y="365"/>
                  </a:cxn>
                  <a:cxn ang="0">
                    <a:pos x="78" y="413"/>
                  </a:cxn>
                  <a:cxn ang="0">
                    <a:pos x="132" y="449"/>
                  </a:cxn>
                  <a:cxn ang="0">
                    <a:pos x="203" y="485"/>
                  </a:cxn>
                  <a:cxn ang="0">
                    <a:pos x="275" y="509"/>
                  </a:cxn>
                  <a:cxn ang="0">
                    <a:pos x="365" y="527"/>
                  </a:cxn>
                  <a:cxn ang="0">
                    <a:pos x="455" y="533"/>
                  </a:cxn>
                  <a:cxn ang="0">
                    <a:pos x="544" y="527"/>
                  </a:cxn>
                  <a:cxn ang="0">
                    <a:pos x="634" y="509"/>
                  </a:cxn>
                  <a:cxn ang="0">
                    <a:pos x="712" y="485"/>
                  </a:cxn>
                  <a:cxn ang="0">
                    <a:pos x="777" y="449"/>
                  </a:cxn>
                  <a:cxn ang="0">
                    <a:pos x="831" y="413"/>
                  </a:cxn>
                  <a:cxn ang="0">
                    <a:pos x="873" y="365"/>
                  </a:cxn>
                  <a:cxn ang="0">
                    <a:pos x="897" y="311"/>
                  </a:cxn>
                  <a:cxn ang="0">
                    <a:pos x="909" y="258"/>
                  </a:cxn>
                  <a:cxn ang="0">
                    <a:pos x="903" y="216"/>
                  </a:cxn>
                  <a:cxn ang="0">
                    <a:pos x="885" y="174"/>
                  </a:cxn>
                  <a:cxn ang="0">
                    <a:pos x="861" y="132"/>
                  </a:cxn>
                  <a:cxn ang="0">
                    <a:pos x="825" y="102"/>
                  </a:cxn>
                  <a:cxn ang="0">
                    <a:pos x="783" y="66"/>
                  </a:cxn>
                  <a:cxn ang="0">
                    <a:pos x="735" y="42"/>
                  </a:cxn>
                  <a:cxn ang="0">
                    <a:pos x="616" y="0"/>
                  </a:cxn>
                  <a:cxn ang="0">
                    <a:pos x="616" y="0"/>
                  </a:cxn>
                </a:cxnLst>
                <a:rect l="0" t="0" r="r" b="b"/>
                <a:pathLst>
                  <a:path w="909" h="533">
                    <a:moveTo>
                      <a:pt x="616" y="0"/>
                    </a:moveTo>
                    <a:lnTo>
                      <a:pt x="616" y="18"/>
                    </a:lnTo>
                    <a:lnTo>
                      <a:pt x="724" y="60"/>
                    </a:lnTo>
                    <a:lnTo>
                      <a:pt x="765" y="84"/>
                    </a:lnTo>
                    <a:lnTo>
                      <a:pt x="807" y="114"/>
                    </a:lnTo>
                    <a:lnTo>
                      <a:pt x="837" y="144"/>
                    </a:lnTo>
                    <a:lnTo>
                      <a:pt x="861" y="180"/>
                    </a:lnTo>
                    <a:lnTo>
                      <a:pt x="873" y="216"/>
                    </a:lnTo>
                    <a:lnTo>
                      <a:pt x="879" y="258"/>
                    </a:lnTo>
                    <a:lnTo>
                      <a:pt x="873" y="311"/>
                    </a:lnTo>
                    <a:lnTo>
                      <a:pt x="843" y="359"/>
                    </a:lnTo>
                    <a:lnTo>
                      <a:pt x="807" y="401"/>
                    </a:lnTo>
                    <a:lnTo>
                      <a:pt x="753" y="443"/>
                    </a:lnTo>
                    <a:lnTo>
                      <a:pt x="694" y="473"/>
                    </a:lnTo>
                    <a:lnTo>
                      <a:pt x="622" y="497"/>
                    </a:lnTo>
                    <a:lnTo>
                      <a:pt x="538" y="509"/>
                    </a:lnTo>
                    <a:lnTo>
                      <a:pt x="455" y="515"/>
                    </a:lnTo>
                    <a:lnTo>
                      <a:pt x="371" y="509"/>
                    </a:lnTo>
                    <a:lnTo>
                      <a:pt x="287" y="497"/>
                    </a:lnTo>
                    <a:lnTo>
                      <a:pt x="215" y="473"/>
                    </a:lnTo>
                    <a:lnTo>
                      <a:pt x="156" y="443"/>
                    </a:lnTo>
                    <a:lnTo>
                      <a:pt x="102" y="401"/>
                    </a:lnTo>
                    <a:lnTo>
                      <a:pt x="66" y="359"/>
                    </a:lnTo>
                    <a:lnTo>
                      <a:pt x="36" y="311"/>
                    </a:lnTo>
                    <a:lnTo>
                      <a:pt x="30" y="258"/>
                    </a:lnTo>
                    <a:lnTo>
                      <a:pt x="36" y="222"/>
                    </a:lnTo>
                    <a:lnTo>
                      <a:pt x="48" y="186"/>
                    </a:lnTo>
                    <a:lnTo>
                      <a:pt x="66" y="156"/>
                    </a:lnTo>
                    <a:lnTo>
                      <a:pt x="90" y="126"/>
                    </a:lnTo>
                    <a:lnTo>
                      <a:pt x="66" y="114"/>
                    </a:lnTo>
                    <a:lnTo>
                      <a:pt x="36" y="144"/>
                    </a:lnTo>
                    <a:lnTo>
                      <a:pt x="18" y="180"/>
                    </a:lnTo>
                    <a:lnTo>
                      <a:pt x="6" y="216"/>
                    </a:lnTo>
                    <a:lnTo>
                      <a:pt x="0" y="258"/>
                    </a:lnTo>
                    <a:lnTo>
                      <a:pt x="12" y="311"/>
                    </a:lnTo>
                    <a:lnTo>
                      <a:pt x="36" y="365"/>
                    </a:lnTo>
                    <a:lnTo>
                      <a:pt x="78" y="413"/>
                    </a:lnTo>
                    <a:lnTo>
                      <a:pt x="132" y="449"/>
                    </a:lnTo>
                    <a:lnTo>
                      <a:pt x="203" y="485"/>
                    </a:lnTo>
                    <a:lnTo>
                      <a:pt x="275" y="509"/>
                    </a:lnTo>
                    <a:lnTo>
                      <a:pt x="365" y="527"/>
                    </a:lnTo>
                    <a:lnTo>
                      <a:pt x="455" y="533"/>
                    </a:lnTo>
                    <a:lnTo>
                      <a:pt x="544" y="527"/>
                    </a:lnTo>
                    <a:lnTo>
                      <a:pt x="634" y="509"/>
                    </a:lnTo>
                    <a:lnTo>
                      <a:pt x="712" y="485"/>
                    </a:lnTo>
                    <a:lnTo>
                      <a:pt x="777" y="449"/>
                    </a:lnTo>
                    <a:lnTo>
                      <a:pt x="831" y="413"/>
                    </a:lnTo>
                    <a:lnTo>
                      <a:pt x="873" y="365"/>
                    </a:lnTo>
                    <a:lnTo>
                      <a:pt x="897" y="311"/>
                    </a:lnTo>
                    <a:lnTo>
                      <a:pt x="909" y="258"/>
                    </a:lnTo>
                    <a:lnTo>
                      <a:pt x="903" y="216"/>
                    </a:lnTo>
                    <a:lnTo>
                      <a:pt x="885" y="174"/>
                    </a:lnTo>
                    <a:lnTo>
                      <a:pt x="861" y="132"/>
                    </a:lnTo>
                    <a:lnTo>
                      <a:pt x="825" y="102"/>
                    </a:lnTo>
                    <a:lnTo>
                      <a:pt x="783" y="66"/>
                    </a:lnTo>
                    <a:lnTo>
                      <a:pt x="735" y="42"/>
                    </a:lnTo>
                    <a:lnTo>
                      <a:pt x="616" y="0"/>
                    </a:lnTo>
                    <a:lnTo>
                      <a:pt x="61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3229" name="Freeform 45"/>
              <p:cNvSpPr>
                <a:spLocks/>
              </p:cNvSpPr>
              <p:nvPr/>
            </p:nvSpPr>
            <p:spPr bwMode="hidden">
              <a:xfrm>
                <a:off x="4564" y="3492"/>
                <a:ext cx="365" cy="66"/>
              </a:xfrm>
              <a:custGeom>
                <a:avLst/>
                <a:gdLst/>
                <a:ahLst/>
                <a:cxnLst>
                  <a:cxn ang="0">
                    <a:pos x="240" y="18"/>
                  </a:cxn>
                  <a:cxn ang="0">
                    <a:pos x="299" y="24"/>
                  </a:cxn>
                  <a:cxn ang="0">
                    <a:pos x="359" y="30"/>
                  </a:cxn>
                  <a:cxn ang="0">
                    <a:pos x="365" y="12"/>
                  </a:cxn>
                  <a:cxn ang="0">
                    <a:pos x="305" y="6"/>
                  </a:cxn>
                  <a:cxn ang="0">
                    <a:pos x="240" y="0"/>
                  </a:cxn>
                  <a:cxn ang="0">
                    <a:pos x="174" y="6"/>
                  </a:cxn>
                  <a:cxn ang="0">
                    <a:pos x="114" y="12"/>
                  </a:cxn>
                  <a:cxn ang="0">
                    <a:pos x="0" y="42"/>
                  </a:cxn>
                  <a:cxn ang="0">
                    <a:pos x="0" y="66"/>
                  </a:cxn>
                  <a:cxn ang="0">
                    <a:pos x="54" y="48"/>
                  </a:cxn>
                  <a:cxn ang="0">
                    <a:pos x="114" y="30"/>
                  </a:cxn>
                  <a:cxn ang="0">
                    <a:pos x="174" y="24"/>
                  </a:cxn>
                  <a:cxn ang="0">
                    <a:pos x="240" y="18"/>
                  </a:cxn>
                  <a:cxn ang="0">
                    <a:pos x="240" y="18"/>
                  </a:cxn>
                </a:cxnLst>
                <a:rect l="0" t="0" r="r" b="b"/>
                <a:pathLst>
                  <a:path w="365" h="66">
                    <a:moveTo>
                      <a:pt x="240" y="18"/>
                    </a:moveTo>
                    <a:lnTo>
                      <a:pt x="299" y="24"/>
                    </a:lnTo>
                    <a:lnTo>
                      <a:pt x="359" y="30"/>
                    </a:lnTo>
                    <a:lnTo>
                      <a:pt x="365" y="12"/>
                    </a:lnTo>
                    <a:lnTo>
                      <a:pt x="305" y="6"/>
                    </a:lnTo>
                    <a:lnTo>
                      <a:pt x="240" y="0"/>
                    </a:lnTo>
                    <a:lnTo>
                      <a:pt x="174" y="6"/>
                    </a:lnTo>
                    <a:lnTo>
                      <a:pt x="114" y="12"/>
                    </a:lnTo>
                    <a:lnTo>
                      <a:pt x="0" y="42"/>
                    </a:lnTo>
                    <a:lnTo>
                      <a:pt x="0" y="66"/>
                    </a:lnTo>
                    <a:lnTo>
                      <a:pt x="54" y="48"/>
                    </a:lnTo>
                    <a:lnTo>
                      <a:pt x="114" y="30"/>
                    </a:lnTo>
                    <a:lnTo>
                      <a:pt x="174" y="24"/>
                    </a:lnTo>
                    <a:lnTo>
                      <a:pt x="240" y="18"/>
                    </a:lnTo>
                    <a:lnTo>
                      <a:pt x="240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3230" name="Freeform 46"/>
              <p:cNvSpPr>
                <a:spLocks/>
              </p:cNvSpPr>
              <p:nvPr/>
            </p:nvSpPr>
            <p:spPr bwMode="hidden">
              <a:xfrm>
                <a:off x="4463" y="3558"/>
                <a:ext cx="66" cy="48"/>
              </a:xfrm>
              <a:custGeom>
                <a:avLst/>
                <a:gdLst/>
                <a:ahLst/>
                <a:cxnLst>
                  <a:cxn ang="0">
                    <a:pos x="66" y="18"/>
                  </a:cxn>
                  <a:cxn ang="0">
                    <a:pos x="48" y="0"/>
                  </a:cxn>
                  <a:cxn ang="0">
                    <a:pos x="24" y="12"/>
                  </a:cxn>
                  <a:cxn ang="0">
                    <a:pos x="0" y="30"/>
                  </a:cxn>
                  <a:cxn ang="0">
                    <a:pos x="12" y="48"/>
                  </a:cxn>
                  <a:cxn ang="0">
                    <a:pos x="42" y="30"/>
                  </a:cxn>
                  <a:cxn ang="0">
                    <a:pos x="66" y="18"/>
                  </a:cxn>
                  <a:cxn ang="0">
                    <a:pos x="66" y="18"/>
                  </a:cxn>
                </a:cxnLst>
                <a:rect l="0" t="0" r="r" b="b"/>
                <a:pathLst>
                  <a:path w="66" h="48">
                    <a:moveTo>
                      <a:pt x="66" y="18"/>
                    </a:moveTo>
                    <a:lnTo>
                      <a:pt x="48" y="0"/>
                    </a:lnTo>
                    <a:lnTo>
                      <a:pt x="24" y="12"/>
                    </a:lnTo>
                    <a:lnTo>
                      <a:pt x="0" y="30"/>
                    </a:lnTo>
                    <a:lnTo>
                      <a:pt x="12" y="48"/>
                    </a:lnTo>
                    <a:lnTo>
                      <a:pt x="42" y="30"/>
                    </a:lnTo>
                    <a:lnTo>
                      <a:pt x="66" y="18"/>
                    </a:lnTo>
                    <a:lnTo>
                      <a:pt x="66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3231" name="Oval 47"/>
              <p:cNvSpPr>
                <a:spLocks noChangeArrowheads="1"/>
              </p:cNvSpPr>
              <p:nvPr/>
            </p:nvSpPr>
            <p:spPr bwMode="hidden">
              <a:xfrm>
                <a:off x="4546" y="3608"/>
                <a:ext cx="518" cy="31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3232" name="Oval 48"/>
              <p:cNvSpPr>
                <a:spLocks noChangeArrowheads="1"/>
              </p:cNvSpPr>
              <p:nvPr/>
            </p:nvSpPr>
            <p:spPr bwMode="hidden">
              <a:xfrm>
                <a:off x="4578" y="3630"/>
                <a:ext cx="446" cy="27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3233" name="Oval 49"/>
              <p:cNvSpPr>
                <a:spLocks noChangeArrowheads="1"/>
              </p:cNvSpPr>
              <p:nvPr/>
            </p:nvSpPr>
            <p:spPr bwMode="hidden">
              <a:xfrm>
                <a:off x="4610" y="3650"/>
                <a:ext cx="386" cy="233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3234" name="Oval 50"/>
              <p:cNvSpPr>
                <a:spLocks noChangeArrowheads="1"/>
              </p:cNvSpPr>
              <p:nvPr/>
            </p:nvSpPr>
            <p:spPr bwMode="hidden">
              <a:xfrm>
                <a:off x="4654" y="3678"/>
                <a:ext cx="298" cy="1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3235" name="Oval 51"/>
              <p:cNvSpPr>
                <a:spLocks noChangeArrowheads="1"/>
              </p:cNvSpPr>
              <p:nvPr/>
            </p:nvSpPr>
            <p:spPr bwMode="hidden">
              <a:xfrm>
                <a:off x="4690" y="3698"/>
                <a:ext cx="222" cy="139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3236" name="Oval 52"/>
              <p:cNvSpPr>
                <a:spLocks noChangeArrowheads="1"/>
              </p:cNvSpPr>
              <p:nvPr/>
            </p:nvSpPr>
            <p:spPr bwMode="hidden">
              <a:xfrm>
                <a:off x="4738" y="3728"/>
                <a:ext cx="126" cy="8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93237" name="Group 53"/>
            <p:cNvGrpSpPr>
              <a:grpSpLocks/>
            </p:cNvGrpSpPr>
            <p:nvPr userDrawn="1"/>
          </p:nvGrpSpPr>
          <p:grpSpPr bwMode="auto">
            <a:xfrm>
              <a:off x="5280" y="3024"/>
              <a:ext cx="425" cy="258"/>
              <a:chOff x="5280" y="3024"/>
              <a:chExt cx="425" cy="258"/>
            </a:xfrm>
          </p:grpSpPr>
          <p:sp>
            <p:nvSpPr>
              <p:cNvPr id="93238" name="Freeform 54"/>
              <p:cNvSpPr>
                <a:spLocks/>
              </p:cNvSpPr>
              <p:nvPr/>
            </p:nvSpPr>
            <p:spPr bwMode="hidden">
              <a:xfrm>
                <a:off x="5280" y="3186"/>
                <a:ext cx="383" cy="96"/>
              </a:xfrm>
              <a:custGeom>
                <a:avLst/>
                <a:gdLst/>
                <a:ahLst/>
                <a:cxnLst>
                  <a:cxn ang="0">
                    <a:pos x="209" y="96"/>
                  </a:cxn>
                  <a:cxn ang="0">
                    <a:pos x="143" y="90"/>
                  </a:cxn>
                  <a:cxn ang="0">
                    <a:pos x="83" y="66"/>
                  </a:cxn>
                  <a:cxn ang="0">
                    <a:pos x="35" y="36"/>
                  </a:cxn>
                  <a:cxn ang="0">
                    <a:pos x="6" y="0"/>
                  </a:cxn>
                  <a:cxn ang="0">
                    <a:pos x="0" y="6"/>
                  </a:cxn>
                  <a:cxn ang="0">
                    <a:pos x="29" y="42"/>
                  </a:cxn>
                  <a:cxn ang="0">
                    <a:pos x="77" y="72"/>
                  </a:cxn>
                  <a:cxn ang="0">
                    <a:pos x="137" y="90"/>
                  </a:cxn>
                  <a:cxn ang="0">
                    <a:pos x="209" y="96"/>
                  </a:cxn>
                  <a:cxn ang="0">
                    <a:pos x="263" y="90"/>
                  </a:cxn>
                  <a:cxn ang="0">
                    <a:pos x="311" y="84"/>
                  </a:cxn>
                  <a:cxn ang="0">
                    <a:pos x="352" y="66"/>
                  </a:cxn>
                  <a:cxn ang="0">
                    <a:pos x="382" y="42"/>
                  </a:cxn>
                  <a:cxn ang="0">
                    <a:pos x="376" y="42"/>
                  </a:cxn>
                  <a:cxn ang="0">
                    <a:pos x="346" y="66"/>
                  </a:cxn>
                  <a:cxn ang="0">
                    <a:pos x="305" y="78"/>
                  </a:cxn>
                  <a:cxn ang="0">
                    <a:pos x="263" y="90"/>
                  </a:cxn>
                  <a:cxn ang="0">
                    <a:pos x="209" y="96"/>
                  </a:cxn>
                  <a:cxn ang="0">
                    <a:pos x="209" y="96"/>
                  </a:cxn>
                </a:cxnLst>
                <a:rect l="0" t="0" r="r" b="b"/>
                <a:pathLst>
                  <a:path w="382" h="96">
                    <a:moveTo>
                      <a:pt x="209" y="96"/>
                    </a:moveTo>
                    <a:lnTo>
                      <a:pt x="143" y="90"/>
                    </a:lnTo>
                    <a:lnTo>
                      <a:pt x="83" y="66"/>
                    </a:lnTo>
                    <a:lnTo>
                      <a:pt x="35" y="36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9" y="42"/>
                    </a:lnTo>
                    <a:lnTo>
                      <a:pt x="77" y="72"/>
                    </a:lnTo>
                    <a:lnTo>
                      <a:pt x="137" y="90"/>
                    </a:lnTo>
                    <a:lnTo>
                      <a:pt x="209" y="96"/>
                    </a:lnTo>
                    <a:lnTo>
                      <a:pt x="263" y="90"/>
                    </a:lnTo>
                    <a:lnTo>
                      <a:pt x="311" y="84"/>
                    </a:lnTo>
                    <a:lnTo>
                      <a:pt x="352" y="66"/>
                    </a:lnTo>
                    <a:lnTo>
                      <a:pt x="382" y="42"/>
                    </a:lnTo>
                    <a:lnTo>
                      <a:pt x="376" y="42"/>
                    </a:lnTo>
                    <a:lnTo>
                      <a:pt x="346" y="66"/>
                    </a:lnTo>
                    <a:lnTo>
                      <a:pt x="305" y="78"/>
                    </a:lnTo>
                    <a:lnTo>
                      <a:pt x="263" y="90"/>
                    </a:lnTo>
                    <a:lnTo>
                      <a:pt x="209" y="96"/>
                    </a:lnTo>
                    <a:lnTo>
                      <a:pt x="209" y="9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3239" name="Freeform 55"/>
              <p:cNvSpPr>
                <a:spLocks/>
              </p:cNvSpPr>
              <p:nvPr/>
            </p:nvSpPr>
            <p:spPr bwMode="hidden">
              <a:xfrm>
                <a:off x="5315" y="3024"/>
                <a:ext cx="258" cy="54"/>
              </a:xfrm>
              <a:custGeom>
                <a:avLst/>
                <a:gdLst/>
                <a:ahLst/>
                <a:cxnLst>
                  <a:cxn ang="0">
                    <a:pos x="174" y="0"/>
                  </a:cxn>
                  <a:cxn ang="0">
                    <a:pos x="216" y="6"/>
                  </a:cxn>
                  <a:cxn ang="0">
                    <a:pos x="258" y="12"/>
                  </a:cxn>
                  <a:cxn ang="0">
                    <a:pos x="252" y="6"/>
                  </a:cxn>
                  <a:cxn ang="0">
                    <a:pos x="216" y="0"/>
                  </a:cxn>
                  <a:cxn ang="0">
                    <a:pos x="174" y="0"/>
                  </a:cxn>
                  <a:cxn ang="0">
                    <a:pos x="120" y="6"/>
                  </a:cxn>
                  <a:cxn ang="0">
                    <a:pos x="78" y="12"/>
                  </a:cxn>
                  <a:cxn ang="0">
                    <a:pos x="36" y="30"/>
                  </a:cxn>
                  <a:cxn ang="0">
                    <a:pos x="0" y="48"/>
                  </a:cxn>
                  <a:cxn ang="0">
                    <a:pos x="6" y="54"/>
                  </a:cxn>
                  <a:cxn ang="0">
                    <a:pos x="36" y="36"/>
                  </a:cxn>
                  <a:cxn ang="0">
                    <a:pos x="78" y="18"/>
                  </a:cxn>
                  <a:cxn ang="0">
                    <a:pos x="120" y="6"/>
                  </a:cxn>
                  <a:cxn ang="0">
                    <a:pos x="174" y="0"/>
                  </a:cxn>
                  <a:cxn ang="0">
                    <a:pos x="174" y="0"/>
                  </a:cxn>
                </a:cxnLst>
                <a:rect l="0" t="0" r="r" b="b"/>
                <a:pathLst>
                  <a:path w="258" h="54">
                    <a:moveTo>
                      <a:pt x="174" y="0"/>
                    </a:moveTo>
                    <a:lnTo>
                      <a:pt x="216" y="6"/>
                    </a:lnTo>
                    <a:lnTo>
                      <a:pt x="258" y="12"/>
                    </a:lnTo>
                    <a:lnTo>
                      <a:pt x="252" y="6"/>
                    </a:lnTo>
                    <a:lnTo>
                      <a:pt x="216" y="0"/>
                    </a:lnTo>
                    <a:lnTo>
                      <a:pt x="174" y="0"/>
                    </a:lnTo>
                    <a:lnTo>
                      <a:pt x="120" y="6"/>
                    </a:lnTo>
                    <a:lnTo>
                      <a:pt x="78" y="12"/>
                    </a:lnTo>
                    <a:lnTo>
                      <a:pt x="36" y="30"/>
                    </a:lnTo>
                    <a:lnTo>
                      <a:pt x="0" y="48"/>
                    </a:lnTo>
                    <a:lnTo>
                      <a:pt x="6" y="54"/>
                    </a:lnTo>
                    <a:lnTo>
                      <a:pt x="36" y="36"/>
                    </a:lnTo>
                    <a:lnTo>
                      <a:pt x="78" y="18"/>
                    </a:lnTo>
                    <a:lnTo>
                      <a:pt x="120" y="6"/>
                    </a:lnTo>
                    <a:lnTo>
                      <a:pt x="174" y="0"/>
                    </a:lnTo>
                    <a:lnTo>
                      <a:pt x="17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3240" name="Freeform 56"/>
              <p:cNvSpPr>
                <a:spLocks/>
              </p:cNvSpPr>
              <p:nvPr/>
            </p:nvSpPr>
            <p:spPr bwMode="hidden">
              <a:xfrm>
                <a:off x="5645" y="3066"/>
                <a:ext cx="60" cy="156"/>
              </a:xfrm>
              <a:custGeom>
                <a:avLst/>
                <a:gdLst/>
                <a:ahLst/>
                <a:cxnLst>
                  <a:cxn ang="0">
                    <a:pos x="54" y="90"/>
                  </a:cxn>
                  <a:cxn ang="0">
                    <a:pos x="48" y="126"/>
                  </a:cxn>
                  <a:cxn ang="0">
                    <a:pos x="24" y="156"/>
                  </a:cxn>
                  <a:cxn ang="0">
                    <a:pos x="30" y="156"/>
                  </a:cxn>
                  <a:cxn ang="0">
                    <a:pos x="54" y="126"/>
                  </a:cxn>
                  <a:cxn ang="0">
                    <a:pos x="60" y="90"/>
                  </a:cxn>
                  <a:cxn ang="0">
                    <a:pos x="54" y="66"/>
                  </a:cxn>
                  <a:cxn ang="0">
                    <a:pos x="48" y="42"/>
                  </a:cxn>
                  <a:cxn ang="0">
                    <a:pos x="30" y="18"/>
                  </a:cxn>
                  <a:cxn ang="0">
                    <a:pos x="6" y="0"/>
                  </a:cxn>
                  <a:cxn ang="0">
                    <a:pos x="0" y="6"/>
                  </a:cxn>
                  <a:cxn ang="0">
                    <a:pos x="24" y="24"/>
                  </a:cxn>
                  <a:cxn ang="0">
                    <a:pos x="42" y="42"/>
                  </a:cxn>
                  <a:cxn ang="0">
                    <a:pos x="48" y="66"/>
                  </a:cxn>
                  <a:cxn ang="0">
                    <a:pos x="54" y="90"/>
                  </a:cxn>
                  <a:cxn ang="0">
                    <a:pos x="54" y="90"/>
                  </a:cxn>
                </a:cxnLst>
                <a:rect l="0" t="0" r="r" b="b"/>
                <a:pathLst>
                  <a:path w="60" h="156">
                    <a:moveTo>
                      <a:pt x="54" y="90"/>
                    </a:moveTo>
                    <a:lnTo>
                      <a:pt x="48" y="126"/>
                    </a:lnTo>
                    <a:lnTo>
                      <a:pt x="24" y="156"/>
                    </a:lnTo>
                    <a:lnTo>
                      <a:pt x="30" y="156"/>
                    </a:lnTo>
                    <a:lnTo>
                      <a:pt x="54" y="126"/>
                    </a:lnTo>
                    <a:lnTo>
                      <a:pt x="60" y="90"/>
                    </a:lnTo>
                    <a:lnTo>
                      <a:pt x="54" y="66"/>
                    </a:lnTo>
                    <a:lnTo>
                      <a:pt x="48" y="42"/>
                    </a:lnTo>
                    <a:lnTo>
                      <a:pt x="30" y="18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4" y="24"/>
                    </a:lnTo>
                    <a:lnTo>
                      <a:pt x="42" y="42"/>
                    </a:lnTo>
                    <a:lnTo>
                      <a:pt x="48" y="66"/>
                    </a:lnTo>
                    <a:lnTo>
                      <a:pt x="54" y="90"/>
                    </a:lnTo>
                    <a:lnTo>
                      <a:pt x="54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3241" name="Freeform 57"/>
              <p:cNvSpPr>
                <a:spLocks/>
              </p:cNvSpPr>
              <p:nvPr/>
            </p:nvSpPr>
            <p:spPr bwMode="hidden">
              <a:xfrm>
                <a:off x="5375" y="3246"/>
                <a:ext cx="192" cy="18"/>
              </a:xfrm>
              <a:custGeom>
                <a:avLst/>
                <a:gdLst/>
                <a:ahLst/>
                <a:cxnLst>
                  <a:cxn ang="0">
                    <a:pos x="114" y="12"/>
                  </a:cxn>
                  <a:cxn ang="0">
                    <a:pos x="72" y="6"/>
                  </a:cxn>
                  <a:cxn ang="0">
                    <a:pos x="30" y="0"/>
                  </a:cxn>
                  <a:cxn ang="0">
                    <a:pos x="0" y="0"/>
                  </a:cxn>
                  <a:cxn ang="0">
                    <a:pos x="54" y="12"/>
                  </a:cxn>
                  <a:cxn ang="0">
                    <a:pos x="114" y="18"/>
                  </a:cxn>
                  <a:cxn ang="0">
                    <a:pos x="156" y="18"/>
                  </a:cxn>
                  <a:cxn ang="0">
                    <a:pos x="192" y="12"/>
                  </a:cxn>
                  <a:cxn ang="0">
                    <a:pos x="186" y="0"/>
                  </a:cxn>
                  <a:cxn ang="0">
                    <a:pos x="150" y="6"/>
                  </a:cxn>
                  <a:cxn ang="0">
                    <a:pos x="114" y="12"/>
                  </a:cxn>
                  <a:cxn ang="0">
                    <a:pos x="114" y="12"/>
                  </a:cxn>
                </a:cxnLst>
                <a:rect l="0" t="0" r="r" b="b"/>
                <a:pathLst>
                  <a:path w="192" h="18">
                    <a:moveTo>
                      <a:pt x="114" y="12"/>
                    </a:moveTo>
                    <a:lnTo>
                      <a:pt x="72" y="6"/>
                    </a:lnTo>
                    <a:lnTo>
                      <a:pt x="30" y="0"/>
                    </a:lnTo>
                    <a:lnTo>
                      <a:pt x="0" y="0"/>
                    </a:lnTo>
                    <a:lnTo>
                      <a:pt x="54" y="12"/>
                    </a:lnTo>
                    <a:lnTo>
                      <a:pt x="114" y="18"/>
                    </a:lnTo>
                    <a:lnTo>
                      <a:pt x="156" y="18"/>
                    </a:lnTo>
                    <a:lnTo>
                      <a:pt x="192" y="12"/>
                    </a:lnTo>
                    <a:lnTo>
                      <a:pt x="186" y="0"/>
                    </a:lnTo>
                    <a:lnTo>
                      <a:pt x="150" y="6"/>
                    </a:lnTo>
                    <a:lnTo>
                      <a:pt x="114" y="12"/>
                    </a:lnTo>
                    <a:lnTo>
                      <a:pt x="114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3242" name="Freeform 58"/>
              <p:cNvSpPr>
                <a:spLocks/>
              </p:cNvSpPr>
              <p:nvPr/>
            </p:nvSpPr>
            <p:spPr bwMode="hidden">
              <a:xfrm>
                <a:off x="5304" y="3042"/>
                <a:ext cx="161" cy="186"/>
              </a:xfrm>
              <a:custGeom>
                <a:avLst/>
                <a:gdLst/>
                <a:ahLst/>
                <a:cxnLst>
                  <a:cxn ang="0">
                    <a:pos x="11" y="114"/>
                  </a:cxn>
                  <a:cxn ang="0">
                    <a:pos x="17" y="96"/>
                  </a:cxn>
                  <a:cxn ang="0">
                    <a:pos x="23" y="78"/>
                  </a:cxn>
                  <a:cxn ang="0">
                    <a:pos x="53" y="42"/>
                  </a:cxn>
                  <a:cxn ang="0">
                    <a:pos x="101" y="18"/>
                  </a:cxn>
                  <a:cxn ang="0">
                    <a:pos x="155" y="6"/>
                  </a:cxn>
                  <a:cxn ang="0">
                    <a:pos x="161" y="0"/>
                  </a:cxn>
                  <a:cxn ang="0">
                    <a:pos x="95" y="12"/>
                  </a:cxn>
                  <a:cxn ang="0">
                    <a:pos x="47" y="36"/>
                  </a:cxn>
                  <a:cxn ang="0">
                    <a:pos x="11" y="72"/>
                  </a:cxn>
                  <a:cxn ang="0">
                    <a:pos x="5" y="90"/>
                  </a:cxn>
                  <a:cxn ang="0">
                    <a:pos x="0" y="114"/>
                  </a:cxn>
                  <a:cxn ang="0">
                    <a:pos x="11" y="150"/>
                  </a:cxn>
                  <a:cxn ang="0">
                    <a:pos x="23" y="168"/>
                  </a:cxn>
                  <a:cxn ang="0">
                    <a:pos x="41" y="186"/>
                  </a:cxn>
                  <a:cxn ang="0">
                    <a:pos x="65" y="186"/>
                  </a:cxn>
                  <a:cxn ang="0">
                    <a:pos x="41" y="168"/>
                  </a:cxn>
                  <a:cxn ang="0">
                    <a:pos x="23" y="150"/>
                  </a:cxn>
                  <a:cxn ang="0">
                    <a:pos x="17" y="132"/>
                  </a:cxn>
                  <a:cxn ang="0">
                    <a:pos x="11" y="114"/>
                  </a:cxn>
                  <a:cxn ang="0">
                    <a:pos x="11" y="114"/>
                  </a:cxn>
                </a:cxnLst>
                <a:rect l="0" t="0" r="r" b="b"/>
                <a:pathLst>
                  <a:path w="161" h="186">
                    <a:moveTo>
                      <a:pt x="11" y="114"/>
                    </a:moveTo>
                    <a:lnTo>
                      <a:pt x="17" y="96"/>
                    </a:lnTo>
                    <a:lnTo>
                      <a:pt x="23" y="78"/>
                    </a:lnTo>
                    <a:lnTo>
                      <a:pt x="53" y="42"/>
                    </a:lnTo>
                    <a:lnTo>
                      <a:pt x="101" y="18"/>
                    </a:lnTo>
                    <a:lnTo>
                      <a:pt x="155" y="6"/>
                    </a:lnTo>
                    <a:lnTo>
                      <a:pt x="161" y="0"/>
                    </a:lnTo>
                    <a:lnTo>
                      <a:pt x="95" y="12"/>
                    </a:lnTo>
                    <a:lnTo>
                      <a:pt x="47" y="36"/>
                    </a:lnTo>
                    <a:lnTo>
                      <a:pt x="11" y="72"/>
                    </a:lnTo>
                    <a:lnTo>
                      <a:pt x="5" y="90"/>
                    </a:lnTo>
                    <a:lnTo>
                      <a:pt x="0" y="114"/>
                    </a:lnTo>
                    <a:lnTo>
                      <a:pt x="11" y="150"/>
                    </a:lnTo>
                    <a:lnTo>
                      <a:pt x="23" y="168"/>
                    </a:lnTo>
                    <a:lnTo>
                      <a:pt x="41" y="186"/>
                    </a:lnTo>
                    <a:lnTo>
                      <a:pt x="65" y="186"/>
                    </a:lnTo>
                    <a:lnTo>
                      <a:pt x="41" y="168"/>
                    </a:lnTo>
                    <a:lnTo>
                      <a:pt x="23" y="150"/>
                    </a:lnTo>
                    <a:lnTo>
                      <a:pt x="17" y="132"/>
                    </a:lnTo>
                    <a:lnTo>
                      <a:pt x="11" y="114"/>
                    </a:lnTo>
                    <a:lnTo>
                      <a:pt x="11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3243" name="Freeform 59"/>
              <p:cNvSpPr>
                <a:spLocks/>
              </p:cNvSpPr>
              <p:nvPr/>
            </p:nvSpPr>
            <p:spPr bwMode="hidden">
              <a:xfrm>
                <a:off x="5489" y="3042"/>
                <a:ext cx="186" cy="210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66" y="12"/>
                  </a:cxn>
                  <a:cxn ang="0">
                    <a:pos x="119" y="36"/>
                  </a:cxn>
                  <a:cxn ang="0">
                    <a:pos x="155" y="72"/>
                  </a:cxn>
                  <a:cxn ang="0">
                    <a:pos x="161" y="90"/>
                  </a:cxn>
                  <a:cxn ang="0">
                    <a:pos x="167" y="114"/>
                  </a:cxn>
                  <a:cxn ang="0">
                    <a:pos x="161" y="138"/>
                  </a:cxn>
                  <a:cxn ang="0">
                    <a:pos x="149" y="162"/>
                  </a:cxn>
                  <a:cxn ang="0">
                    <a:pos x="119" y="180"/>
                  </a:cxn>
                  <a:cxn ang="0">
                    <a:pos x="90" y="198"/>
                  </a:cxn>
                  <a:cxn ang="0">
                    <a:pos x="96" y="210"/>
                  </a:cxn>
                  <a:cxn ang="0">
                    <a:pos x="131" y="192"/>
                  </a:cxn>
                  <a:cxn ang="0">
                    <a:pos x="161" y="168"/>
                  </a:cxn>
                  <a:cxn ang="0">
                    <a:pos x="179" y="144"/>
                  </a:cxn>
                  <a:cxn ang="0">
                    <a:pos x="185" y="114"/>
                  </a:cxn>
                  <a:cxn ang="0">
                    <a:pos x="179" y="90"/>
                  </a:cxn>
                  <a:cxn ang="0">
                    <a:pos x="173" y="66"/>
                  </a:cxn>
                  <a:cxn ang="0">
                    <a:pos x="155" y="48"/>
                  </a:cxn>
                  <a:cxn ang="0">
                    <a:pos x="131" y="30"/>
                  </a:cxn>
                  <a:cxn ang="0">
                    <a:pos x="72" y="6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0" y="6"/>
                  </a:cxn>
                </a:cxnLst>
                <a:rect l="0" t="0" r="r" b="b"/>
                <a:pathLst>
                  <a:path w="185" h="210">
                    <a:moveTo>
                      <a:pt x="0" y="6"/>
                    </a:moveTo>
                    <a:lnTo>
                      <a:pt x="66" y="12"/>
                    </a:lnTo>
                    <a:lnTo>
                      <a:pt x="119" y="36"/>
                    </a:lnTo>
                    <a:lnTo>
                      <a:pt x="155" y="72"/>
                    </a:lnTo>
                    <a:lnTo>
                      <a:pt x="161" y="90"/>
                    </a:lnTo>
                    <a:lnTo>
                      <a:pt x="167" y="114"/>
                    </a:lnTo>
                    <a:lnTo>
                      <a:pt x="161" y="138"/>
                    </a:lnTo>
                    <a:lnTo>
                      <a:pt x="149" y="162"/>
                    </a:lnTo>
                    <a:lnTo>
                      <a:pt x="119" y="180"/>
                    </a:lnTo>
                    <a:lnTo>
                      <a:pt x="90" y="198"/>
                    </a:lnTo>
                    <a:lnTo>
                      <a:pt x="96" y="210"/>
                    </a:lnTo>
                    <a:lnTo>
                      <a:pt x="131" y="192"/>
                    </a:lnTo>
                    <a:lnTo>
                      <a:pt x="161" y="168"/>
                    </a:lnTo>
                    <a:lnTo>
                      <a:pt x="179" y="144"/>
                    </a:lnTo>
                    <a:lnTo>
                      <a:pt x="185" y="114"/>
                    </a:lnTo>
                    <a:lnTo>
                      <a:pt x="179" y="90"/>
                    </a:lnTo>
                    <a:lnTo>
                      <a:pt x="173" y="66"/>
                    </a:lnTo>
                    <a:lnTo>
                      <a:pt x="155" y="48"/>
                    </a:lnTo>
                    <a:lnTo>
                      <a:pt x="131" y="30"/>
                    </a:lnTo>
                    <a:lnTo>
                      <a:pt x="72" y="6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0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3244" name="Freeform 60"/>
              <p:cNvSpPr>
                <a:spLocks noEditPoints="1"/>
              </p:cNvSpPr>
              <p:nvPr/>
            </p:nvSpPr>
            <p:spPr bwMode="hidden">
              <a:xfrm>
                <a:off x="5345" y="3058"/>
                <a:ext cx="299" cy="186"/>
              </a:xfrm>
              <a:custGeom>
                <a:avLst/>
                <a:gdLst/>
                <a:ahLst/>
                <a:cxnLst>
                  <a:cxn ang="0">
                    <a:pos x="150" y="0"/>
                  </a:cxn>
                  <a:cxn ang="0">
                    <a:pos x="90" y="6"/>
                  </a:cxn>
                  <a:cxn ang="0">
                    <a:pos x="42" y="30"/>
                  </a:cxn>
                  <a:cxn ang="0">
                    <a:pos x="12" y="54"/>
                  </a:cxn>
                  <a:cxn ang="0">
                    <a:pos x="6" y="72"/>
                  </a:cxn>
                  <a:cxn ang="0">
                    <a:pos x="0" y="90"/>
                  </a:cxn>
                  <a:cxn ang="0">
                    <a:pos x="6" y="108"/>
                  </a:cxn>
                  <a:cxn ang="0">
                    <a:pos x="12" y="126"/>
                  </a:cxn>
                  <a:cxn ang="0">
                    <a:pos x="42" y="156"/>
                  </a:cxn>
                  <a:cxn ang="0">
                    <a:pos x="90" y="180"/>
                  </a:cxn>
                  <a:cxn ang="0">
                    <a:pos x="150" y="186"/>
                  </a:cxn>
                  <a:cxn ang="0">
                    <a:pos x="209" y="180"/>
                  </a:cxn>
                  <a:cxn ang="0">
                    <a:pos x="257" y="156"/>
                  </a:cxn>
                  <a:cxn ang="0">
                    <a:pos x="287" y="126"/>
                  </a:cxn>
                  <a:cxn ang="0">
                    <a:pos x="299" y="108"/>
                  </a:cxn>
                  <a:cxn ang="0">
                    <a:pos x="299" y="90"/>
                  </a:cxn>
                  <a:cxn ang="0">
                    <a:pos x="299" y="72"/>
                  </a:cxn>
                  <a:cxn ang="0">
                    <a:pos x="287" y="54"/>
                  </a:cxn>
                  <a:cxn ang="0">
                    <a:pos x="257" y="30"/>
                  </a:cxn>
                  <a:cxn ang="0">
                    <a:pos x="209" y="6"/>
                  </a:cxn>
                  <a:cxn ang="0">
                    <a:pos x="150" y="0"/>
                  </a:cxn>
                  <a:cxn ang="0">
                    <a:pos x="150" y="0"/>
                  </a:cxn>
                  <a:cxn ang="0">
                    <a:pos x="150" y="180"/>
                  </a:cxn>
                  <a:cxn ang="0">
                    <a:pos x="96" y="174"/>
                  </a:cxn>
                  <a:cxn ang="0">
                    <a:pos x="48" y="156"/>
                  </a:cxn>
                  <a:cxn ang="0">
                    <a:pos x="18" y="126"/>
                  </a:cxn>
                  <a:cxn ang="0">
                    <a:pos x="12" y="108"/>
                  </a:cxn>
                  <a:cxn ang="0">
                    <a:pos x="6" y="90"/>
                  </a:cxn>
                  <a:cxn ang="0">
                    <a:pos x="12" y="72"/>
                  </a:cxn>
                  <a:cxn ang="0">
                    <a:pos x="18" y="54"/>
                  </a:cxn>
                  <a:cxn ang="0">
                    <a:pos x="48" y="30"/>
                  </a:cxn>
                  <a:cxn ang="0">
                    <a:pos x="96" y="12"/>
                  </a:cxn>
                  <a:cxn ang="0">
                    <a:pos x="150" y="6"/>
                  </a:cxn>
                  <a:cxn ang="0">
                    <a:pos x="203" y="12"/>
                  </a:cxn>
                  <a:cxn ang="0">
                    <a:pos x="251" y="30"/>
                  </a:cxn>
                  <a:cxn ang="0">
                    <a:pos x="281" y="54"/>
                  </a:cxn>
                  <a:cxn ang="0">
                    <a:pos x="293" y="72"/>
                  </a:cxn>
                  <a:cxn ang="0">
                    <a:pos x="293" y="90"/>
                  </a:cxn>
                  <a:cxn ang="0">
                    <a:pos x="293" y="108"/>
                  </a:cxn>
                  <a:cxn ang="0">
                    <a:pos x="281" y="126"/>
                  </a:cxn>
                  <a:cxn ang="0">
                    <a:pos x="251" y="156"/>
                  </a:cxn>
                  <a:cxn ang="0">
                    <a:pos x="203" y="174"/>
                  </a:cxn>
                  <a:cxn ang="0">
                    <a:pos x="150" y="180"/>
                  </a:cxn>
                  <a:cxn ang="0">
                    <a:pos x="150" y="180"/>
                  </a:cxn>
                </a:cxnLst>
                <a:rect l="0" t="0" r="r" b="b"/>
                <a:pathLst>
                  <a:path w="299" h="186">
                    <a:moveTo>
                      <a:pt x="150" y="0"/>
                    </a:moveTo>
                    <a:lnTo>
                      <a:pt x="90" y="6"/>
                    </a:lnTo>
                    <a:lnTo>
                      <a:pt x="42" y="30"/>
                    </a:lnTo>
                    <a:lnTo>
                      <a:pt x="12" y="54"/>
                    </a:lnTo>
                    <a:lnTo>
                      <a:pt x="6" y="72"/>
                    </a:lnTo>
                    <a:lnTo>
                      <a:pt x="0" y="90"/>
                    </a:lnTo>
                    <a:lnTo>
                      <a:pt x="6" y="108"/>
                    </a:lnTo>
                    <a:lnTo>
                      <a:pt x="12" y="126"/>
                    </a:lnTo>
                    <a:lnTo>
                      <a:pt x="42" y="156"/>
                    </a:lnTo>
                    <a:lnTo>
                      <a:pt x="90" y="180"/>
                    </a:lnTo>
                    <a:lnTo>
                      <a:pt x="150" y="186"/>
                    </a:lnTo>
                    <a:lnTo>
                      <a:pt x="209" y="180"/>
                    </a:lnTo>
                    <a:lnTo>
                      <a:pt x="257" y="156"/>
                    </a:lnTo>
                    <a:lnTo>
                      <a:pt x="287" y="126"/>
                    </a:lnTo>
                    <a:lnTo>
                      <a:pt x="299" y="108"/>
                    </a:lnTo>
                    <a:lnTo>
                      <a:pt x="299" y="90"/>
                    </a:lnTo>
                    <a:lnTo>
                      <a:pt x="299" y="72"/>
                    </a:lnTo>
                    <a:lnTo>
                      <a:pt x="287" y="54"/>
                    </a:lnTo>
                    <a:lnTo>
                      <a:pt x="257" y="30"/>
                    </a:lnTo>
                    <a:lnTo>
                      <a:pt x="209" y="6"/>
                    </a:lnTo>
                    <a:lnTo>
                      <a:pt x="150" y="0"/>
                    </a:lnTo>
                    <a:lnTo>
                      <a:pt x="150" y="0"/>
                    </a:lnTo>
                    <a:close/>
                    <a:moveTo>
                      <a:pt x="150" y="180"/>
                    </a:moveTo>
                    <a:lnTo>
                      <a:pt x="96" y="174"/>
                    </a:lnTo>
                    <a:lnTo>
                      <a:pt x="48" y="156"/>
                    </a:lnTo>
                    <a:lnTo>
                      <a:pt x="18" y="126"/>
                    </a:lnTo>
                    <a:lnTo>
                      <a:pt x="12" y="108"/>
                    </a:lnTo>
                    <a:lnTo>
                      <a:pt x="6" y="90"/>
                    </a:lnTo>
                    <a:lnTo>
                      <a:pt x="12" y="72"/>
                    </a:lnTo>
                    <a:lnTo>
                      <a:pt x="18" y="54"/>
                    </a:lnTo>
                    <a:lnTo>
                      <a:pt x="48" y="30"/>
                    </a:lnTo>
                    <a:lnTo>
                      <a:pt x="96" y="12"/>
                    </a:lnTo>
                    <a:lnTo>
                      <a:pt x="150" y="6"/>
                    </a:lnTo>
                    <a:lnTo>
                      <a:pt x="203" y="12"/>
                    </a:lnTo>
                    <a:lnTo>
                      <a:pt x="251" y="30"/>
                    </a:lnTo>
                    <a:lnTo>
                      <a:pt x="281" y="54"/>
                    </a:lnTo>
                    <a:lnTo>
                      <a:pt x="293" y="72"/>
                    </a:lnTo>
                    <a:lnTo>
                      <a:pt x="293" y="90"/>
                    </a:lnTo>
                    <a:lnTo>
                      <a:pt x="293" y="108"/>
                    </a:lnTo>
                    <a:lnTo>
                      <a:pt x="281" y="126"/>
                    </a:lnTo>
                    <a:lnTo>
                      <a:pt x="251" y="156"/>
                    </a:lnTo>
                    <a:lnTo>
                      <a:pt x="203" y="174"/>
                    </a:lnTo>
                    <a:lnTo>
                      <a:pt x="150" y="180"/>
                    </a:lnTo>
                    <a:lnTo>
                      <a:pt x="150" y="18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93245" name="Group 61"/>
              <p:cNvGrpSpPr>
                <a:grpSpLocks/>
              </p:cNvGrpSpPr>
              <p:nvPr/>
            </p:nvGrpSpPr>
            <p:grpSpPr bwMode="auto">
              <a:xfrm>
                <a:off x="5381" y="3085"/>
                <a:ext cx="227" cy="132"/>
                <a:chOff x="5381" y="3085"/>
                <a:chExt cx="227" cy="132"/>
              </a:xfrm>
            </p:grpSpPr>
            <p:sp>
              <p:nvSpPr>
                <p:cNvPr id="93246" name="Oval 62"/>
                <p:cNvSpPr>
                  <a:spLocks noChangeArrowheads="1"/>
                </p:cNvSpPr>
                <p:nvPr userDrawn="1"/>
              </p:nvSpPr>
              <p:spPr bwMode="hidden">
                <a:xfrm>
                  <a:off x="5381" y="3085"/>
                  <a:ext cx="227" cy="13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3247" name="Oval 63"/>
                <p:cNvSpPr>
                  <a:spLocks noChangeArrowheads="1"/>
                </p:cNvSpPr>
                <p:nvPr userDrawn="1"/>
              </p:nvSpPr>
              <p:spPr bwMode="hidden">
                <a:xfrm>
                  <a:off x="5403" y="3099"/>
                  <a:ext cx="182" cy="10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3248" name="Oval 64"/>
                <p:cNvSpPr>
                  <a:spLocks noChangeArrowheads="1"/>
                </p:cNvSpPr>
                <p:nvPr userDrawn="1"/>
              </p:nvSpPr>
              <p:spPr bwMode="hidden">
                <a:xfrm>
                  <a:off x="5431" y="3109"/>
                  <a:ext cx="125" cy="8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3249" name="Oval 65"/>
                <p:cNvSpPr>
                  <a:spLocks noChangeArrowheads="1"/>
                </p:cNvSpPr>
                <p:nvPr userDrawn="1"/>
              </p:nvSpPr>
              <p:spPr bwMode="hidden">
                <a:xfrm>
                  <a:off x="5458" y="3125"/>
                  <a:ext cx="73" cy="47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</p:grpSp>
      <p:sp>
        <p:nvSpPr>
          <p:cNvPr id="93250" name="Rectangle 66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92275"/>
            <a:ext cx="7772400" cy="1736725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93251" name="Rectangle 67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93252" name="Rectangle 68"/>
          <p:cNvSpPr>
            <a:spLocks noGrp="1" noChangeArrowheads="1"/>
          </p:cNvSpPr>
          <p:nvPr>
            <p:ph type="dt" sz="quarter" idx="2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3253" name="Rectangle 69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3254" name="Rectangle 70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561B13C7-D912-4642-B05E-0BEADD8C8FC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1500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3.61111E-6 3.33333E-6  C 0.06892 3.33333E-6  0.125 0.02847  0.125 0.06389  C 0.125 0.09907  0.06892 0.12777  3.61111E-6 0.12777  C -0.0691 0.12777  -0.125 0.09907  -0.125 0.06389  C -0.125 0.02847  -0.0691 3.33333E-6  3.61111E-6 3.33333E-6  Z " pathEditMode="relative">
                                      <p:cBhvr>
                                        <p:cTn id="6" dur="2000" fill="hold"/>
                                        <p:tgtEl>
                                          <p:spTgt spid="932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2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2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3250" grpId="0"/>
      <p:bldP spid="93251" grpId="0" build="p">
        <p:tmplLst>
          <p:tmpl lvl="1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325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>
                          <p:stCondLst>
                            <p:cond delay="0"/>
                          </p:stCondLst>
                        </p:cTn>
                        <p:tgtEl>
                          <p:spTgt spid="93251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5D4057-536B-4039-935D-C4DB85E1749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15000">
    <p:comb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034A5E-AAC5-4904-9906-D9FE619232A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15000">
    <p:comb/>
  </p:transition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D1C3C25-7F88-48EF-815E-FBD6FDB1D63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15000">
    <p:comb/>
  </p:transition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C8B0B61-992F-475F-81CB-E66E3E258AA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15000">
    <p:comb/>
  </p:transition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1ACCB5D-2EAD-4A66-B0F1-726C5614913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15000">
    <p:comb/>
  </p:transition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7C64552-EF05-471B-AAD1-DC738C1122C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15000">
    <p:comb/>
  </p:transition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96245DE-AB3C-415F-96F3-B58B799BA1B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15000">
    <p:comb/>
  </p:transition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A85EB18-D814-4C5B-BF60-5FD873FD777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15000">
    <p:comb/>
  </p:transition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B7D9304-A195-4085-9AAD-734E375D4E5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15000">
    <p:comb/>
  </p:transition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85707F1-BBA2-4F86-9CD1-7A11DA1D0D3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15000">
    <p:comb/>
  </p:transition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4835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483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F3EDF9D-06EC-4D31-8DC1-44887125B8E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15000">
    <p:comb/>
  </p:transition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5170" name="Group 2"/>
          <p:cNvGrpSpPr>
            <a:grpSpLocks/>
          </p:cNvGrpSpPr>
          <p:nvPr/>
        </p:nvGrpSpPr>
        <p:grpSpPr bwMode="auto">
          <a:xfrm>
            <a:off x="0" y="0"/>
            <a:ext cx="9140825" cy="6851650"/>
            <a:chOff x="0" y="0"/>
            <a:chExt cx="5758" cy="4316"/>
          </a:xfrm>
        </p:grpSpPr>
        <p:sp>
          <p:nvSpPr>
            <p:cNvPr id="135171" name="Freeform 3"/>
            <p:cNvSpPr>
              <a:spLocks/>
            </p:cNvSpPr>
            <p:nvPr/>
          </p:nvSpPr>
          <p:spPr bwMode="hidden">
            <a:xfrm>
              <a:off x="1812" y="2811"/>
              <a:ext cx="3946" cy="1505"/>
            </a:xfrm>
            <a:custGeom>
              <a:avLst/>
              <a:gdLst/>
              <a:ahLst/>
              <a:cxnLst>
                <a:cxn ang="0">
                  <a:pos x="149" y="1505"/>
                </a:cxn>
                <a:cxn ang="0">
                  <a:pos x="687" y="1331"/>
                </a:cxn>
                <a:cxn ang="0">
                  <a:pos x="1213" y="1157"/>
                </a:cxn>
                <a:cxn ang="0">
                  <a:pos x="1728" y="977"/>
                </a:cxn>
                <a:cxn ang="0">
                  <a:pos x="2218" y="792"/>
                </a:cxn>
                <a:cxn ang="0">
                  <a:pos x="2457" y="696"/>
                </a:cxn>
                <a:cxn ang="0">
                  <a:pos x="2690" y="606"/>
                </a:cxn>
                <a:cxn ang="0">
                  <a:pos x="2918" y="510"/>
                </a:cxn>
                <a:cxn ang="0">
                  <a:pos x="3139" y="420"/>
                </a:cxn>
                <a:cxn ang="0">
                  <a:pos x="3348" y="324"/>
                </a:cxn>
                <a:cxn ang="0">
                  <a:pos x="3551" y="234"/>
                </a:cxn>
                <a:cxn ang="0">
                  <a:pos x="3749" y="138"/>
                </a:cxn>
                <a:cxn ang="0">
                  <a:pos x="3934" y="48"/>
                </a:cxn>
                <a:cxn ang="0">
                  <a:pos x="3934" y="0"/>
                </a:cxn>
                <a:cxn ang="0">
                  <a:pos x="3743" y="96"/>
                </a:cxn>
                <a:cxn ang="0">
                  <a:pos x="3539" y="192"/>
                </a:cxn>
                <a:cxn ang="0">
                  <a:pos x="3330" y="288"/>
                </a:cxn>
                <a:cxn ang="0">
                  <a:pos x="3115" y="384"/>
                </a:cxn>
                <a:cxn ang="0">
                  <a:pos x="2888" y="480"/>
                </a:cxn>
                <a:cxn ang="0">
                  <a:pos x="2654" y="576"/>
                </a:cxn>
                <a:cxn ang="0">
                  <a:pos x="2409" y="672"/>
                </a:cxn>
                <a:cxn ang="0">
                  <a:pos x="2164" y="768"/>
                </a:cxn>
                <a:cxn ang="0">
                  <a:pos x="1907" y="864"/>
                </a:cxn>
                <a:cxn ang="0">
                  <a:pos x="1650" y="960"/>
                </a:cxn>
                <a:cxn ang="0">
                  <a:pos x="1112" y="1145"/>
                </a:cxn>
                <a:cxn ang="0">
                  <a:pos x="562" y="1331"/>
                </a:cxn>
                <a:cxn ang="0">
                  <a:pos x="0" y="1505"/>
                </a:cxn>
                <a:cxn ang="0">
                  <a:pos x="149" y="1505"/>
                </a:cxn>
                <a:cxn ang="0">
                  <a:pos x="149" y="1505"/>
                </a:cxn>
              </a:cxnLst>
              <a:rect l="0" t="0" r="r" b="b"/>
              <a:pathLst>
                <a:path w="3934" h="1505">
                  <a:moveTo>
                    <a:pt x="149" y="1505"/>
                  </a:moveTo>
                  <a:lnTo>
                    <a:pt x="687" y="1331"/>
                  </a:lnTo>
                  <a:lnTo>
                    <a:pt x="1213" y="1157"/>
                  </a:lnTo>
                  <a:lnTo>
                    <a:pt x="1728" y="977"/>
                  </a:lnTo>
                  <a:lnTo>
                    <a:pt x="2218" y="792"/>
                  </a:lnTo>
                  <a:lnTo>
                    <a:pt x="2457" y="696"/>
                  </a:lnTo>
                  <a:lnTo>
                    <a:pt x="2690" y="606"/>
                  </a:lnTo>
                  <a:lnTo>
                    <a:pt x="2918" y="510"/>
                  </a:lnTo>
                  <a:lnTo>
                    <a:pt x="3139" y="420"/>
                  </a:lnTo>
                  <a:lnTo>
                    <a:pt x="3348" y="324"/>
                  </a:lnTo>
                  <a:lnTo>
                    <a:pt x="3551" y="234"/>
                  </a:lnTo>
                  <a:lnTo>
                    <a:pt x="3749" y="138"/>
                  </a:lnTo>
                  <a:lnTo>
                    <a:pt x="3934" y="48"/>
                  </a:lnTo>
                  <a:lnTo>
                    <a:pt x="3934" y="0"/>
                  </a:lnTo>
                  <a:lnTo>
                    <a:pt x="3743" y="96"/>
                  </a:lnTo>
                  <a:lnTo>
                    <a:pt x="3539" y="192"/>
                  </a:lnTo>
                  <a:lnTo>
                    <a:pt x="3330" y="288"/>
                  </a:lnTo>
                  <a:lnTo>
                    <a:pt x="3115" y="384"/>
                  </a:lnTo>
                  <a:lnTo>
                    <a:pt x="2888" y="480"/>
                  </a:lnTo>
                  <a:lnTo>
                    <a:pt x="2654" y="576"/>
                  </a:lnTo>
                  <a:lnTo>
                    <a:pt x="2409" y="672"/>
                  </a:lnTo>
                  <a:lnTo>
                    <a:pt x="2164" y="768"/>
                  </a:lnTo>
                  <a:lnTo>
                    <a:pt x="1907" y="864"/>
                  </a:lnTo>
                  <a:lnTo>
                    <a:pt x="1650" y="960"/>
                  </a:lnTo>
                  <a:lnTo>
                    <a:pt x="1112" y="1145"/>
                  </a:lnTo>
                  <a:lnTo>
                    <a:pt x="562" y="1331"/>
                  </a:lnTo>
                  <a:lnTo>
                    <a:pt x="0" y="1505"/>
                  </a:lnTo>
                  <a:lnTo>
                    <a:pt x="149" y="1505"/>
                  </a:lnTo>
                  <a:lnTo>
                    <a:pt x="149" y="1505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5172" name="Freeform 4"/>
            <p:cNvSpPr>
              <a:spLocks/>
            </p:cNvSpPr>
            <p:nvPr/>
          </p:nvSpPr>
          <p:spPr bwMode="hidden">
            <a:xfrm>
              <a:off x="4025" y="3627"/>
              <a:ext cx="1733" cy="689"/>
            </a:xfrm>
            <a:custGeom>
              <a:avLst/>
              <a:gdLst/>
              <a:ahLst/>
              <a:cxnLst>
                <a:cxn ang="0">
                  <a:pos x="132" y="689"/>
                </a:cxn>
                <a:cxn ang="0">
                  <a:pos x="550" y="527"/>
                </a:cxn>
                <a:cxn ang="0">
                  <a:pos x="963" y="365"/>
                </a:cxn>
                <a:cxn ang="0">
                  <a:pos x="1160" y="287"/>
                </a:cxn>
                <a:cxn ang="0">
                  <a:pos x="1357" y="203"/>
                </a:cxn>
                <a:cxn ang="0">
                  <a:pos x="1549" y="126"/>
                </a:cxn>
                <a:cxn ang="0">
                  <a:pos x="1728" y="48"/>
                </a:cxn>
                <a:cxn ang="0">
                  <a:pos x="1728" y="0"/>
                </a:cxn>
                <a:cxn ang="0">
                  <a:pos x="1531" y="84"/>
                </a:cxn>
                <a:cxn ang="0">
                  <a:pos x="1327" y="167"/>
                </a:cxn>
                <a:cxn ang="0">
                  <a:pos x="1118" y="257"/>
                </a:cxn>
                <a:cxn ang="0">
                  <a:pos x="903" y="341"/>
                </a:cxn>
                <a:cxn ang="0">
                  <a:pos x="454" y="515"/>
                </a:cxn>
                <a:cxn ang="0">
                  <a:pos x="0" y="689"/>
                </a:cxn>
                <a:cxn ang="0">
                  <a:pos x="132" y="689"/>
                </a:cxn>
                <a:cxn ang="0">
                  <a:pos x="132" y="689"/>
                </a:cxn>
              </a:cxnLst>
              <a:rect l="0" t="0" r="r" b="b"/>
              <a:pathLst>
                <a:path w="1728" h="689">
                  <a:moveTo>
                    <a:pt x="132" y="689"/>
                  </a:moveTo>
                  <a:lnTo>
                    <a:pt x="550" y="527"/>
                  </a:lnTo>
                  <a:lnTo>
                    <a:pt x="963" y="365"/>
                  </a:lnTo>
                  <a:lnTo>
                    <a:pt x="1160" y="287"/>
                  </a:lnTo>
                  <a:lnTo>
                    <a:pt x="1357" y="203"/>
                  </a:lnTo>
                  <a:lnTo>
                    <a:pt x="1549" y="126"/>
                  </a:lnTo>
                  <a:lnTo>
                    <a:pt x="1728" y="48"/>
                  </a:lnTo>
                  <a:lnTo>
                    <a:pt x="1728" y="0"/>
                  </a:lnTo>
                  <a:lnTo>
                    <a:pt x="1531" y="84"/>
                  </a:lnTo>
                  <a:lnTo>
                    <a:pt x="1327" y="167"/>
                  </a:lnTo>
                  <a:lnTo>
                    <a:pt x="1118" y="257"/>
                  </a:lnTo>
                  <a:lnTo>
                    <a:pt x="903" y="341"/>
                  </a:lnTo>
                  <a:lnTo>
                    <a:pt x="454" y="515"/>
                  </a:lnTo>
                  <a:lnTo>
                    <a:pt x="0" y="689"/>
                  </a:lnTo>
                  <a:lnTo>
                    <a:pt x="132" y="689"/>
                  </a:lnTo>
                  <a:lnTo>
                    <a:pt x="132" y="689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5173" name="Freeform 5"/>
            <p:cNvSpPr>
              <a:spLocks/>
            </p:cNvSpPr>
            <p:nvPr/>
          </p:nvSpPr>
          <p:spPr bwMode="hidden">
            <a:xfrm>
              <a:off x="0" y="0"/>
              <a:ext cx="5578" cy="3447"/>
            </a:xfrm>
            <a:custGeom>
              <a:avLst/>
              <a:gdLst/>
              <a:ahLst/>
              <a:cxnLst>
                <a:cxn ang="0">
                  <a:pos x="5561" y="929"/>
                </a:cxn>
                <a:cxn ang="0">
                  <a:pos x="5537" y="773"/>
                </a:cxn>
                <a:cxn ang="0">
                  <a:pos x="5453" y="629"/>
                </a:cxn>
                <a:cxn ang="0">
                  <a:pos x="5327" y="492"/>
                </a:cxn>
                <a:cxn ang="0">
                  <a:pos x="5148" y="366"/>
                </a:cxn>
                <a:cxn ang="0">
                  <a:pos x="4921" y="252"/>
                </a:cxn>
                <a:cxn ang="0">
                  <a:pos x="4652" y="144"/>
                </a:cxn>
                <a:cxn ang="0">
                  <a:pos x="4341" y="48"/>
                </a:cxn>
                <a:cxn ang="0">
                  <a:pos x="4000" y="0"/>
                </a:cxn>
                <a:cxn ang="0">
                  <a:pos x="4359" y="90"/>
                </a:cxn>
                <a:cxn ang="0">
                  <a:pos x="4670" y="192"/>
                </a:cxn>
                <a:cxn ang="0">
                  <a:pos x="4933" y="306"/>
                </a:cxn>
                <a:cxn ang="0">
                  <a:pos x="5148" y="426"/>
                </a:cxn>
                <a:cxn ang="0">
                  <a:pos x="5315" y="557"/>
                </a:cxn>
                <a:cxn ang="0">
                  <a:pos x="5429" y="701"/>
                </a:cxn>
                <a:cxn ang="0">
                  <a:pos x="5489" y="851"/>
                </a:cxn>
                <a:cxn ang="0">
                  <a:pos x="5489" y="1013"/>
                </a:cxn>
                <a:cxn ang="0">
                  <a:pos x="5441" y="1163"/>
                </a:cxn>
                <a:cxn ang="0">
                  <a:pos x="5345" y="1319"/>
                </a:cxn>
                <a:cxn ang="0">
                  <a:pos x="5202" y="1475"/>
                </a:cxn>
                <a:cxn ang="0">
                  <a:pos x="5017" y="1630"/>
                </a:cxn>
                <a:cxn ang="0">
                  <a:pos x="4789" y="1786"/>
                </a:cxn>
                <a:cxn ang="0">
                  <a:pos x="4526" y="1948"/>
                </a:cxn>
                <a:cxn ang="0">
                  <a:pos x="4215" y="2104"/>
                </a:cxn>
                <a:cxn ang="0">
                  <a:pos x="3875" y="2260"/>
                </a:cxn>
                <a:cxn ang="0">
                  <a:pos x="3498" y="2416"/>
                </a:cxn>
                <a:cxn ang="0">
                  <a:pos x="3085" y="2566"/>
                </a:cxn>
                <a:cxn ang="0">
                  <a:pos x="2643" y="2715"/>
                </a:cxn>
                <a:cxn ang="0">
                  <a:pos x="2164" y="2865"/>
                </a:cxn>
                <a:cxn ang="0">
                  <a:pos x="1662" y="3009"/>
                </a:cxn>
                <a:cxn ang="0">
                  <a:pos x="1136" y="3147"/>
                </a:cxn>
                <a:cxn ang="0">
                  <a:pos x="580" y="3279"/>
                </a:cxn>
                <a:cxn ang="0">
                  <a:pos x="0" y="3447"/>
                </a:cxn>
                <a:cxn ang="0">
                  <a:pos x="867" y="3249"/>
                </a:cxn>
                <a:cxn ang="0">
                  <a:pos x="1417" y="3105"/>
                </a:cxn>
                <a:cxn ang="0">
                  <a:pos x="1937" y="2961"/>
                </a:cxn>
                <a:cxn ang="0">
                  <a:pos x="2434" y="2817"/>
                </a:cxn>
                <a:cxn ang="0">
                  <a:pos x="2900" y="2668"/>
                </a:cxn>
                <a:cxn ang="0">
                  <a:pos x="3330" y="2512"/>
                </a:cxn>
                <a:cxn ang="0">
                  <a:pos x="3731" y="2356"/>
                </a:cxn>
                <a:cxn ang="0">
                  <a:pos x="4096" y="2200"/>
                </a:cxn>
                <a:cxn ang="0">
                  <a:pos x="4425" y="2038"/>
                </a:cxn>
                <a:cxn ang="0">
                  <a:pos x="4718" y="1876"/>
                </a:cxn>
                <a:cxn ang="0">
                  <a:pos x="4969" y="1720"/>
                </a:cxn>
                <a:cxn ang="0">
                  <a:pos x="5178" y="1559"/>
                </a:cxn>
                <a:cxn ang="0">
                  <a:pos x="5339" y="1397"/>
                </a:cxn>
                <a:cxn ang="0">
                  <a:pos x="5459" y="1241"/>
                </a:cxn>
                <a:cxn ang="0">
                  <a:pos x="5537" y="1085"/>
                </a:cxn>
                <a:cxn ang="0">
                  <a:pos x="5555" y="1007"/>
                </a:cxn>
              </a:cxnLst>
              <a:rect l="0" t="0" r="r" b="b"/>
              <a:pathLst>
                <a:path w="5561" h="3447">
                  <a:moveTo>
                    <a:pt x="5555" y="1007"/>
                  </a:moveTo>
                  <a:lnTo>
                    <a:pt x="5561" y="929"/>
                  </a:lnTo>
                  <a:lnTo>
                    <a:pt x="5555" y="851"/>
                  </a:lnTo>
                  <a:lnTo>
                    <a:pt x="5537" y="773"/>
                  </a:lnTo>
                  <a:lnTo>
                    <a:pt x="5501" y="701"/>
                  </a:lnTo>
                  <a:lnTo>
                    <a:pt x="5453" y="629"/>
                  </a:lnTo>
                  <a:lnTo>
                    <a:pt x="5399" y="563"/>
                  </a:lnTo>
                  <a:lnTo>
                    <a:pt x="5327" y="492"/>
                  </a:lnTo>
                  <a:lnTo>
                    <a:pt x="5244" y="432"/>
                  </a:lnTo>
                  <a:lnTo>
                    <a:pt x="5148" y="366"/>
                  </a:lnTo>
                  <a:lnTo>
                    <a:pt x="5040" y="306"/>
                  </a:lnTo>
                  <a:lnTo>
                    <a:pt x="4921" y="252"/>
                  </a:lnTo>
                  <a:lnTo>
                    <a:pt x="4795" y="198"/>
                  </a:lnTo>
                  <a:lnTo>
                    <a:pt x="4652" y="144"/>
                  </a:lnTo>
                  <a:lnTo>
                    <a:pt x="4502" y="90"/>
                  </a:lnTo>
                  <a:lnTo>
                    <a:pt x="4341" y="48"/>
                  </a:lnTo>
                  <a:lnTo>
                    <a:pt x="4167" y="0"/>
                  </a:lnTo>
                  <a:lnTo>
                    <a:pt x="4000" y="0"/>
                  </a:lnTo>
                  <a:lnTo>
                    <a:pt x="4185" y="42"/>
                  </a:lnTo>
                  <a:lnTo>
                    <a:pt x="4359" y="90"/>
                  </a:lnTo>
                  <a:lnTo>
                    <a:pt x="4520" y="138"/>
                  </a:lnTo>
                  <a:lnTo>
                    <a:pt x="4670" y="192"/>
                  </a:lnTo>
                  <a:lnTo>
                    <a:pt x="4807" y="246"/>
                  </a:lnTo>
                  <a:lnTo>
                    <a:pt x="4933" y="306"/>
                  </a:lnTo>
                  <a:lnTo>
                    <a:pt x="5046" y="366"/>
                  </a:lnTo>
                  <a:lnTo>
                    <a:pt x="5148" y="426"/>
                  </a:lnTo>
                  <a:lnTo>
                    <a:pt x="5238" y="492"/>
                  </a:lnTo>
                  <a:lnTo>
                    <a:pt x="5315" y="557"/>
                  </a:lnTo>
                  <a:lnTo>
                    <a:pt x="5381" y="629"/>
                  </a:lnTo>
                  <a:lnTo>
                    <a:pt x="5429" y="701"/>
                  </a:lnTo>
                  <a:lnTo>
                    <a:pt x="5465" y="779"/>
                  </a:lnTo>
                  <a:lnTo>
                    <a:pt x="5489" y="851"/>
                  </a:lnTo>
                  <a:lnTo>
                    <a:pt x="5495" y="935"/>
                  </a:lnTo>
                  <a:lnTo>
                    <a:pt x="5489" y="1013"/>
                  </a:lnTo>
                  <a:lnTo>
                    <a:pt x="5471" y="1091"/>
                  </a:lnTo>
                  <a:lnTo>
                    <a:pt x="5441" y="1163"/>
                  </a:lnTo>
                  <a:lnTo>
                    <a:pt x="5399" y="1241"/>
                  </a:lnTo>
                  <a:lnTo>
                    <a:pt x="5345" y="1319"/>
                  </a:lnTo>
                  <a:lnTo>
                    <a:pt x="5280" y="1397"/>
                  </a:lnTo>
                  <a:lnTo>
                    <a:pt x="5202" y="1475"/>
                  </a:lnTo>
                  <a:lnTo>
                    <a:pt x="5118" y="1553"/>
                  </a:lnTo>
                  <a:lnTo>
                    <a:pt x="5017" y="1630"/>
                  </a:lnTo>
                  <a:lnTo>
                    <a:pt x="4909" y="1708"/>
                  </a:lnTo>
                  <a:lnTo>
                    <a:pt x="4789" y="1786"/>
                  </a:lnTo>
                  <a:lnTo>
                    <a:pt x="4664" y="1870"/>
                  </a:lnTo>
                  <a:lnTo>
                    <a:pt x="4526" y="1948"/>
                  </a:lnTo>
                  <a:lnTo>
                    <a:pt x="4377" y="2026"/>
                  </a:lnTo>
                  <a:lnTo>
                    <a:pt x="4215" y="2104"/>
                  </a:lnTo>
                  <a:lnTo>
                    <a:pt x="4048" y="2182"/>
                  </a:lnTo>
                  <a:lnTo>
                    <a:pt x="3875" y="2260"/>
                  </a:lnTo>
                  <a:lnTo>
                    <a:pt x="3689" y="2338"/>
                  </a:lnTo>
                  <a:lnTo>
                    <a:pt x="3498" y="2416"/>
                  </a:lnTo>
                  <a:lnTo>
                    <a:pt x="3295" y="2488"/>
                  </a:lnTo>
                  <a:lnTo>
                    <a:pt x="3085" y="2566"/>
                  </a:lnTo>
                  <a:lnTo>
                    <a:pt x="2864" y="2644"/>
                  </a:lnTo>
                  <a:lnTo>
                    <a:pt x="2643" y="2715"/>
                  </a:lnTo>
                  <a:lnTo>
                    <a:pt x="2410" y="2793"/>
                  </a:lnTo>
                  <a:lnTo>
                    <a:pt x="2164" y="2865"/>
                  </a:lnTo>
                  <a:lnTo>
                    <a:pt x="1919" y="2937"/>
                  </a:lnTo>
                  <a:lnTo>
                    <a:pt x="1662" y="3009"/>
                  </a:lnTo>
                  <a:lnTo>
                    <a:pt x="1399" y="3075"/>
                  </a:lnTo>
                  <a:lnTo>
                    <a:pt x="1136" y="3147"/>
                  </a:lnTo>
                  <a:lnTo>
                    <a:pt x="861" y="3213"/>
                  </a:lnTo>
                  <a:lnTo>
                    <a:pt x="580" y="3279"/>
                  </a:lnTo>
                  <a:lnTo>
                    <a:pt x="0" y="3411"/>
                  </a:lnTo>
                  <a:lnTo>
                    <a:pt x="0" y="3447"/>
                  </a:lnTo>
                  <a:lnTo>
                    <a:pt x="586" y="3315"/>
                  </a:lnTo>
                  <a:lnTo>
                    <a:pt x="867" y="3249"/>
                  </a:lnTo>
                  <a:lnTo>
                    <a:pt x="1148" y="3177"/>
                  </a:lnTo>
                  <a:lnTo>
                    <a:pt x="1417" y="3105"/>
                  </a:lnTo>
                  <a:lnTo>
                    <a:pt x="1680" y="3039"/>
                  </a:lnTo>
                  <a:lnTo>
                    <a:pt x="1937" y="2961"/>
                  </a:lnTo>
                  <a:lnTo>
                    <a:pt x="2188" y="2889"/>
                  </a:lnTo>
                  <a:lnTo>
                    <a:pt x="2434" y="2817"/>
                  </a:lnTo>
                  <a:lnTo>
                    <a:pt x="2673" y="2739"/>
                  </a:lnTo>
                  <a:lnTo>
                    <a:pt x="2900" y="2668"/>
                  </a:lnTo>
                  <a:lnTo>
                    <a:pt x="3121" y="2590"/>
                  </a:lnTo>
                  <a:lnTo>
                    <a:pt x="3330" y="2512"/>
                  </a:lnTo>
                  <a:lnTo>
                    <a:pt x="3534" y="2434"/>
                  </a:lnTo>
                  <a:lnTo>
                    <a:pt x="3731" y="2356"/>
                  </a:lnTo>
                  <a:lnTo>
                    <a:pt x="3916" y="2278"/>
                  </a:lnTo>
                  <a:lnTo>
                    <a:pt x="4096" y="2200"/>
                  </a:lnTo>
                  <a:lnTo>
                    <a:pt x="4263" y="2116"/>
                  </a:lnTo>
                  <a:lnTo>
                    <a:pt x="4425" y="2038"/>
                  </a:lnTo>
                  <a:lnTo>
                    <a:pt x="4574" y="1960"/>
                  </a:lnTo>
                  <a:lnTo>
                    <a:pt x="4718" y="1876"/>
                  </a:lnTo>
                  <a:lnTo>
                    <a:pt x="4849" y="1798"/>
                  </a:lnTo>
                  <a:lnTo>
                    <a:pt x="4969" y="1720"/>
                  </a:lnTo>
                  <a:lnTo>
                    <a:pt x="5076" y="1636"/>
                  </a:lnTo>
                  <a:lnTo>
                    <a:pt x="5178" y="1559"/>
                  </a:lnTo>
                  <a:lnTo>
                    <a:pt x="5262" y="1481"/>
                  </a:lnTo>
                  <a:lnTo>
                    <a:pt x="5339" y="1397"/>
                  </a:lnTo>
                  <a:lnTo>
                    <a:pt x="5405" y="1319"/>
                  </a:lnTo>
                  <a:lnTo>
                    <a:pt x="5459" y="1241"/>
                  </a:lnTo>
                  <a:lnTo>
                    <a:pt x="5507" y="1163"/>
                  </a:lnTo>
                  <a:lnTo>
                    <a:pt x="5537" y="1085"/>
                  </a:lnTo>
                  <a:lnTo>
                    <a:pt x="5555" y="1007"/>
                  </a:lnTo>
                  <a:lnTo>
                    <a:pt x="5555" y="1007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5174" name="Freeform 6"/>
            <p:cNvSpPr>
              <a:spLocks/>
            </p:cNvSpPr>
            <p:nvPr/>
          </p:nvSpPr>
          <p:spPr bwMode="hidden">
            <a:xfrm>
              <a:off x="4942" y="0"/>
              <a:ext cx="816" cy="276"/>
            </a:xfrm>
            <a:custGeom>
              <a:avLst/>
              <a:gdLst/>
              <a:ahLst/>
              <a:cxnLst>
                <a:cxn ang="0">
                  <a:pos x="813" y="222"/>
                </a:cxn>
                <a:cxn ang="0">
                  <a:pos x="670" y="162"/>
                </a:cxn>
                <a:cxn ang="0">
                  <a:pos x="514" y="108"/>
                </a:cxn>
                <a:cxn ang="0">
                  <a:pos x="347" y="54"/>
                </a:cxn>
                <a:cxn ang="0">
                  <a:pos x="167" y="0"/>
                </a:cxn>
                <a:cxn ang="0">
                  <a:pos x="0" y="0"/>
                </a:cxn>
                <a:cxn ang="0">
                  <a:pos x="227" y="60"/>
                </a:cxn>
                <a:cxn ang="0">
                  <a:pos x="442" y="132"/>
                </a:cxn>
                <a:cxn ang="0">
                  <a:pos x="634" y="204"/>
                </a:cxn>
                <a:cxn ang="0">
                  <a:pos x="813" y="276"/>
                </a:cxn>
                <a:cxn ang="0">
                  <a:pos x="813" y="222"/>
                </a:cxn>
                <a:cxn ang="0">
                  <a:pos x="813" y="222"/>
                </a:cxn>
              </a:cxnLst>
              <a:rect l="0" t="0" r="r" b="b"/>
              <a:pathLst>
                <a:path w="813" h="276">
                  <a:moveTo>
                    <a:pt x="813" y="222"/>
                  </a:moveTo>
                  <a:lnTo>
                    <a:pt x="670" y="162"/>
                  </a:lnTo>
                  <a:lnTo>
                    <a:pt x="514" y="108"/>
                  </a:lnTo>
                  <a:lnTo>
                    <a:pt x="347" y="54"/>
                  </a:lnTo>
                  <a:lnTo>
                    <a:pt x="167" y="0"/>
                  </a:lnTo>
                  <a:lnTo>
                    <a:pt x="0" y="0"/>
                  </a:lnTo>
                  <a:lnTo>
                    <a:pt x="227" y="60"/>
                  </a:lnTo>
                  <a:lnTo>
                    <a:pt x="442" y="132"/>
                  </a:lnTo>
                  <a:lnTo>
                    <a:pt x="634" y="204"/>
                  </a:lnTo>
                  <a:lnTo>
                    <a:pt x="813" y="276"/>
                  </a:lnTo>
                  <a:lnTo>
                    <a:pt x="813" y="222"/>
                  </a:lnTo>
                  <a:lnTo>
                    <a:pt x="813" y="222"/>
                  </a:lnTo>
                  <a:close/>
                </a:path>
              </a:pathLst>
            </a:custGeom>
            <a:gradFill rotWithShape="1">
              <a:gsLst>
                <a:gs pos="0">
                  <a:schemeClr val="bg2"/>
                </a:gs>
                <a:gs pos="5000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0" cmpd="sng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5175" name="Freeform 7"/>
            <p:cNvSpPr>
              <a:spLocks/>
            </p:cNvSpPr>
            <p:nvPr/>
          </p:nvSpPr>
          <p:spPr bwMode="hidden">
            <a:xfrm>
              <a:off x="0" y="1984"/>
              <a:ext cx="5758" cy="2098"/>
            </a:xfrm>
            <a:custGeom>
              <a:avLst/>
              <a:gdLst/>
              <a:ahLst/>
              <a:cxnLst>
                <a:cxn ang="0">
                  <a:pos x="5740" y="0"/>
                </a:cxn>
                <a:cxn ang="0">
                  <a:pos x="5638" y="72"/>
                </a:cxn>
                <a:cxn ang="0">
                  <a:pos x="5537" y="138"/>
                </a:cxn>
                <a:cxn ang="0">
                  <a:pos x="5423" y="210"/>
                </a:cxn>
                <a:cxn ang="0">
                  <a:pos x="5304" y="276"/>
                </a:cxn>
                <a:cxn ang="0">
                  <a:pos x="5052" y="414"/>
                </a:cxn>
                <a:cxn ang="0">
                  <a:pos x="4777" y="552"/>
                </a:cxn>
                <a:cxn ang="0">
                  <a:pos x="4478" y="690"/>
                </a:cxn>
                <a:cxn ang="0">
                  <a:pos x="4162" y="827"/>
                </a:cxn>
                <a:cxn ang="0">
                  <a:pos x="3827" y="959"/>
                </a:cxn>
                <a:cxn ang="0">
                  <a:pos x="3468" y="1091"/>
                </a:cxn>
                <a:cxn ang="0">
                  <a:pos x="3091" y="1223"/>
                </a:cxn>
                <a:cxn ang="0">
                  <a:pos x="2697" y="1355"/>
                </a:cxn>
                <a:cxn ang="0">
                  <a:pos x="2284" y="1481"/>
                </a:cxn>
                <a:cxn ang="0">
                  <a:pos x="1860" y="1601"/>
                </a:cxn>
                <a:cxn ang="0">
                  <a:pos x="1417" y="1721"/>
                </a:cxn>
                <a:cxn ang="0">
                  <a:pos x="957" y="1834"/>
                </a:cxn>
                <a:cxn ang="0">
                  <a:pos x="484" y="1948"/>
                </a:cxn>
                <a:cxn ang="0">
                  <a:pos x="0" y="2056"/>
                </a:cxn>
                <a:cxn ang="0">
                  <a:pos x="0" y="2098"/>
                </a:cxn>
                <a:cxn ang="0">
                  <a:pos x="478" y="1990"/>
                </a:cxn>
                <a:cxn ang="0">
                  <a:pos x="951" y="1882"/>
                </a:cxn>
                <a:cxn ang="0">
                  <a:pos x="1405" y="1763"/>
                </a:cxn>
                <a:cxn ang="0">
                  <a:pos x="1842" y="1649"/>
                </a:cxn>
                <a:cxn ang="0">
                  <a:pos x="2266" y="1523"/>
                </a:cxn>
                <a:cxn ang="0">
                  <a:pos x="2679" y="1397"/>
                </a:cxn>
                <a:cxn ang="0">
                  <a:pos x="3067" y="1271"/>
                </a:cxn>
                <a:cxn ang="0">
                  <a:pos x="3444" y="1139"/>
                </a:cxn>
                <a:cxn ang="0">
                  <a:pos x="3803" y="1007"/>
                </a:cxn>
                <a:cxn ang="0">
                  <a:pos x="4138" y="875"/>
                </a:cxn>
                <a:cxn ang="0">
                  <a:pos x="4460" y="737"/>
                </a:cxn>
                <a:cxn ang="0">
                  <a:pos x="4759" y="600"/>
                </a:cxn>
                <a:cxn ang="0">
                  <a:pos x="5040" y="462"/>
                </a:cxn>
                <a:cxn ang="0">
                  <a:pos x="5292" y="324"/>
                </a:cxn>
                <a:cxn ang="0">
                  <a:pos x="5531" y="186"/>
                </a:cxn>
                <a:cxn ang="0">
                  <a:pos x="5740" y="48"/>
                </a:cxn>
                <a:cxn ang="0">
                  <a:pos x="5740" y="0"/>
                </a:cxn>
                <a:cxn ang="0">
                  <a:pos x="5740" y="0"/>
                </a:cxn>
              </a:cxnLst>
              <a:rect l="0" t="0" r="r" b="b"/>
              <a:pathLst>
                <a:path w="5740" h="2098">
                  <a:moveTo>
                    <a:pt x="5740" y="0"/>
                  </a:moveTo>
                  <a:lnTo>
                    <a:pt x="5638" y="72"/>
                  </a:lnTo>
                  <a:lnTo>
                    <a:pt x="5537" y="138"/>
                  </a:lnTo>
                  <a:lnTo>
                    <a:pt x="5423" y="210"/>
                  </a:lnTo>
                  <a:lnTo>
                    <a:pt x="5304" y="276"/>
                  </a:lnTo>
                  <a:lnTo>
                    <a:pt x="5052" y="414"/>
                  </a:lnTo>
                  <a:lnTo>
                    <a:pt x="4777" y="552"/>
                  </a:lnTo>
                  <a:lnTo>
                    <a:pt x="4478" y="690"/>
                  </a:lnTo>
                  <a:lnTo>
                    <a:pt x="4162" y="827"/>
                  </a:lnTo>
                  <a:lnTo>
                    <a:pt x="3827" y="959"/>
                  </a:lnTo>
                  <a:lnTo>
                    <a:pt x="3468" y="1091"/>
                  </a:lnTo>
                  <a:lnTo>
                    <a:pt x="3091" y="1223"/>
                  </a:lnTo>
                  <a:lnTo>
                    <a:pt x="2697" y="1355"/>
                  </a:lnTo>
                  <a:lnTo>
                    <a:pt x="2284" y="1481"/>
                  </a:lnTo>
                  <a:lnTo>
                    <a:pt x="1860" y="1601"/>
                  </a:lnTo>
                  <a:lnTo>
                    <a:pt x="1417" y="1721"/>
                  </a:lnTo>
                  <a:lnTo>
                    <a:pt x="957" y="1834"/>
                  </a:lnTo>
                  <a:lnTo>
                    <a:pt x="484" y="1948"/>
                  </a:lnTo>
                  <a:lnTo>
                    <a:pt x="0" y="2056"/>
                  </a:lnTo>
                  <a:lnTo>
                    <a:pt x="0" y="2098"/>
                  </a:lnTo>
                  <a:lnTo>
                    <a:pt x="478" y="1990"/>
                  </a:lnTo>
                  <a:lnTo>
                    <a:pt x="951" y="1882"/>
                  </a:lnTo>
                  <a:lnTo>
                    <a:pt x="1405" y="1763"/>
                  </a:lnTo>
                  <a:lnTo>
                    <a:pt x="1842" y="1649"/>
                  </a:lnTo>
                  <a:lnTo>
                    <a:pt x="2266" y="1523"/>
                  </a:lnTo>
                  <a:lnTo>
                    <a:pt x="2679" y="1397"/>
                  </a:lnTo>
                  <a:lnTo>
                    <a:pt x="3067" y="1271"/>
                  </a:lnTo>
                  <a:lnTo>
                    <a:pt x="3444" y="1139"/>
                  </a:lnTo>
                  <a:lnTo>
                    <a:pt x="3803" y="1007"/>
                  </a:lnTo>
                  <a:lnTo>
                    <a:pt x="4138" y="875"/>
                  </a:lnTo>
                  <a:lnTo>
                    <a:pt x="4460" y="737"/>
                  </a:lnTo>
                  <a:lnTo>
                    <a:pt x="4759" y="600"/>
                  </a:lnTo>
                  <a:lnTo>
                    <a:pt x="5040" y="462"/>
                  </a:lnTo>
                  <a:lnTo>
                    <a:pt x="5292" y="324"/>
                  </a:lnTo>
                  <a:lnTo>
                    <a:pt x="5531" y="186"/>
                  </a:lnTo>
                  <a:lnTo>
                    <a:pt x="5740" y="48"/>
                  </a:lnTo>
                  <a:lnTo>
                    <a:pt x="5740" y="0"/>
                  </a:lnTo>
                  <a:lnTo>
                    <a:pt x="574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5176" name="Freeform 8"/>
            <p:cNvSpPr>
              <a:spLocks/>
            </p:cNvSpPr>
            <p:nvPr/>
          </p:nvSpPr>
          <p:spPr bwMode="hidden">
            <a:xfrm>
              <a:off x="0" y="102"/>
              <a:ext cx="1961" cy="1265"/>
            </a:xfrm>
            <a:custGeom>
              <a:avLst/>
              <a:gdLst/>
              <a:ahLst/>
              <a:cxnLst>
                <a:cxn ang="0">
                  <a:pos x="1955" y="485"/>
                </a:cxn>
                <a:cxn ang="0">
                  <a:pos x="1901" y="390"/>
                </a:cxn>
                <a:cxn ang="0">
                  <a:pos x="1770" y="306"/>
                </a:cxn>
                <a:cxn ang="0">
                  <a:pos x="1579" y="228"/>
                </a:cxn>
                <a:cxn ang="0">
                  <a:pos x="1327" y="162"/>
                </a:cxn>
                <a:cxn ang="0">
                  <a:pos x="1010" y="102"/>
                </a:cxn>
                <a:cxn ang="0">
                  <a:pos x="646" y="54"/>
                </a:cxn>
                <a:cxn ang="0">
                  <a:pos x="227" y="18"/>
                </a:cxn>
                <a:cxn ang="0">
                  <a:pos x="0" y="12"/>
                </a:cxn>
                <a:cxn ang="0">
                  <a:pos x="431" y="48"/>
                </a:cxn>
                <a:cxn ang="0">
                  <a:pos x="813" y="90"/>
                </a:cxn>
                <a:cxn ang="0">
                  <a:pos x="1148" y="144"/>
                </a:cxn>
                <a:cxn ang="0">
                  <a:pos x="1423" y="204"/>
                </a:cxn>
                <a:cxn ang="0">
                  <a:pos x="1638" y="276"/>
                </a:cxn>
                <a:cxn ang="0">
                  <a:pos x="1794" y="360"/>
                </a:cxn>
                <a:cxn ang="0">
                  <a:pos x="1883" y="443"/>
                </a:cxn>
                <a:cxn ang="0">
                  <a:pos x="1901" y="539"/>
                </a:cxn>
                <a:cxn ang="0">
                  <a:pos x="1854" y="629"/>
                </a:cxn>
                <a:cxn ang="0">
                  <a:pos x="1746" y="719"/>
                </a:cxn>
                <a:cxn ang="0">
                  <a:pos x="1579" y="809"/>
                </a:cxn>
                <a:cxn ang="0">
                  <a:pos x="1357" y="899"/>
                </a:cxn>
                <a:cxn ang="0">
                  <a:pos x="1088" y="989"/>
                </a:cxn>
                <a:cxn ang="0">
                  <a:pos x="765" y="1073"/>
                </a:cxn>
                <a:cxn ang="0">
                  <a:pos x="407" y="1157"/>
                </a:cxn>
                <a:cxn ang="0">
                  <a:pos x="0" y="1241"/>
                </a:cxn>
                <a:cxn ang="0">
                  <a:pos x="215" y="1223"/>
                </a:cxn>
                <a:cxn ang="0">
                  <a:pos x="610" y="1139"/>
                </a:cxn>
                <a:cxn ang="0">
                  <a:pos x="957" y="1049"/>
                </a:cxn>
                <a:cxn ang="0">
                  <a:pos x="1262" y="959"/>
                </a:cxn>
                <a:cxn ang="0">
                  <a:pos x="1513" y="863"/>
                </a:cxn>
                <a:cxn ang="0">
                  <a:pos x="1716" y="767"/>
                </a:cxn>
                <a:cxn ang="0">
                  <a:pos x="1860" y="677"/>
                </a:cxn>
                <a:cxn ang="0">
                  <a:pos x="1937" y="581"/>
                </a:cxn>
                <a:cxn ang="0">
                  <a:pos x="1955" y="533"/>
                </a:cxn>
              </a:cxnLst>
              <a:rect l="0" t="0" r="r" b="b"/>
              <a:pathLst>
                <a:path w="1955" h="1265">
                  <a:moveTo>
                    <a:pt x="1955" y="533"/>
                  </a:moveTo>
                  <a:lnTo>
                    <a:pt x="1955" y="485"/>
                  </a:lnTo>
                  <a:lnTo>
                    <a:pt x="1937" y="438"/>
                  </a:lnTo>
                  <a:lnTo>
                    <a:pt x="1901" y="390"/>
                  </a:lnTo>
                  <a:lnTo>
                    <a:pt x="1842" y="348"/>
                  </a:lnTo>
                  <a:lnTo>
                    <a:pt x="1770" y="306"/>
                  </a:lnTo>
                  <a:lnTo>
                    <a:pt x="1686" y="270"/>
                  </a:lnTo>
                  <a:lnTo>
                    <a:pt x="1579" y="228"/>
                  </a:lnTo>
                  <a:lnTo>
                    <a:pt x="1459" y="198"/>
                  </a:lnTo>
                  <a:lnTo>
                    <a:pt x="1327" y="162"/>
                  </a:lnTo>
                  <a:lnTo>
                    <a:pt x="1178" y="132"/>
                  </a:lnTo>
                  <a:lnTo>
                    <a:pt x="1010" y="102"/>
                  </a:lnTo>
                  <a:lnTo>
                    <a:pt x="837" y="78"/>
                  </a:lnTo>
                  <a:lnTo>
                    <a:pt x="646" y="54"/>
                  </a:lnTo>
                  <a:lnTo>
                    <a:pt x="442" y="36"/>
                  </a:lnTo>
                  <a:lnTo>
                    <a:pt x="227" y="18"/>
                  </a:lnTo>
                  <a:lnTo>
                    <a:pt x="0" y="0"/>
                  </a:lnTo>
                  <a:lnTo>
                    <a:pt x="0" y="12"/>
                  </a:lnTo>
                  <a:lnTo>
                    <a:pt x="221" y="30"/>
                  </a:lnTo>
                  <a:lnTo>
                    <a:pt x="431" y="48"/>
                  </a:lnTo>
                  <a:lnTo>
                    <a:pt x="628" y="66"/>
                  </a:lnTo>
                  <a:lnTo>
                    <a:pt x="813" y="90"/>
                  </a:lnTo>
                  <a:lnTo>
                    <a:pt x="987" y="114"/>
                  </a:lnTo>
                  <a:lnTo>
                    <a:pt x="1148" y="144"/>
                  </a:lnTo>
                  <a:lnTo>
                    <a:pt x="1292" y="174"/>
                  </a:lnTo>
                  <a:lnTo>
                    <a:pt x="1423" y="204"/>
                  </a:lnTo>
                  <a:lnTo>
                    <a:pt x="1537" y="240"/>
                  </a:lnTo>
                  <a:lnTo>
                    <a:pt x="1638" y="276"/>
                  </a:lnTo>
                  <a:lnTo>
                    <a:pt x="1728" y="318"/>
                  </a:lnTo>
                  <a:lnTo>
                    <a:pt x="1794" y="360"/>
                  </a:lnTo>
                  <a:lnTo>
                    <a:pt x="1848" y="402"/>
                  </a:lnTo>
                  <a:lnTo>
                    <a:pt x="1883" y="443"/>
                  </a:lnTo>
                  <a:lnTo>
                    <a:pt x="1901" y="491"/>
                  </a:lnTo>
                  <a:lnTo>
                    <a:pt x="1901" y="539"/>
                  </a:lnTo>
                  <a:lnTo>
                    <a:pt x="1883" y="587"/>
                  </a:lnTo>
                  <a:lnTo>
                    <a:pt x="1854" y="629"/>
                  </a:lnTo>
                  <a:lnTo>
                    <a:pt x="1806" y="677"/>
                  </a:lnTo>
                  <a:lnTo>
                    <a:pt x="1746" y="719"/>
                  </a:lnTo>
                  <a:lnTo>
                    <a:pt x="1668" y="767"/>
                  </a:lnTo>
                  <a:lnTo>
                    <a:pt x="1579" y="809"/>
                  </a:lnTo>
                  <a:lnTo>
                    <a:pt x="1471" y="857"/>
                  </a:lnTo>
                  <a:lnTo>
                    <a:pt x="1357" y="899"/>
                  </a:lnTo>
                  <a:lnTo>
                    <a:pt x="1226" y="941"/>
                  </a:lnTo>
                  <a:lnTo>
                    <a:pt x="1088" y="989"/>
                  </a:lnTo>
                  <a:lnTo>
                    <a:pt x="933" y="1031"/>
                  </a:lnTo>
                  <a:lnTo>
                    <a:pt x="765" y="1073"/>
                  </a:lnTo>
                  <a:lnTo>
                    <a:pt x="592" y="1115"/>
                  </a:lnTo>
                  <a:lnTo>
                    <a:pt x="407" y="1157"/>
                  </a:lnTo>
                  <a:lnTo>
                    <a:pt x="209" y="1199"/>
                  </a:lnTo>
                  <a:lnTo>
                    <a:pt x="0" y="1241"/>
                  </a:lnTo>
                  <a:lnTo>
                    <a:pt x="0" y="1265"/>
                  </a:lnTo>
                  <a:lnTo>
                    <a:pt x="215" y="1223"/>
                  </a:lnTo>
                  <a:lnTo>
                    <a:pt x="413" y="1181"/>
                  </a:lnTo>
                  <a:lnTo>
                    <a:pt x="610" y="1139"/>
                  </a:lnTo>
                  <a:lnTo>
                    <a:pt x="789" y="1091"/>
                  </a:lnTo>
                  <a:lnTo>
                    <a:pt x="957" y="1049"/>
                  </a:lnTo>
                  <a:lnTo>
                    <a:pt x="1118" y="1001"/>
                  </a:lnTo>
                  <a:lnTo>
                    <a:pt x="1262" y="959"/>
                  </a:lnTo>
                  <a:lnTo>
                    <a:pt x="1393" y="911"/>
                  </a:lnTo>
                  <a:lnTo>
                    <a:pt x="1513" y="863"/>
                  </a:lnTo>
                  <a:lnTo>
                    <a:pt x="1620" y="815"/>
                  </a:lnTo>
                  <a:lnTo>
                    <a:pt x="1716" y="767"/>
                  </a:lnTo>
                  <a:lnTo>
                    <a:pt x="1794" y="725"/>
                  </a:lnTo>
                  <a:lnTo>
                    <a:pt x="1860" y="677"/>
                  </a:lnTo>
                  <a:lnTo>
                    <a:pt x="1907" y="629"/>
                  </a:lnTo>
                  <a:lnTo>
                    <a:pt x="1937" y="581"/>
                  </a:lnTo>
                  <a:lnTo>
                    <a:pt x="1955" y="533"/>
                  </a:lnTo>
                  <a:lnTo>
                    <a:pt x="1955" y="533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5177" name="Freeform 9"/>
            <p:cNvSpPr>
              <a:spLocks/>
            </p:cNvSpPr>
            <p:nvPr/>
          </p:nvSpPr>
          <p:spPr bwMode="hidden">
            <a:xfrm>
              <a:off x="0" y="0"/>
              <a:ext cx="4709" cy="2901"/>
            </a:xfrm>
            <a:custGeom>
              <a:avLst/>
              <a:gdLst/>
              <a:ahLst/>
              <a:cxnLst>
                <a:cxn ang="0">
                  <a:pos x="4694" y="797"/>
                </a:cxn>
                <a:cxn ang="0">
                  <a:pos x="4664" y="665"/>
                </a:cxn>
                <a:cxn ang="0">
                  <a:pos x="4586" y="540"/>
                </a:cxn>
                <a:cxn ang="0">
                  <a:pos x="4466" y="426"/>
                </a:cxn>
                <a:cxn ang="0">
                  <a:pos x="4299" y="312"/>
                </a:cxn>
                <a:cxn ang="0">
                  <a:pos x="4084" y="216"/>
                </a:cxn>
                <a:cxn ang="0">
                  <a:pos x="3833" y="120"/>
                </a:cxn>
                <a:cxn ang="0">
                  <a:pos x="3540" y="36"/>
                </a:cxn>
                <a:cxn ang="0">
                  <a:pos x="3205" y="0"/>
                </a:cxn>
                <a:cxn ang="0">
                  <a:pos x="3540" y="78"/>
                </a:cxn>
                <a:cxn ang="0">
                  <a:pos x="3833" y="162"/>
                </a:cxn>
                <a:cxn ang="0">
                  <a:pos x="4084" y="258"/>
                </a:cxn>
                <a:cxn ang="0">
                  <a:pos x="4287" y="366"/>
                </a:cxn>
                <a:cxn ang="0">
                  <a:pos x="4443" y="480"/>
                </a:cxn>
                <a:cxn ang="0">
                  <a:pos x="4550" y="605"/>
                </a:cxn>
                <a:cxn ang="0">
                  <a:pos x="4610" y="737"/>
                </a:cxn>
                <a:cxn ang="0">
                  <a:pos x="4610" y="875"/>
                </a:cxn>
                <a:cxn ang="0">
                  <a:pos x="4568" y="1001"/>
                </a:cxn>
                <a:cxn ang="0">
                  <a:pos x="4490" y="1127"/>
                </a:cxn>
                <a:cxn ang="0">
                  <a:pos x="4371" y="1259"/>
                </a:cxn>
                <a:cxn ang="0">
                  <a:pos x="4215" y="1385"/>
                </a:cxn>
                <a:cxn ang="0">
                  <a:pos x="4024" y="1517"/>
                </a:cxn>
                <a:cxn ang="0">
                  <a:pos x="3803" y="1648"/>
                </a:cxn>
                <a:cxn ang="0">
                  <a:pos x="3546" y="1774"/>
                </a:cxn>
                <a:cxn ang="0">
                  <a:pos x="3259" y="1906"/>
                </a:cxn>
                <a:cxn ang="0">
                  <a:pos x="2942" y="2032"/>
                </a:cxn>
                <a:cxn ang="0">
                  <a:pos x="2595" y="2164"/>
                </a:cxn>
                <a:cxn ang="0">
                  <a:pos x="2224" y="2284"/>
                </a:cxn>
                <a:cxn ang="0">
                  <a:pos x="1824" y="2410"/>
                </a:cxn>
                <a:cxn ang="0">
                  <a:pos x="1399" y="2530"/>
                </a:cxn>
                <a:cxn ang="0">
                  <a:pos x="484" y="2757"/>
                </a:cxn>
                <a:cxn ang="0">
                  <a:pos x="0" y="2901"/>
                </a:cxn>
                <a:cxn ang="0">
                  <a:pos x="969" y="2674"/>
                </a:cxn>
                <a:cxn ang="0">
                  <a:pos x="1638" y="2494"/>
                </a:cxn>
                <a:cxn ang="0">
                  <a:pos x="2057" y="2374"/>
                </a:cxn>
                <a:cxn ang="0">
                  <a:pos x="2451" y="2248"/>
                </a:cxn>
                <a:cxn ang="0">
                  <a:pos x="2816" y="2116"/>
                </a:cxn>
                <a:cxn ang="0">
                  <a:pos x="3151" y="1984"/>
                </a:cxn>
                <a:cxn ang="0">
                  <a:pos x="3462" y="1858"/>
                </a:cxn>
                <a:cxn ang="0">
                  <a:pos x="3737" y="1720"/>
                </a:cxn>
                <a:cxn ang="0">
                  <a:pos x="3982" y="1589"/>
                </a:cxn>
                <a:cxn ang="0">
                  <a:pos x="4191" y="1457"/>
                </a:cxn>
                <a:cxn ang="0">
                  <a:pos x="4371" y="1325"/>
                </a:cxn>
                <a:cxn ang="0">
                  <a:pos x="4508" y="1193"/>
                </a:cxn>
                <a:cxn ang="0">
                  <a:pos x="4610" y="1061"/>
                </a:cxn>
                <a:cxn ang="0">
                  <a:pos x="4670" y="935"/>
                </a:cxn>
                <a:cxn ang="0">
                  <a:pos x="4688" y="869"/>
                </a:cxn>
              </a:cxnLst>
              <a:rect l="0" t="0" r="r" b="b"/>
              <a:pathLst>
                <a:path w="4694" h="2901">
                  <a:moveTo>
                    <a:pt x="4688" y="869"/>
                  </a:moveTo>
                  <a:lnTo>
                    <a:pt x="4694" y="797"/>
                  </a:lnTo>
                  <a:lnTo>
                    <a:pt x="4688" y="731"/>
                  </a:lnTo>
                  <a:lnTo>
                    <a:pt x="4664" y="665"/>
                  </a:lnTo>
                  <a:lnTo>
                    <a:pt x="4634" y="599"/>
                  </a:lnTo>
                  <a:lnTo>
                    <a:pt x="4586" y="540"/>
                  </a:lnTo>
                  <a:lnTo>
                    <a:pt x="4532" y="480"/>
                  </a:lnTo>
                  <a:lnTo>
                    <a:pt x="4466" y="426"/>
                  </a:lnTo>
                  <a:lnTo>
                    <a:pt x="4389" y="366"/>
                  </a:lnTo>
                  <a:lnTo>
                    <a:pt x="4299" y="312"/>
                  </a:lnTo>
                  <a:lnTo>
                    <a:pt x="4197" y="264"/>
                  </a:lnTo>
                  <a:lnTo>
                    <a:pt x="4084" y="216"/>
                  </a:lnTo>
                  <a:lnTo>
                    <a:pt x="3964" y="168"/>
                  </a:lnTo>
                  <a:lnTo>
                    <a:pt x="3833" y="120"/>
                  </a:lnTo>
                  <a:lnTo>
                    <a:pt x="3689" y="78"/>
                  </a:lnTo>
                  <a:lnTo>
                    <a:pt x="3540" y="36"/>
                  </a:lnTo>
                  <a:lnTo>
                    <a:pt x="3378" y="0"/>
                  </a:lnTo>
                  <a:lnTo>
                    <a:pt x="3205" y="0"/>
                  </a:lnTo>
                  <a:lnTo>
                    <a:pt x="3378" y="36"/>
                  </a:lnTo>
                  <a:lnTo>
                    <a:pt x="3540" y="78"/>
                  </a:lnTo>
                  <a:lnTo>
                    <a:pt x="3689" y="120"/>
                  </a:lnTo>
                  <a:lnTo>
                    <a:pt x="3833" y="162"/>
                  </a:lnTo>
                  <a:lnTo>
                    <a:pt x="3964" y="210"/>
                  </a:lnTo>
                  <a:lnTo>
                    <a:pt x="4084" y="258"/>
                  </a:lnTo>
                  <a:lnTo>
                    <a:pt x="4191" y="312"/>
                  </a:lnTo>
                  <a:lnTo>
                    <a:pt x="4287" y="366"/>
                  </a:lnTo>
                  <a:lnTo>
                    <a:pt x="4371" y="420"/>
                  </a:lnTo>
                  <a:lnTo>
                    <a:pt x="4443" y="480"/>
                  </a:lnTo>
                  <a:lnTo>
                    <a:pt x="4502" y="540"/>
                  </a:lnTo>
                  <a:lnTo>
                    <a:pt x="4550" y="605"/>
                  </a:lnTo>
                  <a:lnTo>
                    <a:pt x="4586" y="671"/>
                  </a:lnTo>
                  <a:lnTo>
                    <a:pt x="4610" y="737"/>
                  </a:lnTo>
                  <a:lnTo>
                    <a:pt x="4616" y="803"/>
                  </a:lnTo>
                  <a:lnTo>
                    <a:pt x="4610" y="875"/>
                  </a:lnTo>
                  <a:lnTo>
                    <a:pt x="4592" y="935"/>
                  </a:lnTo>
                  <a:lnTo>
                    <a:pt x="4568" y="1001"/>
                  </a:lnTo>
                  <a:lnTo>
                    <a:pt x="4532" y="1067"/>
                  </a:lnTo>
                  <a:lnTo>
                    <a:pt x="4490" y="1127"/>
                  </a:lnTo>
                  <a:lnTo>
                    <a:pt x="4437" y="1193"/>
                  </a:lnTo>
                  <a:lnTo>
                    <a:pt x="4371" y="1259"/>
                  </a:lnTo>
                  <a:lnTo>
                    <a:pt x="4299" y="1325"/>
                  </a:lnTo>
                  <a:lnTo>
                    <a:pt x="4215" y="1385"/>
                  </a:lnTo>
                  <a:lnTo>
                    <a:pt x="4126" y="1451"/>
                  </a:lnTo>
                  <a:lnTo>
                    <a:pt x="4024" y="1517"/>
                  </a:lnTo>
                  <a:lnTo>
                    <a:pt x="3916" y="1583"/>
                  </a:lnTo>
                  <a:lnTo>
                    <a:pt x="3803" y="1648"/>
                  </a:lnTo>
                  <a:lnTo>
                    <a:pt x="3677" y="1714"/>
                  </a:lnTo>
                  <a:lnTo>
                    <a:pt x="3546" y="1774"/>
                  </a:lnTo>
                  <a:lnTo>
                    <a:pt x="3408" y="1840"/>
                  </a:lnTo>
                  <a:lnTo>
                    <a:pt x="3259" y="1906"/>
                  </a:lnTo>
                  <a:lnTo>
                    <a:pt x="3103" y="1972"/>
                  </a:lnTo>
                  <a:lnTo>
                    <a:pt x="2942" y="2032"/>
                  </a:lnTo>
                  <a:lnTo>
                    <a:pt x="2768" y="2098"/>
                  </a:lnTo>
                  <a:lnTo>
                    <a:pt x="2595" y="2164"/>
                  </a:lnTo>
                  <a:lnTo>
                    <a:pt x="2410" y="2224"/>
                  </a:lnTo>
                  <a:lnTo>
                    <a:pt x="2224" y="2284"/>
                  </a:lnTo>
                  <a:lnTo>
                    <a:pt x="2027" y="2350"/>
                  </a:lnTo>
                  <a:lnTo>
                    <a:pt x="1824" y="2410"/>
                  </a:lnTo>
                  <a:lnTo>
                    <a:pt x="1614" y="2470"/>
                  </a:lnTo>
                  <a:lnTo>
                    <a:pt x="1399" y="2530"/>
                  </a:lnTo>
                  <a:lnTo>
                    <a:pt x="957" y="2644"/>
                  </a:lnTo>
                  <a:lnTo>
                    <a:pt x="484" y="2757"/>
                  </a:lnTo>
                  <a:lnTo>
                    <a:pt x="0" y="2865"/>
                  </a:lnTo>
                  <a:lnTo>
                    <a:pt x="0" y="2901"/>
                  </a:lnTo>
                  <a:lnTo>
                    <a:pt x="496" y="2787"/>
                  </a:lnTo>
                  <a:lnTo>
                    <a:pt x="969" y="2674"/>
                  </a:lnTo>
                  <a:lnTo>
                    <a:pt x="1423" y="2554"/>
                  </a:lnTo>
                  <a:lnTo>
                    <a:pt x="1638" y="2494"/>
                  </a:lnTo>
                  <a:lnTo>
                    <a:pt x="1854" y="2434"/>
                  </a:lnTo>
                  <a:lnTo>
                    <a:pt x="2057" y="2374"/>
                  </a:lnTo>
                  <a:lnTo>
                    <a:pt x="2254" y="2308"/>
                  </a:lnTo>
                  <a:lnTo>
                    <a:pt x="2451" y="2248"/>
                  </a:lnTo>
                  <a:lnTo>
                    <a:pt x="2637" y="2182"/>
                  </a:lnTo>
                  <a:lnTo>
                    <a:pt x="2816" y="2116"/>
                  </a:lnTo>
                  <a:lnTo>
                    <a:pt x="2990" y="2050"/>
                  </a:lnTo>
                  <a:lnTo>
                    <a:pt x="3151" y="1984"/>
                  </a:lnTo>
                  <a:lnTo>
                    <a:pt x="3312" y="1924"/>
                  </a:lnTo>
                  <a:lnTo>
                    <a:pt x="3462" y="1858"/>
                  </a:lnTo>
                  <a:lnTo>
                    <a:pt x="3605" y="1792"/>
                  </a:lnTo>
                  <a:lnTo>
                    <a:pt x="3737" y="1720"/>
                  </a:lnTo>
                  <a:lnTo>
                    <a:pt x="3863" y="1654"/>
                  </a:lnTo>
                  <a:lnTo>
                    <a:pt x="3982" y="1589"/>
                  </a:lnTo>
                  <a:lnTo>
                    <a:pt x="4090" y="1523"/>
                  </a:lnTo>
                  <a:lnTo>
                    <a:pt x="4191" y="1457"/>
                  </a:lnTo>
                  <a:lnTo>
                    <a:pt x="4287" y="1391"/>
                  </a:lnTo>
                  <a:lnTo>
                    <a:pt x="4371" y="1325"/>
                  </a:lnTo>
                  <a:lnTo>
                    <a:pt x="4443" y="1259"/>
                  </a:lnTo>
                  <a:lnTo>
                    <a:pt x="4508" y="1193"/>
                  </a:lnTo>
                  <a:lnTo>
                    <a:pt x="4562" y="1127"/>
                  </a:lnTo>
                  <a:lnTo>
                    <a:pt x="4610" y="1061"/>
                  </a:lnTo>
                  <a:lnTo>
                    <a:pt x="4646" y="995"/>
                  </a:lnTo>
                  <a:lnTo>
                    <a:pt x="4670" y="935"/>
                  </a:lnTo>
                  <a:lnTo>
                    <a:pt x="4688" y="869"/>
                  </a:lnTo>
                  <a:lnTo>
                    <a:pt x="4688" y="869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5178" name="Freeform 10"/>
            <p:cNvSpPr>
              <a:spLocks/>
            </p:cNvSpPr>
            <p:nvPr/>
          </p:nvSpPr>
          <p:spPr bwMode="hidden">
            <a:xfrm>
              <a:off x="0" y="0"/>
              <a:ext cx="3773" cy="2356"/>
            </a:xfrm>
            <a:custGeom>
              <a:avLst/>
              <a:gdLst/>
              <a:ahLst/>
              <a:cxnLst>
                <a:cxn ang="0">
                  <a:pos x="3761" y="719"/>
                </a:cxn>
                <a:cxn ang="0">
                  <a:pos x="3731" y="599"/>
                </a:cxn>
                <a:cxn ang="0">
                  <a:pos x="3653" y="486"/>
                </a:cxn>
                <a:cxn ang="0">
                  <a:pos x="3522" y="378"/>
                </a:cxn>
                <a:cxn ang="0">
                  <a:pos x="3348" y="282"/>
                </a:cxn>
                <a:cxn ang="0">
                  <a:pos x="3127" y="192"/>
                </a:cxn>
                <a:cxn ang="0">
                  <a:pos x="2864" y="108"/>
                </a:cxn>
                <a:cxn ang="0">
                  <a:pos x="2559" y="36"/>
                </a:cxn>
                <a:cxn ang="0">
                  <a:pos x="2230" y="0"/>
                </a:cxn>
                <a:cxn ang="0">
                  <a:pos x="2577" y="72"/>
                </a:cxn>
                <a:cxn ang="0">
                  <a:pos x="2876" y="150"/>
                </a:cxn>
                <a:cxn ang="0">
                  <a:pos x="3139" y="234"/>
                </a:cxn>
                <a:cxn ang="0">
                  <a:pos x="3348" y="330"/>
                </a:cxn>
                <a:cxn ang="0">
                  <a:pos x="3516" y="432"/>
                </a:cxn>
                <a:cxn ang="0">
                  <a:pos x="3623" y="545"/>
                </a:cxn>
                <a:cxn ang="0">
                  <a:pos x="3683" y="665"/>
                </a:cxn>
                <a:cxn ang="0">
                  <a:pos x="3689" y="791"/>
                </a:cxn>
                <a:cxn ang="0">
                  <a:pos x="3653" y="887"/>
                </a:cxn>
                <a:cxn ang="0">
                  <a:pos x="3593" y="989"/>
                </a:cxn>
                <a:cxn ang="0">
                  <a:pos x="3498" y="1091"/>
                </a:cxn>
                <a:cxn ang="0">
                  <a:pos x="3372" y="1187"/>
                </a:cxn>
                <a:cxn ang="0">
                  <a:pos x="3223" y="1289"/>
                </a:cxn>
                <a:cxn ang="0">
                  <a:pos x="3043" y="1391"/>
                </a:cxn>
                <a:cxn ang="0">
                  <a:pos x="2834" y="1493"/>
                </a:cxn>
                <a:cxn ang="0">
                  <a:pos x="2607" y="1589"/>
                </a:cxn>
                <a:cxn ang="0">
                  <a:pos x="2075" y="1786"/>
                </a:cxn>
                <a:cxn ang="0">
                  <a:pos x="1459" y="1972"/>
                </a:cxn>
                <a:cxn ang="0">
                  <a:pos x="765" y="2158"/>
                </a:cxn>
                <a:cxn ang="0">
                  <a:pos x="0" y="2326"/>
                </a:cxn>
                <a:cxn ang="0">
                  <a:pos x="401" y="2272"/>
                </a:cxn>
                <a:cxn ang="0">
                  <a:pos x="1142" y="2092"/>
                </a:cxn>
                <a:cxn ang="0">
                  <a:pos x="1812" y="1900"/>
                </a:cxn>
                <a:cxn ang="0">
                  <a:pos x="2392" y="1702"/>
                </a:cxn>
                <a:cxn ang="0">
                  <a:pos x="2649" y="1607"/>
                </a:cxn>
                <a:cxn ang="0">
                  <a:pos x="2882" y="1505"/>
                </a:cxn>
                <a:cxn ang="0">
                  <a:pos x="3091" y="1403"/>
                </a:cxn>
                <a:cxn ang="0">
                  <a:pos x="3277" y="1301"/>
                </a:cxn>
                <a:cxn ang="0">
                  <a:pos x="3432" y="1193"/>
                </a:cxn>
                <a:cxn ang="0">
                  <a:pos x="3558" y="1091"/>
                </a:cxn>
                <a:cxn ang="0">
                  <a:pos x="3653" y="989"/>
                </a:cxn>
                <a:cxn ang="0">
                  <a:pos x="3719" y="887"/>
                </a:cxn>
                <a:cxn ang="0">
                  <a:pos x="3755" y="785"/>
                </a:cxn>
              </a:cxnLst>
              <a:rect l="0" t="0" r="r" b="b"/>
              <a:pathLst>
                <a:path w="3761" h="2356">
                  <a:moveTo>
                    <a:pt x="3755" y="785"/>
                  </a:moveTo>
                  <a:lnTo>
                    <a:pt x="3761" y="719"/>
                  </a:lnTo>
                  <a:lnTo>
                    <a:pt x="3755" y="659"/>
                  </a:lnTo>
                  <a:lnTo>
                    <a:pt x="3731" y="599"/>
                  </a:lnTo>
                  <a:lnTo>
                    <a:pt x="3701" y="545"/>
                  </a:lnTo>
                  <a:lnTo>
                    <a:pt x="3653" y="486"/>
                  </a:lnTo>
                  <a:lnTo>
                    <a:pt x="3593" y="432"/>
                  </a:lnTo>
                  <a:lnTo>
                    <a:pt x="3522" y="378"/>
                  </a:lnTo>
                  <a:lnTo>
                    <a:pt x="3444" y="330"/>
                  </a:lnTo>
                  <a:lnTo>
                    <a:pt x="3348" y="282"/>
                  </a:lnTo>
                  <a:lnTo>
                    <a:pt x="3241" y="234"/>
                  </a:lnTo>
                  <a:lnTo>
                    <a:pt x="3127" y="192"/>
                  </a:lnTo>
                  <a:lnTo>
                    <a:pt x="3002" y="150"/>
                  </a:lnTo>
                  <a:lnTo>
                    <a:pt x="2864" y="108"/>
                  </a:lnTo>
                  <a:lnTo>
                    <a:pt x="2715" y="72"/>
                  </a:lnTo>
                  <a:lnTo>
                    <a:pt x="2559" y="36"/>
                  </a:lnTo>
                  <a:lnTo>
                    <a:pt x="2392" y="0"/>
                  </a:lnTo>
                  <a:lnTo>
                    <a:pt x="2230" y="0"/>
                  </a:lnTo>
                  <a:lnTo>
                    <a:pt x="2410" y="36"/>
                  </a:lnTo>
                  <a:lnTo>
                    <a:pt x="2577" y="72"/>
                  </a:lnTo>
                  <a:lnTo>
                    <a:pt x="2732" y="108"/>
                  </a:lnTo>
                  <a:lnTo>
                    <a:pt x="2876" y="150"/>
                  </a:lnTo>
                  <a:lnTo>
                    <a:pt x="3014" y="192"/>
                  </a:lnTo>
                  <a:lnTo>
                    <a:pt x="3139" y="234"/>
                  </a:lnTo>
                  <a:lnTo>
                    <a:pt x="3253" y="282"/>
                  </a:lnTo>
                  <a:lnTo>
                    <a:pt x="3348" y="330"/>
                  </a:lnTo>
                  <a:lnTo>
                    <a:pt x="3438" y="384"/>
                  </a:lnTo>
                  <a:lnTo>
                    <a:pt x="3516" y="432"/>
                  </a:lnTo>
                  <a:lnTo>
                    <a:pt x="3576" y="492"/>
                  </a:lnTo>
                  <a:lnTo>
                    <a:pt x="3623" y="545"/>
                  </a:lnTo>
                  <a:lnTo>
                    <a:pt x="3665" y="605"/>
                  </a:lnTo>
                  <a:lnTo>
                    <a:pt x="3683" y="665"/>
                  </a:lnTo>
                  <a:lnTo>
                    <a:pt x="3695" y="725"/>
                  </a:lnTo>
                  <a:lnTo>
                    <a:pt x="3689" y="791"/>
                  </a:lnTo>
                  <a:lnTo>
                    <a:pt x="3677" y="839"/>
                  </a:lnTo>
                  <a:lnTo>
                    <a:pt x="3653" y="887"/>
                  </a:lnTo>
                  <a:lnTo>
                    <a:pt x="3629" y="941"/>
                  </a:lnTo>
                  <a:lnTo>
                    <a:pt x="3593" y="989"/>
                  </a:lnTo>
                  <a:lnTo>
                    <a:pt x="3546" y="1037"/>
                  </a:lnTo>
                  <a:lnTo>
                    <a:pt x="3498" y="1091"/>
                  </a:lnTo>
                  <a:lnTo>
                    <a:pt x="3438" y="1139"/>
                  </a:lnTo>
                  <a:lnTo>
                    <a:pt x="3372" y="1187"/>
                  </a:lnTo>
                  <a:lnTo>
                    <a:pt x="3301" y="1241"/>
                  </a:lnTo>
                  <a:lnTo>
                    <a:pt x="3223" y="1289"/>
                  </a:lnTo>
                  <a:lnTo>
                    <a:pt x="3133" y="1343"/>
                  </a:lnTo>
                  <a:lnTo>
                    <a:pt x="3043" y="1391"/>
                  </a:lnTo>
                  <a:lnTo>
                    <a:pt x="2942" y="1439"/>
                  </a:lnTo>
                  <a:lnTo>
                    <a:pt x="2834" y="1493"/>
                  </a:lnTo>
                  <a:lnTo>
                    <a:pt x="2727" y="1541"/>
                  </a:lnTo>
                  <a:lnTo>
                    <a:pt x="2607" y="1589"/>
                  </a:lnTo>
                  <a:lnTo>
                    <a:pt x="2356" y="1690"/>
                  </a:lnTo>
                  <a:lnTo>
                    <a:pt x="2075" y="1786"/>
                  </a:lnTo>
                  <a:lnTo>
                    <a:pt x="1782" y="1882"/>
                  </a:lnTo>
                  <a:lnTo>
                    <a:pt x="1459" y="1972"/>
                  </a:lnTo>
                  <a:lnTo>
                    <a:pt x="1124" y="2068"/>
                  </a:lnTo>
                  <a:lnTo>
                    <a:pt x="765" y="2158"/>
                  </a:lnTo>
                  <a:lnTo>
                    <a:pt x="389" y="2242"/>
                  </a:lnTo>
                  <a:lnTo>
                    <a:pt x="0" y="2326"/>
                  </a:lnTo>
                  <a:lnTo>
                    <a:pt x="0" y="2356"/>
                  </a:lnTo>
                  <a:lnTo>
                    <a:pt x="401" y="2272"/>
                  </a:lnTo>
                  <a:lnTo>
                    <a:pt x="777" y="2182"/>
                  </a:lnTo>
                  <a:lnTo>
                    <a:pt x="1142" y="2092"/>
                  </a:lnTo>
                  <a:lnTo>
                    <a:pt x="1483" y="1996"/>
                  </a:lnTo>
                  <a:lnTo>
                    <a:pt x="1812" y="1900"/>
                  </a:lnTo>
                  <a:lnTo>
                    <a:pt x="2111" y="1804"/>
                  </a:lnTo>
                  <a:lnTo>
                    <a:pt x="2392" y="1702"/>
                  </a:lnTo>
                  <a:lnTo>
                    <a:pt x="2523" y="1654"/>
                  </a:lnTo>
                  <a:lnTo>
                    <a:pt x="2649" y="1607"/>
                  </a:lnTo>
                  <a:lnTo>
                    <a:pt x="2768" y="1553"/>
                  </a:lnTo>
                  <a:lnTo>
                    <a:pt x="2882" y="1505"/>
                  </a:lnTo>
                  <a:lnTo>
                    <a:pt x="2990" y="1451"/>
                  </a:lnTo>
                  <a:lnTo>
                    <a:pt x="3091" y="1403"/>
                  </a:lnTo>
                  <a:lnTo>
                    <a:pt x="3187" y="1349"/>
                  </a:lnTo>
                  <a:lnTo>
                    <a:pt x="3277" y="1301"/>
                  </a:lnTo>
                  <a:lnTo>
                    <a:pt x="3354" y="1247"/>
                  </a:lnTo>
                  <a:lnTo>
                    <a:pt x="3432" y="1193"/>
                  </a:lnTo>
                  <a:lnTo>
                    <a:pt x="3498" y="1145"/>
                  </a:lnTo>
                  <a:lnTo>
                    <a:pt x="3558" y="1091"/>
                  </a:lnTo>
                  <a:lnTo>
                    <a:pt x="3611" y="1043"/>
                  </a:lnTo>
                  <a:lnTo>
                    <a:pt x="3653" y="989"/>
                  </a:lnTo>
                  <a:lnTo>
                    <a:pt x="3689" y="941"/>
                  </a:lnTo>
                  <a:lnTo>
                    <a:pt x="3719" y="887"/>
                  </a:lnTo>
                  <a:lnTo>
                    <a:pt x="3743" y="833"/>
                  </a:lnTo>
                  <a:lnTo>
                    <a:pt x="3755" y="785"/>
                  </a:lnTo>
                  <a:lnTo>
                    <a:pt x="3755" y="785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5179" name="Freeform 11"/>
            <p:cNvSpPr>
              <a:spLocks/>
            </p:cNvSpPr>
            <p:nvPr/>
          </p:nvSpPr>
          <p:spPr bwMode="hidden">
            <a:xfrm>
              <a:off x="0" y="0"/>
              <a:ext cx="2933" cy="1846"/>
            </a:xfrm>
            <a:custGeom>
              <a:avLst/>
              <a:gdLst/>
              <a:ahLst/>
              <a:cxnLst>
                <a:cxn ang="0">
                  <a:pos x="2924" y="647"/>
                </a:cxn>
                <a:cxn ang="0">
                  <a:pos x="2876" y="528"/>
                </a:cxn>
                <a:cxn ang="0">
                  <a:pos x="2750" y="414"/>
                </a:cxn>
                <a:cxn ang="0">
                  <a:pos x="2559" y="318"/>
                </a:cxn>
                <a:cxn ang="0">
                  <a:pos x="2302" y="228"/>
                </a:cxn>
                <a:cxn ang="0">
                  <a:pos x="1985" y="150"/>
                </a:cxn>
                <a:cxn ang="0">
                  <a:pos x="1608" y="78"/>
                </a:cxn>
                <a:cxn ang="0">
                  <a:pos x="1178" y="24"/>
                </a:cxn>
                <a:cxn ang="0">
                  <a:pos x="694" y="0"/>
                </a:cxn>
                <a:cxn ang="0">
                  <a:pos x="1190" y="48"/>
                </a:cxn>
                <a:cxn ang="0">
                  <a:pos x="1626" y="108"/>
                </a:cxn>
                <a:cxn ang="0">
                  <a:pos x="2009" y="180"/>
                </a:cxn>
                <a:cxn ang="0">
                  <a:pos x="2326" y="264"/>
                </a:cxn>
                <a:cxn ang="0">
                  <a:pos x="2571" y="360"/>
                </a:cxn>
                <a:cxn ang="0">
                  <a:pos x="2750" y="468"/>
                </a:cxn>
                <a:cxn ang="0">
                  <a:pos x="2846" y="587"/>
                </a:cxn>
                <a:cxn ang="0">
                  <a:pos x="2864" y="713"/>
                </a:cxn>
                <a:cxn ang="0">
                  <a:pos x="2840" y="785"/>
                </a:cxn>
                <a:cxn ang="0">
                  <a:pos x="2792" y="857"/>
                </a:cxn>
                <a:cxn ang="0">
                  <a:pos x="2625" y="1001"/>
                </a:cxn>
                <a:cxn ang="0">
                  <a:pos x="2368" y="1145"/>
                </a:cxn>
                <a:cxn ang="0">
                  <a:pos x="2033" y="1289"/>
                </a:cxn>
                <a:cxn ang="0">
                  <a:pos x="1626" y="1433"/>
                </a:cxn>
                <a:cxn ang="0">
                  <a:pos x="1142" y="1571"/>
                </a:cxn>
                <a:cxn ang="0">
                  <a:pos x="604" y="1702"/>
                </a:cxn>
                <a:cxn ang="0">
                  <a:pos x="0" y="1828"/>
                </a:cxn>
                <a:cxn ang="0">
                  <a:pos x="311" y="1780"/>
                </a:cxn>
                <a:cxn ang="0">
                  <a:pos x="897" y="1648"/>
                </a:cxn>
                <a:cxn ang="0">
                  <a:pos x="1417" y="1511"/>
                </a:cxn>
                <a:cxn ang="0">
                  <a:pos x="1871" y="1367"/>
                </a:cxn>
                <a:cxn ang="0">
                  <a:pos x="2254" y="1223"/>
                </a:cxn>
                <a:cxn ang="0">
                  <a:pos x="2559" y="1079"/>
                </a:cxn>
                <a:cxn ang="0">
                  <a:pos x="2774" y="929"/>
                </a:cxn>
                <a:cxn ang="0">
                  <a:pos x="2876" y="815"/>
                </a:cxn>
                <a:cxn ang="0">
                  <a:pos x="2912" y="743"/>
                </a:cxn>
                <a:cxn ang="0">
                  <a:pos x="2924" y="707"/>
                </a:cxn>
              </a:cxnLst>
              <a:rect l="0" t="0" r="r" b="b"/>
              <a:pathLst>
                <a:path w="2924" h="1846">
                  <a:moveTo>
                    <a:pt x="2924" y="707"/>
                  </a:moveTo>
                  <a:lnTo>
                    <a:pt x="2924" y="647"/>
                  </a:lnTo>
                  <a:lnTo>
                    <a:pt x="2912" y="581"/>
                  </a:lnTo>
                  <a:lnTo>
                    <a:pt x="2876" y="528"/>
                  </a:lnTo>
                  <a:lnTo>
                    <a:pt x="2822" y="468"/>
                  </a:lnTo>
                  <a:lnTo>
                    <a:pt x="2750" y="414"/>
                  </a:lnTo>
                  <a:lnTo>
                    <a:pt x="2667" y="366"/>
                  </a:lnTo>
                  <a:lnTo>
                    <a:pt x="2559" y="318"/>
                  </a:lnTo>
                  <a:lnTo>
                    <a:pt x="2440" y="270"/>
                  </a:lnTo>
                  <a:lnTo>
                    <a:pt x="2302" y="228"/>
                  </a:lnTo>
                  <a:lnTo>
                    <a:pt x="2153" y="186"/>
                  </a:lnTo>
                  <a:lnTo>
                    <a:pt x="1985" y="150"/>
                  </a:lnTo>
                  <a:lnTo>
                    <a:pt x="1806" y="114"/>
                  </a:lnTo>
                  <a:lnTo>
                    <a:pt x="1608" y="78"/>
                  </a:lnTo>
                  <a:lnTo>
                    <a:pt x="1399" y="54"/>
                  </a:lnTo>
                  <a:lnTo>
                    <a:pt x="1178" y="24"/>
                  </a:lnTo>
                  <a:lnTo>
                    <a:pt x="945" y="0"/>
                  </a:lnTo>
                  <a:lnTo>
                    <a:pt x="694" y="0"/>
                  </a:lnTo>
                  <a:lnTo>
                    <a:pt x="945" y="24"/>
                  </a:lnTo>
                  <a:lnTo>
                    <a:pt x="1190" y="48"/>
                  </a:lnTo>
                  <a:lnTo>
                    <a:pt x="1417" y="78"/>
                  </a:lnTo>
                  <a:lnTo>
                    <a:pt x="1626" y="108"/>
                  </a:lnTo>
                  <a:lnTo>
                    <a:pt x="1824" y="144"/>
                  </a:lnTo>
                  <a:lnTo>
                    <a:pt x="2009" y="180"/>
                  </a:lnTo>
                  <a:lnTo>
                    <a:pt x="2176" y="222"/>
                  </a:lnTo>
                  <a:lnTo>
                    <a:pt x="2326" y="264"/>
                  </a:lnTo>
                  <a:lnTo>
                    <a:pt x="2457" y="312"/>
                  </a:lnTo>
                  <a:lnTo>
                    <a:pt x="2571" y="360"/>
                  </a:lnTo>
                  <a:lnTo>
                    <a:pt x="2667" y="414"/>
                  </a:lnTo>
                  <a:lnTo>
                    <a:pt x="2750" y="468"/>
                  </a:lnTo>
                  <a:lnTo>
                    <a:pt x="2804" y="528"/>
                  </a:lnTo>
                  <a:lnTo>
                    <a:pt x="2846" y="587"/>
                  </a:lnTo>
                  <a:lnTo>
                    <a:pt x="2864" y="647"/>
                  </a:lnTo>
                  <a:lnTo>
                    <a:pt x="2864" y="713"/>
                  </a:lnTo>
                  <a:lnTo>
                    <a:pt x="2852" y="749"/>
                  </a:lnTo>
                  <a:lnTo>
                    <a:pt x="2840" y="785"/>
                  </a:lnTo>
                  <a:lnTo>
                    <a:pt x="2816" y="821"/>
                  </a:lnTo>
                  <a:lnTo>
                    <a:pt x="2792" y="857"/>
                  </a:lnTo>
                  <a:lnTo>
                    <a:pt x="2721" y="929"/>
                  </a:lnTo>
                  <a:lnTo>
                    <a:pt x="2625" y="1001"/>
                  </a:lnTo>
                  <a:lnTo>
                    <a:pt x="2505" y="1073"/>
                  </a:lnTo>
                  <a:lnTo>
                    <a:pt x="2368" y="1145"/>
                  </a:lnTo>
                  <a:lnTo>
                    <a:pt x="2212" y="1217"/>
                  </a:lnTo>
                  <a:lnTo>
                    <a:pt x="2033" y="1289"/>
                  </a:lnTo>
                  <a:lnTo>
                    <a:pt x="1842" y="1361"/>
                  </a:lnTo>
                  <a:lnTo>
                    <a:pt x="1626" y="1433"/>
                  </a:lnTo>
                  <a:lnTo>
                    <a:pt x="1393" y="1499"/>
                  </a:lnTo>
                  <a:lnTo>
                    <a:pt x="1142" y="1571"/>
                  </a:lnTo>
                  <a:lnTo>
                    <a:pt x="879" y="1636"/>
                  </a:lnTo>
                  <a:lnTo>
                    <a:pt x="604" y="1702"/>
                  </a:lnTo>
                  <a:lnTo>
                    <a:pt x="305" y="1768"/>
                  </a:lnTo>
                  <a:lnTo>
                    <a:pt x="0" y="1828"/>
                  </a:lnTo>
                  <a:lnTo>
                    <a:pt x="0" y="1846"/>
                  </a:lnTo>
                  <a:lnTo>
                    <a:pt x="311" y="1780"/>
                  </a:lnTo>
                  <a:lnTo>
                    <a:pt x="610" y="1714"/>
                  </a:lnTo>
                  <a:lnTo>
                    <a:pt x="897" y="1648"/>
                  </a:lnTo>
                  <a:lnTo>
                    <a:pt x="1166" y="1583"/>
                  </a:lnTo>
                  <a:lnTo>
                    <a:pt x="1417" y="1511"/>
                  </a:lnTo>
                  <a:lnTo>
                    <a:pt x="1656" y="1439"/>
                  </a:lnTo>
                  <a:lnTo>
                    <a:pt x="1871" y="1367"/>
                  </a:lnTo>
                  <a:lnTo>
                    <a:pt x="2075" y="1295"/>
                  </a:lnTo>
                  <a:lnTo>
                    <a:pt x="2254" y="1223"/>
                  </a:lnTo>
                  <a:lnTo>
                    <a:pt x="2416" y="1151"/>
                  </a:lnTo>
                  <a:lnTo>
                    <a:pt x="2559" y="1079"/>
                  </a:lnTo>
                  <a:lnTo>
                    <a:pt x="2679" y="1001"/>
                  </a:lnTo>
                  <a:lnTo>
                    <a:pt x="2774" y="929"/>
                  </a:lnTo>
                  <a:lnTo>
                    <a:pt x="2846" y="857"/>
                  </a:lnTo>
                  <a:lnTo>
                    <a:pt x="2876" y="815"/>
                  </a:lnTo>
                  <a:lnTo>
                    <a:pt x="2900" y="779"/>
                  </a:lnTo>
                  <a:lnTo>
                    <a:pt x="2912" y="743"/>
                  </a:lnTo>
                  <a:lnTo>
                    <a:pt x="2924" y="707"/>
                  </a:lnTo>
                  <a:lnTo>
                    <a:pt x="2924" y="707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5180" name="Freeform 12"/>
            <p:cNvSpPr>
              <a:spLocks/>
            </p:cNvSpPr>
            <p:nvPr/>
          </p:nvSpPr>
          <p:spPr bwMode="hidden">
            <a:xfrm>
              <a:off x="114" y="2847"/>
              <a:ext cx="1493" cy="204"/>
            </a:xfrm>
            <a:custGeom>
              <a:avLst/>
              <a:gdLst/>
              <a:ahLst/>
              <a:cxnLst>
                <a:cxn ang="0">
                  <a:pos x="1399" y="204"/>
                </a:cxn>
                <a:cxn ang="0">
                  <a:pos x="0" y="18"/>
                </a:cxn>
                <a:cxn ang="0">
                  <a:pos x="77" y="0"/>
                </a:cxn>
                <a:cxn ang="0">
                  <a:pos x="1488" y="186"/>
                </a:cxn>
                <a:cxn ang="0">
                  <a:pos x="1399" y="204"/>
                </a:cxn>
                <a:cxn ang="0">
                  <a:pos x="1399" y="204"/>
                </a:cxn>
              </a:cxnLst>
              <a:rect l="0" t="0" r="r" b="b"/>
              <a:pathLst>
                <a:path w="1488" h="204">
                  <a:moveTo>
                    <a:pt x="1399" y="204"/>
                  </a:moveTo>
                  <a:lnTo>
                    <a:pt x="0" y="18"/>
                  </a:lnTo>
                  <a:lnTo>
                    <a:pt x="77" y="0"/>
                  </a:lnTo>
                  <a:lnTo>
                    <a:pt x="1488" y="186"/>
                  </a:lnTo>
                  <a:lnTo>
                    <a:pt x="1399" y="204"/>
                  </a:lnTo>
                  <a:lnTo>
                    <a:pt x="1399" y="204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5181" name="Rectangle 13"/>
            <p:cNvSpPr>
              <a:spLocks noChangeArrowheads="1"/>
            </p:cNvSpPr>
            <p:nvPr/>
          </p:nvSpPr>
          <p:spPr bwMode="hidden">
            <a:xfrm>
              <a:off x="473" y="3105"/>
              <a:ext cx="1" cy="1"/>
            </a:xfrm>
            <a:prstGeom prst="rect">
              <a:avLst/>
            </a:prstGeom>
            <a:solidFill>
              <a:srgbClr val="141485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5182" name="Rectangle 14"/>
            <p:cNvSpPr>
              <a:spLocks noChangeArrowheads="1"/>
            </p:cNvSpPr>
            <p:nvPr/>
          </p:nvSpPr>
          <p:spPr bwMode="hidden">
            <a:xfrm>
              <a:off x="473" y="3105"/>
              <a:ext cx="1" cy="1"/>
            </a:xfrm>
            <a:prstGeom prst="rect">
              <a:avLst/>
            </a:prstGeom>
            <a:solidFill>
              <a:srgbClr val="141485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135183" name="Group 15"/>
            <p:cNvGrpSpPr>
              <a:grpSpLocks/>
            </p:cNvGrpSpPr>
            <p:nvPr/>
          </p:nvGrpSpPr>
          <p:grpSpPr bwMode="auto">
            <a:xfrm>
              <a:off x="192" y="2284"/>
              <a:ext cx="1254" cy="923"/>
              <a:chOff x="192" y="2284"/>
              <a:chExt cx="1254" cy="923"/>
            </a:xfrm>
          </p:grpSpPr>
          <p:sp>
            <p:nvSpPr>
              <p:cNvPr id="135184" name="Freeform 16"/>
              <p:cNvSpPr>
                <a:spLocks/>
              </p:cNvSpPr>
              <p:nvPr/>
            </p:nvSpPr>
            <p:spPr bwMode="hidden">
              <a:xfrm>
                <a:off x="408" y="3009"/>
                <a:ext cx="47" cy="6"/>
              </a:xfrm>
              <a:custGeom>
                <a:avLst/>
                <a:gdLst/>
                <a:ahLst/>
                <a:cxnLst>
                  <a:cxn ang="0">
                    <a:pos x="47" y="6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47" y="6"/>
                  </a:cxn>
                  <a:cxn ang="0">
                    <a:pos x="47" y="6"/>
                  </a:cxn>
                  <a:cxn ang="0">
                    <a:pos x="47" y="6"/>
                  </a:cxn>
                </a:cxnLst>
                <a:rect l="0" t="0" r="r" b="b"/>
                <a:pathLst>
                  <a:path w="47" h="6">
                    <a:moveTo>
                      <a:pt x="47" y="6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47" y="6"/>
                    </a:lnTo>
                    <a:lnTo>
                      <a:pt x="47" y="6"/>
                    </a:lnTo>
                    <a:lnTo>
                      <a:pt x="47" y="6"/>
                    </a:lnTo>
                    <a:close/>
                  </a:path>
                </a:pathLst>
              </a:custGeom>
              <a:solidFill>
                <a:srgbClr val="141485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35185" name="Freeform 17"/>
              <p:cNvSpPr>
                <a:spLocks/>
              </p:cNvSpPr>
              <p:nvPr/>
            </p:nvSpPr>
            <p:spPr bwMode="hidden">
              <a:xfrm>
                <a:off x="912" y="2284"/>
                <a:ext cx="324" cy="162"/>
              </a:xfrm>
              <a:custGeom>
                <a:avLst/>
                <a:gdLst/>
                <a:ahLst/>
                <a:cxnLst>
                  <a:cxn ang="0">
                    <a:pos x="0" y="24"/>
                  </a:cxn>
                  <a:cxn ang="0">
                    <a:pos x="6" y="24"/>
                  </a:cxn>
                  <a:cxn ang="0">
                    <a:pos x="12" y="18"/>
                  </a:cxn>
                  <a:cxn ang="0">
                    <a:pos x="48" y="6"/>
                  </a:cxn>
                  <a:cxn ang="0">
                    <a:pos x="101" y="0"/>
                  </a:cxn>
                  <a:cxn ang="0">
                    <a:pos x="137" y="6"/>
                  </a:cxn>
                  <a:cxn ang="0">
                    <a:pos x="173" y="18"/>
                  </a:cxn>
                  <a:cxn ang="0">
                    <a:pos x="239" y="54"/>
                  </a:cxn>
                  <a:cxn ang="0">
                    <a:pos x="287" y="90"/>
                  </a:cxn>
                  <a:cxn ang="0">
                    <a:pos x="317" y="114"/>
                  </a:cxn>
                  <a:cxn ang="0">
                    <a:pos x="323" y="126"/>
                  </a:cxn>
                  <a:cxn ang="0">
                    <a:pos x="323" y="126"/>
                  </a:cxn>
                  <a:cxn ang="0">
                    <a:pos x="221" y="162"/>
                  </a:cxn>
                  <a:cxn ang="0">
                    <a:pos x="0" y="24"/>
                  </a:cxn>
                  <a:cxn ang="0">
                    <a:pos x="0" y="24"/>
                  </a:cxn>
                </a:cxnLst>
                <a:rect l="0" t="0" r="r" b="b"/>
                <a:pathLst>
                  <a:path w="323" h="162">
                    <a:moveTo>
                      <a:pt x="0" y="24"/>
                    </a:moveTo>
                    <a:lnTo>
                      <a:pt x="6" y="24"/>
                    </a:lnTo>
                    <a:lnTo>
                      <a:pt x="12" y="18"/>
                    </a:lnTo>
                    <a:lnTo>
                      <a:pt x="48" y="6"/>
                    </a:lnTo>
                    <a:lnTo>
                      <a:pt x="101" y="0"/>
                    </a:lnTo>
                    <a:lnTo>
                      <a:pt x="137" y="6"/>
                    </a:lnTo>
                    <a:lnTo>
                      <a:pt x="173" y="18"/>
                    </a:lnTo>
                    <a:lnTo>
                      <a:pt x="239" y="54"/>
                    </a:lnTo>
                    <a:lnTo>
                      <a:pt x="287" y="90"/>
                    </a:lnTo>
                    <a:lnTo>
                      <a:pt x="317" y="114"/>
                    </a:lnTo>
                    <a:lnTo>
                      <a:pt x="323" y="126"/>
                    </a:lnTo>
                    <a:lnTo>
                      <a:pt x="323" y="126"/>
                    </a:lnTo>
                    <a:lnTo>
                      <a:pt x="221" y="162"/>
                    </a:lnTo>
                    <a:lnTo>
                      <a:pt x="0" y="24"/>
                    </a:lnTo>
                    <a:lnTo>
                      <a:pt x="0" y="2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35186" name="Freeform 18"/>
              <p:cNvSpPr>
                <a:spLocks noEditPoints="1"/>
              </p:cNvSpPr>
              <p:nvPr/>
            </p:nvSpPr>
            <p:spPr bwMode="hidden">
              <a:xfrm>
                <a:off x="192" y="2284"/>
                <a:ext cx="1254" cy="923"/>
              </a:xfrm>
              <a:custGeom>
                <a:avLst/>
                <a:gdLst/>
                <a:ahLst/>
                <a:cxnLst>
                  <a:cxn ang="0">
                    <a:pos x="1166" y="641"/>
                  </a:cxn>
                  <a:cxn ang="0">
                    <a:pos x="1166" y="473"/>
                  </a:cxn>
                  <a:cxn ang="0">
                    <a:pos x="1136" y="384"/>
                  </a:cxn>
                  <a:cxn ang="0">
                    <a:pos x="1112" y="288"/>
                  </a:cxn>
                  <a:cxn ang="0">
                    <a:pos x="1053" y="174"/>
                  </a:cxn>
                  <a:cxn ang="0">
                    <a:pos x="981" y="96"/>
                  </a:cxn>
                  <a:cxn ang="0">
                    <a:pos x="963" y="72"/>
                  </a:cxn>
                  <a:cxn ang="0">
                    <a:pos x="891" y="18"/>
                  </a:cxn>
                  <a:cxn ang="0">
                    <a:pos x="819" y="6"/>
                  </a:cxn>
                  <a:cxn ang="0">
                    <a:pos x="712" y="24"/>
                  </a:cxn>
                  <a:cxn ang="0">
                    <a:pos x="664" y="42"/>
                  </a:cxn>
                  <a:cxn ang="0">
                    <a:pos x="568" y="120"/>
                  </a:cxn>
                  <a:cxn ang="0">
                    <a:pos x="532" y="228"/>
                  </a:cxn>
                  <a:cxn ang="0">
                    <a:pos x="509" y="348"/>
                  </a:cxn>
                  <a:cxn ang="0">
                    <a:pos x="431" y="479"/>
                  </a:cxn>
                  <a:cxn ang="0">
                    <a:pos x="413" y="539"/>
                  </a:cxn>
                  <a:cxn ang="0">
                    <a:pos x="353" y="599"/>
                  </a:cxn>
                  <a:cxn ang="0">
                    <a:pos x="305" y="629"/>
                  </a:cxn>
                  <a:cxn ang="0">
                    <a:pos x="293" y="635"/>
                  </a:cxn>
                  <a:cxn ang="0">
                    <a:pos x="257" y="677"/>
                  </a:cxn>
                  <a:cxn ang="0">
                    <a:pos x="150" y="797"/>
                  </a:cxn>
                  <a:cxn ang="0">
                    <a:pos x="54" y="839"/>
                  </a:cxn>
                  <a:cxn ang="0">
                    <a:pos x="156" y="905"/>
                  </a:cxn>
                  <a:cxn ang="0">
                    <a:pos x="240" y="869"/>
                  </a:cxn>
                  <a:cxn ang="0">
                    <a:pos x="640" y="827"/>
                  </a:cxn>
                  <a:cxn ang="0">
                    <a:pos x="700" y="725"/>
                  </a:cxn>
                  <a:cxn ang="0">
                    <a:pos x="694" y="611"/>
                  </a:cxn>
                  <a:cxn ang="0">
                    <a:pos x="778" y="551"/>
                  </a:cxn>
                  <a:cxn ang="0">
                    <a:pos x="879" y="449"/>
                  </a:cxn>
                  <a:cxn ang="0">
                    <a:pos x="909" y="414"/>
                  </a:cxn>
                  <a:cxn ang="0">
                    <a:pos x="975" y="318"/>
                  </a:cxn>
                  <a:cxn ang="0">
                    <a:pos x="1023" y="336"/>
                  </a:cxn>
                  <a:cxn ang="0">
                    <a:pos x="1118" y="617"/>
                  </a:cxn>
                  <a:cxn ang="0">
                    <a:pos x="1112" y="689"/>
                  </a:cxn>
                  <a:cxn ang="0">
                    <a:pos x="1148" y="749"/>
                  </a:cxn>
                  <a:cxn ang="0">
                    <a:pos x="1202" y="713"/>
                  </a:cxn>
                  <a:cxn ang="0">
                    <a:pos x="1238" y="749"/>
                  </a:cxn>
                  <a:cxn ang="0">
                    <a:pos x="1250" y="743"/>
                  </a:cxn>
                  <a:cxn ang="0">
                    <a:pos x="694" y="264"/>
                  </a:cxn>
                  <a:cxn ang="0">
                    <a:pos x="784" y="372"/>
                  </a:cxn>
                  <a:cxn ang="0">
                    <a:pos x="766" y="443"/>
                  </a:cxn>
                  <a:cxn ang="0">
                    <a:pos x="706" y="515"/>
                  </a:cxn>
                  <a:cxn ang="0">
                    <a:pos x="658" y="569"/>
                  </a:cxn>
                  <a:cxn ang="0">
                    <a:pos x="616" y="593"/>
                  </a:cxn>
                  <a:cxn ang="0">
                    <a:pos x="574" y="617"/>
                  </a:cxn>
                  <a:cxn ang="0">
                    <a:pos x="562" y="707"/>
                  </a:cxn>
                  <a:cxn ang="0">
                    <a:pos x="353" y="755"/>
                  </a:cxn>
                  <a:cxn ang="0">
                    <a:pos x="389" y="641"/>
                  </a:cxn>
                  <a:cxn ang="0">
                    <a:pos x="425" y="647"/>
                  </a:cxn>
                  <a:cxn ang="0">
                    <a:pos x="443" y="617"/>
                  </a:cxn>
                  <a:cxn ang="0">
                    <a:pos x="568" y="515"/>
                  </a:cxn>
                  <a:cxn ang="0">
                    <a:pos x="616" y="473"/>
                  </a:cxn>
                  <a:cxn ang="0">
                    <a:pos x="640" y="396"/>
                  </a:cxn>
                  <a:cxn ang="0">
                    <a:pos x="640" y="378"/>
                  </a:cxn>
                  <a:cxn ang="0">
                    <a:pos x="664" y="270"/>
                  </a:cxn>
                  <a:cxn ang="0">
                    <a:pos x="682" y="192"/>
                  </a:cxn>
                  <a:cxn ang="0">
                    <a:pos x="694" y="264"/>
                  </a:cxn>
                  <a:cxn ang="0">
                    <a:pos x="532" y="455"/>
                  </a:cxn>
                  <a:cxn ang="0">
                    <a:pos x="634" y="803"/>
                  </a:cxn>
                </a:cxnLst>
                <a:rect l="0" t="0" r="r" b="b"/>
                <a:pathLst>
                  <a:path w="1250" h="923">
                    <a:moveTo>
                      <a:pt x="1244" y="713"/>
                    </a:moveTo>
                    <a:lnTo>
                      <a:pt x="1214" y="683"/>
                    </a:lnTo>
                    <a:lnTo>
                      <a:pt x="1166" y="653"/>
                    </a:lnTo>
                    <a:lnTo>
                      <a:pt x="1166" y="653"/>
                    </a:lnTo>
                    <a:lnTo>
                      <a:pt x="1166" y="641"/>
                    </a:lnTo>
                    <a:lnTo>
                      <a:pt x="1172" y="617"/>
                    </a:lnTo>
                    <a:lnTo>
                      <a:pt x="1172" y="581"/>
                    </a:lnTo>
                    <a:lnTo>
                      <a:pt x="1172" y="545"/>
                    </a:lnTo>
                    <a:lnTo>
                      <a:pt x="1172" y="509"/>
                    </a:lnTo>
                    <a:lnTo>
                      <a:pt x="1166" y="473"/>
                    </a:lnTo>
                    <a:lnTo>
                      <a:pt x="1154" y="443"/>
                    </a:lnTo>
                    <a:lnTo>
                      <a:pt x="1148" y="431"/>
                    </a:lnTo>
                    <a:lnTo>
                      <a:pt x="1142" y="425"/>
                    </a:lnTo>
                    <a:lnTo>
                      <a:pt x="1142" y="408"/>
                    </a:lnTo>
                    <a:lnTo>
                      <a:pt x="1136" y="384"/>
                    </a:lnTo>
                    <a:lnTo>
                      <a:pt x="1130" y="354"/>
                    </a:lnTo>
                    <a:lnTo>
                      <a:pt x="1118" y="324"/>
                    </a:lnTo>
                    <a:lnTo>
                      <a:pt x="1106" y="300"/>
                    </a:lnTo>
                    <a:lnTo>
                      <a:pt x="1112" y="294"/>
                    </a:lnTo>
                    <a:lnTo>
                      <a:pt x="1112" y="288"/>
                    </a:lnTo>
                    <a:lnTo>
                      <a:pt x="1112" y="270"/>
                    </a:lnTo>
                    <a:lnTo>
                      <a:pt x="1106" y="252"/>
                    </a:lnTo>
                    <a:lnTo>
                      <a:pt x="1083" y="210"/>
                    </a:lnTo>
                    <a:lnTo>
                      <a:pt x="1059" y="180"/>
                    </a:lnTo>
                    <a:lnTo>
                      <a:pt x="1053" y="174"/>
                    </a:lnTo>
                    <a:lnTo>
                      <a:pt x="1047" y="168"/>
                    </a:lnTo>
                    <a:lnTo>
                      <a:pt x="1041" y="126"/>
                    </a:lnTo>
                    <a:lnTo>
                      <a:pt x="1017" y="114"/>
                    </a:lnTo>
                    <a:lnTo>
                      <a:pt x="987" y="90"/>
                    </a:lnTo>
                    <a:lnTo>
                      <a:pt x="981" y="96"/>
                    </a:lnTo>
                    <a:lnTo>
                      <a:pt x="981" y="102"/>
                    </a:lnTo>
                    <a:lnTo>
                      <a:pt x="975" y="120"/>
                    </a:lnTo>
                    <a:lnTo>
                      <a:pt x="975" y="108"/>
                    </a:lnTo>
                    <a:lnTo>
                      <a:pt x="969" y="90"/>
                    </a:lnTo>
                    <a:lnTo>
                      <a:pt x="963" y="72"/>
                    </a:lnTo>
                    <a:lnTo>
                      <a:pt x="963" y="66"/>
                    </a:lnTo>
                    <a:lnTo>
                      <a:pt x="933" y="42"/>
                    </a:lnTo>
                    <a:lnTo>
                      <a:pt x="921" y="36"/>
                    </a:lnTo>
                    <a:lnTo>
                      <a:pt x="915" y="30"/>
                    </a:lnTo>
                    <a:lnTo>
                      <a:pt x="891" y="18"/>
                    </a:lnTo>
                    <a:lnTo>
                      <a:pt x="885" y="18"/>
                    </a:lnTo>
                    <a:lnTo>
                      <a:pt x="867" y="18"/>
                    </a:lnTo>
                    <a:lnTo>
                      <a:pt x="855" y="18"/>
                    </a:lnTo>
                    <a:lnTo>
                      <a:pt x="849" y="18"/>
                    </a:lnTo>
                    <a:lnTo>
                      <a:pt x="819" y="6"/>
                    </a:lnTo>
                    <a:lnTo>
                      <a:pt x="796" y="0"/>
                    </a:lnTo>
                    <a:lnTo>
                      <a:pt x="772" y="6"/>
                    </a:lnTo>
                    <a:lnTo>
                      <a:pt x="754" y="18"/>
                    </a:lnTo>
                    <a:lnTo>
                      <a:pt x="730" y="18"/>
                    </a:lnTo>
                    <a:lnTo>
                      <a:pt x="712" y="24"/>
                    </a:lnTo>
                    <a:lnTo>
                      <a:pt x="700" y="30"/>
                    </a:lnTo>
                    <a:lnTo>
                      <a:pt x="700" y="30"/>
                    </a:lnTo>
                    <a:lnTo>
                      <a:pt x="694" y="30"/>
                    </a:lnTo>
                    <a:lnTo>
                      <a:pt x="688" y="30"/>
                    </a:lnTo>
                    <a:lnTo>
                      <a:pt x="664" y="42"/>
                    </a:lnTo>
                    <a:lnTo>
                      <a:pt x="628" y="60"/>
                    </a:lnTo>
                    <a:lnTo>
                      <a:pt x="586" y="90"/>
                    </a:lnTo>
                    <a:lnTo>
                      <a:pt x="574" y="108"/>
                    </a:lnTo>
                    <a:lnTo>
                      <a:pt x="562" y="120"/>
                    </a:lnTo>
                    <a:lnTo>
                      <a:pt x="568" y="120"/>
                    </a:lnTo>
                    <a:lnTo>
                      <a:pt x="568" y="114"/>
                    </a:lnTo>
                    <a:lnTo>
                      <a:pt x="550" y="150"/>
                    </a:lnTo>
                    <a:lnTo>
                      <a:pt x="538" y="192"/>
                    </a:lnTo>
                    <a:lnTo>
                      <a:pt x="532" y="216"/>
                    </a:lnTo>
                    <a:lnTo>
                      <a:pt x="532" y="228"/>
                    </a:lnTo>
                    <a:lnTo>
                      <a:pt x="532" y="228"/>
                    </a:lnTo>
                    <a:lnTo>
                      <a:pt x="527" y="246"/>
                    </a:lnTo>
                    <a:lnTo>
                      <a:pt x="521" y="276"/>
                    </a:lnTo>
                    <a:lnTo>
                      <a:pt x="515" y="312"/>
                    </a:lnTo>
                    <a:lnTo>
                      <a:pt x="509" y="348"/>
                    </a:lnTo>
                    <a:lnTo>
                      <a:pt x="473" y="390"/>
                    </a:lnTo>
                    <a:lnTo>
                      <a:pt x="473" y="396"/>
                    </a:lnTo>
                    <a:lnTo>
                      <a:pt x="467" y="402"/>
                    </a:lnTo>
                    <a:lnTo>
                      <a:pt x="449" y="437"/>
                    </a:lnTo>
                    <a:lnTo>
                      <a:pt x="431" y="479"/>
                    </a:lnTo>
                    <a:lnTo>
                      <a:pt x="419" y="521"/>
                    </a:lnTo>
                    <a:lnTo>
                      <a:pt x="413" y="527"/>
                    </a:lnTo>
                    <a:lnTo>
                      <a:pt x="413" y="533"/>
                    </a:lnTo>
                    <a:lnTo>
                      <a:pt x="413" y="539"/>
                    </a:lnTo>
                    <a:lnTo>
                      <a:pt x="413" y="539"/>
                    </a:lnTo>
                    <a:lnTo>
                      <a:pt x="413" y="539"/>
                    </a:lnTo>
                    <a:lnTo>
                      <a:pt x="413" y="539"/>
                    </a:lnTo>
                    <a:lnTo>
                      <a:pt x="413" y="539"/>
                    </a:lnTo>
                    <a:lnTo>
                      <a:pt x="413" y="539"/>
                    </a:lnTo>
                    <a:lnTo>
                      <a:pt x="353" y="599"/>
                    </a:lnTo>
                    <a:lnTo>
                      <a:pt x="347" y="599"/>
                    </a:lnTo>
                    <a:lnTo>
                      <a:pt x="341" y="599"/>
                    </a:lnTo>
                    <a:lnTo>
                      <a:pt x="335" y="611"/>
                    </a:lnTo>
                    <a:lnTo>
                      <a:pt x="311" y="629"/>
                    </a:lnTo>
                    <a:lnTo>
                      <a:pt x="305" y="629"/>
                    </a:lnTo>
                    <a:lnTo>
                      <a:pt x="299" y="629"/>
                    </a:lnTo>
                    <a:lnTo>
                      <a:pt x="299" y="635"/>
                    </a:lnTo>
                    <a:lnTo>
                      <a:pt x="293" y="635"/>
                    </a:lnTo>
                    <a:lnTo>
                      <a:pt x="293" y="635"/>
                    </a:lnTo>
                    <a:lnTo>
                      <a:pt x="293" y="635"/>
                    </a:lnTo>
                    <a:lnTo>
                      <a:pt x="293" y="635"/>
                    </a:lnTo>
                    <a:lnTo>
                      <a:pt x="257" y="659"/>
                    </a:lnTo>
                    <a:lnTo>
                      <a:pt x="257" y="665"/>
                    </a:lnTo>
                    <a:lnTo>
                      <a:pt x="257" y="665"/>
                    </a:lnTo>
                    <a:lnTo>
                      <a:pt x="257" y="677"/>
                    </a:lnTo>
                    <a:lnTo>
                      <a:pt x="257" y="701"/>
                    </a:lnTo>
                    <a:lnTo>
                      <a:pt x="257" y="719"/>
                    </a:lnTo>
                    <a:lnTo>
                      <a:pt x="257" y="731"/>
                    </a:lnTo>
                    <a:lnTo>
                      <a:pt x="216" y="725"/>
                    </a:lnTo>
                    <a:lnTo>
                      <a:pt x="150" y="797"/>
                    </a:lnTo>
                    <a:lnTo>
                      <a:pt x="150" y="827"/>
                    </a:lnTo>
                    <a:lnTo>
                      <a:pt x="174" y="827"/>
                    </a:lnTo>
                    <a:lnTo>
                      <a:pt x="114" y="845"/>
                    </a:lnTo>
                    <a:lnTo>
                      <a:pt x="108" y="851"/>
                    </a:lnTo>
                    <a:lnTo>
                      <a:pt x="54" y="839"/>
                    </a:lnTo>
                    <a:lnTo>
                      <a:pt x="0" y="857"/>
                    </a:lnTo>
                    <a:lnTo>
                      <a:pt x="0" y="875"/>
                    </a:lnTo>
                    <a:lnTo>
                      <a:pt x="102" y="893"/>
                    </a:lnTo>
                    <a:lnTo>
                      <a:pt x="96" y="893"/>
                    </a:lnTo>
                    <a:lnTo>
                      <a:pt x="156" y="905"/>
                    </a:lnTo>
                    <a:lnTo>
                      <a:pt x="168" y="899"/>
                    </a:lnTo>
                    <a:lnTo>
                      <a:pt x="311" y="923"/>
                    </a:lnTo>
                    <a:lnTo>
                      <a:pt x="365" y="911"/>
                    </a:lnTo>
                    <a:lnTo>
                      <a:pt x="371" y="887"/>
                    </a:lnTo>
                    <a:lnTo>
                      <a:pt x="240" y="869"/>
                    </a:lnTo>
                    <a:lnTo>
                      <a:pt x="240" y="863"/>
                    </a:lnTo>
                    <a:lnTo>
                      <a:pt x="497" y="791"/>
                    </a:lnTo>
                    <a:lnTo>
                      <a:pt x="503" y="809"/>
                    </a:lnTo>
                    <a:lnTo>
                      <a:pt x="640" y="827"/>
                    </a:lnTo>
                    <a:lnTo>
                      <a:pt x="640" y="827"/>
                    </a:lnTo>
                    <a:lnTo>
                      <a:pt x="700" y="725"/>
                    </a:lnTo>
                    <a:lnTo>
                      <a:pt x="700" y="725"/>
                    </a:lnTo>
                    <a:lnTo>
                      <a:pt x="700" y="725"/>
                    </a:lnTo>
                    <a:lnTo>
                      <a:pt x="700" y="725"/>
                    </a:lnTo>
                    <a:lnTo>
                      <a:pt x="700" y="725"/>
                    </a:lnTo>
                    <a:lnTo>
                      <a:pt x="658" y="719"/>
                    </a:lnTo>
                    <a:lnTo>
                      <a:pt x="664" y="653"/>
                    </a:lnTo>
                    <a:lnTo>
                      <a:pt x="664" y="653"/>
                    </a:lnTo>
                    <a:lnTo>
                      <a:pt x="670" y="623"/>
                    </a:lnTo>
                    <a:lnTo>
                      <a:pt x="694" y="611"/>
                    </a:lnTo>
                    <a:lnTo>
                      <a:pt x="694" y="605"/>
                    </a:lnTo>
                    <a:lnTo>
                      <a:pt x="694" y="605"/>
                    </a:lnTo>
                    <a:lnTo>
                      <a:pt x="718" y="587"/>
                    </a:lnTo>
                    <a:lnTo>
                      <a:pt x="748" y="569"/>
                    </a:lnTo>
                    <a:lnTo>
                      <a:pt x="778" y="551"/>
                    </a:lnTo>
                    <a:lnTo>
                      <a:pt x="796" y="533"/>
                    </a:lnTo>
                    <a:lnTo>
                      <a:pt x="819" y="515"/>
                    </a:lnTo>
                    <a:lnTo>
                      <a:pt x="843" y="497"/>
                    </a:lnTo>
                    <a:lnTo>
                      <a:pt x="867" y="467"/>
                    </a:lnTo>
                    <a:lnTo>
                      <a:pt x="879" y="449"/>
                    </a:lnTo>
                    <a:lnTo>
                      <a:pt x="879" y="443"/>
                    </a:lnTo>
                    <a:lnTo>
                      <a:pt x="885" y="443"/>
                    </a:lnTo>
                    <a:lnTo>
                      <a:pt x="891" y="431"/>
                    </a:lnTo>
                    <a:lnTo>
                      <a:pt x="903" y="425"/>
                    </a:lnTo>
                    <a:lnTo>
                      <a:pt x="909" y="414"/>
                    </a:lnTo>
                    <a:lnTo>
                      <a:pt x="909" y="390"/>
                    </a:lnTo>
                    <a:lnTo>
                      <a:pt x="903" y="360"/>
                    </a:lnTo>
                    <a:lnTo>
                      <a:pt x="927" y="348"/>
                    </a:lnTo>
                    <a:lnTo>
                      <a:pt x="951" y="330"/>
                    </a:lnTo>
                    <a:lnTo>
                      <a:pt x="975" y="318"/>
                    </a:lnTo>
                    <a:lnTo>
                      <a:pt x="993" y="300"/>
                    </a:lnTo>
                    <a:lnTo>
                      <a:pt x="999" y="306"/>
                    </a:lnTo>
                    <a:lnTo>
                      <a:pt x="1011" y="306"/>
                    </a:lnTo>
                    <a:lnTo>
                      <a:pt x="1023" y="336"/>
                    </a:lnTo>
                    <a:lnTo>
                      <a:pt x="1023" y="336"/>
                    </a:lnTo>
                    <a:lnTo>
                      <a:pt x="1071" y="449"/>
                    </a:lnTo>
                    <a:lnTo>
                      <a:pt x="1071" y="467"/>
                    </a:lnTo>
                    <a:lnTo>
                      <a:pt x="1077" y="497"/>
                    </a:lnTo>
                    <a:lnTo>
                      <a:pt x="1101" y="563"/>
                    </a:lnTo>
                    <a:lnTo>
                      <a:pt x="1118" y="617"/>
                    </a:lnTo>
                    <a:lnTo>
                      <a:pt x="1124" y="641"/>
                    </a:lnTo>
                    <a:lnTo>
                      <a:pt x="1124" y="653"/>
                    </a:lnTo>
                    <a:lnTo>
                      <a:pt x="1118" y="659"/>
                    </a:lnTo>
                    <a:lnTo>
                      <a:pt x="1112" y="671"/>
                    </a:lnTo>
                    <a:lnTo>
                      <a:pt x="1112" y="689"/>
                    </a:lnTo>
                    <a:lnTo>
                      <a:pt x="1118" y="701"/>
                    </a:lnTo>
                    <a:lnTo>
                      <a:pt x="1124" y="719"/>
                    </a:lnTo>
                    <a:lnTo>
                      <a:pt x="1130" y="737"/>
                    </a:lnTo>
                    <a:lnTo>
                      <a:pt x="1136" y="749"/>
                    </a:lnTo>
                    <a:lnTo>
                      <a:pt x="1148" y="749"/>
                    </a:lnTo>
                    <a:lnTo>
                      <a:pt x="1154" y="743"/>
                    </a:lnTo>
                    <a:lnTo>
                      <a:pt x="1154" y="725"/>
                    </a:lnTo>
                    <a:lnTo>
                      <a:pt x="1148" y="707"/>
                    </a:lnTo>
                    <a:lnTo>
                      <a:pt x="1148" y="701"/>
                    </a:lnTo>
                    <a:lnTo>
                      <a:pt x="1202" y="713"/>
                    </a:lnTo>
                    <a:lnTo>
                      <a:pt x="1208" y="719"/>
                    </a:lnTo>
                    <a:lnTo>
                      <a:pt x="1214" y="737"/>
                    </a:lnTo>
                    <a:lnTo>
                      <a:pt x="1220" y="749"/>
                    </a:lnTo>
                    <a:lnTo>
                      <a:pt x="1232" y="755"/>
                    </a:lnTo>
                    <a:lnTo>
                      <a:pt x="1238" y="749"/>
                    </a:lnTo>
                    <a:lnTo>
                      <a:pt x="1232" y="737"/>
                    </a:lnTo>
                    <a:lnTo>
                      <a:pt x="1238" y="749"/>
                    </a:lnTo>
                    <a:lnTo>
                      <a:pt x="1244" y="755"/>
                    </a:lnTo>
                    <a:lnTo>
                      <a:pt x="1250" y="749"/>
                    </a:lnTo>
                    <a:lnTo>
                      <a:pt x="1250" y="743"/>
                    </a:lnTo>
                    <a:lnTo>
                      <a:pt x="1250" y="731"/>
                    </a:lnTo>
                    <a:lnTo>
                      <a:pt x="1244" y="719"/>
                    </a:lnTo>
                    <a:lnTo>
                      <a:pt x="1244" y="713"/>
                    </a:lnTo>
                    <a:lnTo>
                      <a:pt x="1244" y="713"/>
                    </a:lnTo>
                    <a:close/>
                    <a:moveTo>
                      <a:pt x="694" y="264"/>
                    </a:moveTo>
                    <a:lnTo>
                      <a:pt x="700" y="276"/>
                    </a:lnTo>
                    <a:lnTo>
                      <a:pt x="712" y="288"/>
                    </a:lnTo>
                    <a:lnTo>
                      <a:pt x="742" y="330"/>
                    </a:lnTo>
                    <a:lnTo>
                      <a:pt x="778" y="360"/>
                    </a:lnTo>
                    <a:lnTo>
                      <a:pt x="784" y="372"/>
                    </a:lnTo>
                    <a:lnTo>
                      <a:pt x="790" y="378"/>
                    </a:lnTo>
                    <a:lnTo>
                      <a:pt x="796" y="384"/>
                    </a:lnTo>
                    <a:lnTo>
                      <a:pt x="796" y="384"/>
                    </a:lnTo>
                    <a:lnTo>
                      <a:pt x="790" y="431"/>
                    </a:lnTo>
                    <a:lnTo>
                      <a:pt x="766" y="443"/>
                    </a:lnTo>
                    <a:lnTo>
                      <a:pt x="748" y="461"/>
                    </a:lnTo>
                    <a:lnTo>
                      <a:pt x="724" y="485"/>
                    </a:lnTo>
                    <a:lnTo>
                      <a:pt x="712" y="503"/>
                    </a:lnTo>
                    <a:lnTo>
                      <a:pt x="712" y="509"/>
                    </a:lnTo>
                    <a:lnTo>
                      <a:pt x="706" y="515"/>
                    </a:lnTo>
                    <a:lnTo>
                      <a:pt x="688" y="533"/>
                    </a:lnTo>
                    <a:lnTo>
                      <a:pt x="670" y="551"/>
                    </a:lnTo>
                    <a:lnTo>
                      <a:pt x="658" y="563"/>
                    </a:lnTo>
                    <a:lnTo>
                      <a:pt x="658" y="569"/>
                    </a:lnTo>
                    <a:lnTo>
                      <a:pt x="658" y="569"/>
                    </a:lnTo>
                    <a:lnTo>
                      <a:pt x="658" y="569"/>
                    </a:lnTo>
                    <a:lnTo>
                      <a:pt x="652" y="569"/>
                    </a:lnTo>
                    <a:lnTo>
                      <a:pt x="652" y="575"/>
                    </a:lnTo>
                    <a:lnTo>
                      <a:pt x="640" y="581"/>
                    </a:lnTo>
                    <a:lnTo>
                      <a:pt x="616" y="593"/>
                    </a:lnTo>
                    <a:lnTo>
                      <a:pt x="604" y="599"/>
                    </a:lnTo>
                    <a:lnTo>
                      <a:pt x="592" y="605"/>
                    </a:lnTo>
                    <a:lnTo>
                      <a:pt x="592" y="605"/>
                    </a:lnTo>
                    <a:lnTo>
                      <a:pt x="586" y="611"/>
                    </a:lnTo>
                    <a:lnTo>
                      <a:pt x="574" y="617"/>
                    </a:lnTo>
                    <a:lnTo>
                      <a:pt x="562" y="629"/>
                    </a:lnTo>
                    <a:lnTo>
                      <a:pt x="550" y="635"/>
                    </a:lnTo>
                    <a:lnTo>
                      <a:pt x="550" y="653"/>
                    </a:lnTo>
                    <a:lnTo>
                      <a:pt x="556" y="677"/>
                    </a:lnTo>
                    <a:lnTo>
                      <a:pt x="562" y="707"/>
                    </a:lnTo>
                    <a:lnTo>
                      <a:pt x="538" y="737"/>
                    </a:lnTo>
                    <a:lnTo>
                      <a:pt x="377" y="785"/>
                    </a:lnTo>
                    <a:lnTo>
                      <a:pt x="365" y="761"/>
                    </a:lnTo>
                    <a:lnTo>
                      <a:pt x="359" y="755"/>
                    </a:lnTo>
                    <a:lnTo>
                      <a:pt x="353" y="755"/>
                    </a:lnTo>
                    <a:lnTo>
                      <a:pt x="359" y="683"/>
                    </a:lnTo>
                    <a:lnTo>
                      <a:pt x="365" y="671"/>
                    </a:lnTo>
                    <a:lnTo>
                      <a:pt x="371" y="665"/>
                    </a:lnTo>
                    <a:lnTo>
                      <a:pt x="389" y="641"/>
                    </a:lnTo>
                    <a:lnTo>
                      <a:pt x="389" y="641"/>
                    </a:lnTo>
                    <a:lnTo>
                      <a:pt x="413" y="629"/>
                    </a:lnTo>
                    <a:lnTo>
                      <a:pt x="431" y="611"/>
                    </a:lnTo>
                    <a:lnTo>
                      <a:pt x="419" y="623"/>
                    </a:lnTo>
                    <a:lnTo>
                      <a:pt x="419" y="629"/>
                    </a:lnTo>
                    <a:lnTo>
                      <a:pt x="425" y="647"/>
                    </a:lnTo>
                    <a:lnTo>
                      <a:pt x="425" y="659"/>
                    </a:lnTo>
                    <a:lnTo>
                      <a:pt x="431" y="665"/>
                    </a:lnTo>
                    <a:lnTo>
                      <a:pt x="437" y="659"/>
                    </a:lnTo>
                    <a:lnTo>
                      <a:pt x="443" y="635"/>
                    </a:lnTo>
                    <a:lnTo>
                      <a:pt x="443" y="617"/>
                    </a:lnTo>
                    <a:lnTo>
                      <a:pt x="443" y="605"/>
                    </a:lnTo>
                    <a:lnTo>
                      <a:pt x="491" y="575"/>
                    </a:lnTo>
                    <a:lnTo>
                      <a:pt x="527" y="545"/>
                    </a:lnTo>
                    <a:lnTo>
                      <a:pt x="550" y="527"/>
                    </a:lnTo>
                    <a:lnTo>
                      <a:pt x="568" y="515"/>
                    </a:lnTo>
                    <a:lnTo>
                      <a:pt x="586" y="503"/>
                    </a:lnTo>
                    <a:lnTo>
                      <a:pt x="598" y="497"/>
                    </a:lnTo>
                    <a:lnTo>
                      <a:pt x="610" y="485"/>
                    </a:lnTo>
                    <a:lnTo>
                      <a:pt x="616" y="479"/>
                    </a:lnTo>
                    <a:lnTo>
                      <a:pt x="616" y="473"/>
                    </a:lnTo>
                    <a:lnTo>
                      <a:pt x="628" y="455"/>
                    </a:lnTo>
                    <a:lnTo>
                      <a:pt x="634" y="431"/>
                    </a:lnTo>
                    <a:lnTo>
                      <a:pt x="640" y="408"/>
                    </a:lnTo>
                    <a:lnTo>
                      <a:pt x="640" y="402"/>
                    </a:lnTo>
                    <a:lnTo>
                      <a:pt x="640" y="396"/>
                    </a:lnTo>
                    <a:lnTo>
                      <a:pt x="628" y="396"/>
                    </a:lnTo>
                    <a:lnTo>
                      <a:pt x="634" y="396"/>
                    </a:lnTo>
                    <a:lnTo>
                      <a:pt x="634" y="396"/>
                    </a:lnTo>
                    <a:lnTo>
                      <a:pt x="634" y="390"/>
                    </a:lnTo>
                    <a:lnTo>
                      <a:pt x="640" y="378"/>
                    </a:lnTo>
                    <a:lnTo>
                      <a:pt x="652" y="336"/>
                    </a:lnTo>
                    <a:lnTo>
                      <a:pt x="664" y="300"/>
                    </a:lnTo>
                    <a:lnTo>
                      <a:pt x="664" y="282"/>
                    </a:lnTo>
                    <a:lnTo>
                      <a:pt x="670" y="276"/>
                    </a:lnTo>
                    <a:lnTo>
                      <a:pt x="664" y="270"/>
                    </a:lnTo>
                    <a:lnTo>
                      <a:pt x="658" y="258"/>
                    </a:lnTo>
                    <a:lnTo>
                      <a:pt x="646" y="246"/>
                    </a:lnTo>
                    <a:lnTo>
                      <a:pt x="640" y="240"/>
                    </a:lnTo>
                    <a:lnTo>
                      <a:pt x="676" y="258"/>
                    </a:lnTo>
                    <a:lnTo>
                      <a:pt x="682" y="192"/>
                    </a:lnTo>
                    <a:lnTo>
                      <a:pt x="682" y="198"/>
                    </a:lnTo>
                    <a:lnTo>
                      <a:pt x="682" y="222"/>
                    </a:lnTo>
                    <a:lnTo>
                      <a:pt x="688" y="246"/>
                    </a:lnTo>
                    <a:lnTo>
                      <a:pt x="694" y="264"/>
                    </a:lnTo>
                    <a:lnTo>
                      <a:pt x="694" y="264"/>
                    </a:lnTo>
                    <a:close/>
                    <a:moveTo>
                      <a:pt x="532" y="455"/>
                    </a:moveTo>
                    <a:lnTo>
                      <a:pt x="527" y="461"/>
                    </a:lnTo>
                    <a:lnTo>
                      <a:pt x="532" y="449"/>
                    </a:lnTo>
                    <a:lnTo>
                      <a:pt x="532" y="455"/>
                    </a:lnTo>
                    <a:lnTo>
                      <a:pt x="532" y="455"/>
                    </a:lnTo>
                    <a:close/>
                    <a:moveTo>
                      <a:pt x="634" y="803"/>
                    </a:moveTo>
                    <a:lnTo>
                      <a:pt x="634" y="803"/>
                    </a:lnTo>
                    <a:lnTo>
                      <a:pt x="634" y="803"/>
                    </a:lnTo>
                    <a:lnTo>
                      <a:pt x="634" y="803"/>
                    </a:lnTo>
                    <a:lnTo>
                      <a:pt x="634" y="803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35187" name="Freeform 19"/>
              <p:cNvSpPr>
                <a:spLocks/>
              </p:cNvSpPr>
              <p:nvPr/>
            </p:nvSpPr>
            <p:spPr bwMode="hidden">
              <a:xfrm>
                <a:off x="684" y="2709"/>
                <a:ext cx="47" cy="78"/>
              </a:xfrm>
              <a:custGeom>
                <a:avLst/>
                <a:gdLst/>
                <a:ahLst/>
                <a:cxnLst>
                  <a:cxn ang="0">
                    <a:pos x="12" y="72"/>
                  </a:cxn>
                  <a:cxn ang="0">
                    <a:pos x="18" y="60"/>
                  </a:cxn>
                  <a:cxn ang="0">
                    <a:pos x="24" y="54"/>
                  </a:cxn>
                  <a:cxn ang="0">
                    <a:pos x="47" y="0"/>
                  </a:cxn>
                  <a:cxn ang="0">
                    <a:pos x="0" y="78"/>
                  </a:cxn>
                  <a:cxn ang="0">
                    <a:pos x="12" y="72"/>
                  </a:cxn>
                  <a:cxn ang="0">
                    <a:pos x="12" y="72"/>
                  </a:cxn>
                </a:cxnLst>
                <a:rect l="0" t="0" r="r" b="b"/>
                <a:pathLst>
                  <a:path w="47" h="78">
                    <a:moveTo>
                      <a:pt x="12" y="72"/>
                    </a:moveTo>
                    <a:lnTo>
                      <a:pt x="18" y="60"/>
                    </a:lnTo>
                    <a:lnTo>
                      <a:pt x="24" y="54"/>
                    </a:lnTo>
                    <a:lnTo>
                      <a:pt x="47" y="0"/>
                    </a:lnTo>
                    <a:lnTo>
                      <a:pt x="0" y="78"/>
                    </a:lnTo>
                    <a:lnTo>
                      <a:pt x="12" y="72"/>
                    </a:lnTo>
                    <a:lnTo>
                      <a:pt x="12" y="7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35188" name="Freeform 20"/>
              <p:cNvSpPr>
                <a:spLocks/>
              </p:cNvSpPr>
              <p:nvPr/>
            </p:nvSpPr>
            <p:spPr bwMode="hidden">
              <a:xfrm>
                <a:off x="1284" y="2572"/>
                <a:ext cx="149" cy="419"/>
              </a:xfrm>
              <a:custGeom>
                <a:avLst/>
                <a:gdLst/>
                <a:ahLst/>
                <a:cxnLst>
                  <a:cxn ang="0">
                    <a:pos x="29" y="96"/>
                  </a:cxn>
                  <a:cxn ang="0">
                    <a:pos x="41" y="126"/>
                  </a:cxn>
                  <a:cxn ang="0">
                    <a:pos x="29" y="161"/>
                  </a:cxn>
                  <a:cxn ang="0">
                    <a:pos x="47" y="149"/>
                  </a:cxn>
                  <a:cxn ang="0">
                    <a:pos x="53" y="347"/>
                  </a:cxn>
                  <a:cxn ang="0">
                    <a:pos x="65" y="371"/>
                  </a:cxn>
                  <a:cxn ang="0">
                    <a:pos x="65" y="377"/>
                  </a:cxn>
                  <a:cxn ang="0">
                    <a:pos x="65" y="389"/>
                  </a:cxn>
                  <a:cxn ang="0">
                    <a:pos x="77" y="395"/>
                  </a:cxn>
                  <a:cxn ang="0">
                    <a:pos x="101" y="407"/>
                  </a:cxn>
                  <a:cxn ang="0">
                    <a:pos x="125" y="413"/>
                  </a:cxn>
                  <a:cxn ang="0">
                    <a:pos x="149" y="419"/>
                  </a:cxn>
                  <a:cxn ang="0">
                    <a:pos x="125" y="395"/>
                  </a:cxn>
                  <a:cxn ang="0">
                    <a:pos x="77" y="365"/>
                  </a:cxn>
                  <a:cxn ang="0">
                    <a:pos x="77" y="365"/>
                  </a:cxn>
                  <a:cxn ang="0">
                    <a:pos x="77" y="353"/>
                  </a:cxn>
                  <a:cxn ang="0">
                    <a:pos x="83" y="329"/>
                  </a:cxn>
                  <a:cxn ang="0">
                    <a:pos x="83" y="293"/>
                  </a:cxn>
                  <a:cxn ang="0">
                    <a:pos x="83" y="257"/>
                  </a:cxn>
                  <a:cxn ang="0">
                    <a:pos x="83" y="221"/>
                  </a:cxn>
                  <a:cxn ang="0">
                    <a:pos x="77" y="185"/>
                  </a:cxn>
                  <a:cxn ang="0">
                    <a:pos x="65" y="155"/>
                  </a:cxn>
                  <a:cxn ang="0">
                    <a:pos x="59" y="143"/>
                  </a:cxn>
                  <a:cxn ang="0">
                    <a:pos x="53" y="137"/>
                  </a:cxn>
                  <a:cxn ang="0">
                    <a:pos x="53" y="120"/>
                  </a:cxn>
                  <a:cxn ang="0">
                    <a:pos x="53" y="108"/>
                  </a:cxn>
                  <a:cxn ang="0">
                    <a:pos x="47" y="90"/>
                  </a:cxn>
                  <a:cxn ang="0">
                    <a:pos x="35" y="54"/>
                  </a:cxn>
                  <a:cxn ang="0">
                    <a:pos x="23" y="18"/>
                  </a:cxn>
                  <a:cxn ang="0">
                    <a:pos x="17" y="6"/>
                  </a:cxn>
                  <a:cxn ang="0">
                    <a:pos x="17" y="0"/>
                  </a:cxn>
                  <a:cxn ang="0">
                    <a:pos x="0" y="6"/>
                  </a:cxn>
                  <a:cxn ang="0">
                    <a:pos x="6" y="114"/>
                  </a:cxn>
                  <a:cxn ang="0">
                    <a:pos x="29" y="96"/>
                  </a:cxn>
                  <a:cxn ang="0">
                    <a:pos x="29" y="96"/>
                  </a:cxn>
                </a:cxnLst>
                <a:rect l="0" t="0" r="r" b="b"/>
                <a:pathLst>
                  <a:path w="149" h="419">
                    <a:moveTo>
                      <a:pt x="29" y="96"/>
                    </a:moveTo>
                    <a:lnTo>
                      <a:pt x="41" y="126"/>
                    </a:lnTo>
                    <a:lnTo>
                      <a:pt x="29" y="161"/>
                    </a:lnTo>
                    <a:lnTo>
                      <a:pt x="47" y="149"/>
                    </a:lnTo>
                    <a:lnTo>
                      <a:pt x="53" y="347"/>
                    </a:lnTo>
                    <a:lnTo>
                      <a:pt x="65" y="371"/>
                    </a:lnTo>
                    <a:lnTo>
                      <a:pt x="65" y="377"/>
                    </a:lnTo>
                    <a:lnTo>
                      <a:pt x="65" y="389"/>
                    </a:lnTo>
                    <a:lnTo>
                      <a:pt x="77" y="395"/>
                    </a:lnTo>
                    <a:lnTo>
                      <a:pt x="101" y="407"/>
                    </a:lnTo>
                    <a:lnTo>
                      <a:pt x="125" y="413"/>
                    </a:lnTo>
                    <a:lnTo>
                      <a:pt x="149" y="419"/>
                    </a:lnTo>
                    <a:lnTo>
                      <a:pt x="125" y="395"/>
                    </a:lnTo>
                    <a:lnTo>
                      <a:pt x="77" y="365"/>
                    </a:lnTo>
                    <a:lnTo>
                      <a:pt x="77" y="365"/>
                    </a:lnTo>
                    <a:lnTo>
                      <a:pt x="77" y="353"/>
                    </a:lnTo>
                    <a:lnTo>
                      <a:pt x="83" y="329"/>
                    </a:lnTo>
                    <a:lnTo>
                      <a:pt x="83" y="293"/>
                    </a:lnTo>
                    <a:lnTo>
                      <a:pt x="83" y="257"/>
                    </a:lnTo>
                    <a:lnTo>
                      <a:pt x="83" y="221"/>
                    </a:lnTo>
                    <a:lnTo>
                      <a:pt x="77" y="185"/>
                    </a:lnTo>
                    <a:lnTo>
                      <a:pt x="65" y="155"/>
                    </a:lnTo>
                    <a:lnTo>
                      <a:pt x="59" y="143"/>
                    </a:lnTo>
                    <a:lnTo>
                      <a:pt x="53" y="137"/>
                    </a:lnTo>
                    <a:lnTo>
                      <a:pt x="53" y="120"/>
                    </a:lnTo>
                    <a:lnTo>
                      <a:pt x="53" y="108"/>
                    </a:lnTo>
                    <a:lnTo>
                      <a:pt x="47" y="90"/>
                    </a:lnTo>
                    <a:lnTo>
                      <a:pt x="35" y="54"/>
                    </a:lnTo>
                    <a:lnTo>
                      <a:pt x="23" y="18"/>
                    </a:lnTo>
                    <a:lnTo>
                      <a:pt x="17" y="6"/>
                    </a:lnTo>
                    <a:lnTo>
                      <a:pt x="17" y="0"/>
                    </a:lnTo>
                    <a:lnTo>
                      <a:pt x="0" y="6"/>
                    </a:lnTo>
                    <a:lnTo>
                      <a:pt x="6" y="114"/>
                    </a:lnTo>
                    <a:lnTo>
                      <a:pt x="29" y="96"/>
                    </a:lnTo>
                    <a:lnTo>
                      <a:pt x="29" y="9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35189" name="Freeform 21"/>
              <p:cNvSpPr>
                <a:spLocks/>
              </p:cNvSpPr>
              <p:nvPr/>
            </p:nvSpPr>
            <p:spPr bwMode="hidden">
              <a:xfrm>
                <a:off x="1140" y="2434"/>
                <a:ext cx="167" cy="138"/>
              </a:xfrm>
              <a:custGeom>
                <a:avLst/>
                <a:gdLst/>
                <a:ahLst/>
                <a:cxnLst>
                  <a:cxn ang="0">
                    <a:pos x="102" y="18"/>
                  </a:cxn>
                  <a:cxn ang="0">
                    <a:pos x="96" y="12"/>
                  </a:cxn>
                  <a:cxn ang="0">
                    <a:pos x="90" y="0"/>
                  </a:cxn>
                  <a:cxn ang="0">
                    <a:pos x="78" y="0"/>
                  </a:cxn>
                  <a:cxn ang="0">
                    <a:pos x="66" y="0"/>
                  </a:cxn>
                  <a:cxn ang="0">
                    <a:pos x="60" y="0"/>
                  </a:cxn>
                  <a:cxn ang="0">
                    <a:pos x="48" y="6"/>
                  </a:cxn>
                  <a:cxn ang="0">
                    <a:pos x="36" y="12"/>
                  </a:cxn>
                  <a:cxn ang="0">
                    <a:pos x="30" y="12"/>
                  </a:cxn>
                  <a:cxn ang="0">
                    <a:pos x="24" y="24"/>
                  </a:cxn>
                  <a:cxn ang="0">
                    <a:pos x="18" y="42"/>
                  </a:cxn>
                  <a:cxn ang="0">
                    <a:pos x="6" y="66"/>
                  </a:cxn>
                  <a:cxn ang="0">
                    <a:pos x="0" y="72"/>
                  </a:cxn>
                  <a:cxn ang="0">
                    <a:pos x="42" y="30"/>
                  </a:cxn>
                  <a:cxn ang="0">
                    <a:pos x="30" y="66"/>
                  </a:cxn>
                  <a:cxn ang="0">
                    <a:pos x="96" y="36"/>
                  </a:cxn>
                  <a:cxn ang="0">
                    <a:pos x="120" y="78"/>
                  </a:cxn>
                  <a:cxn ang="0">
                    <a:pos x="120" y="54"/>
                  </a:cxn>
                  <a:cxn ang="0">
                    <a:pos x="167" y="138"/>
                  </a:cxn>
                  <a:cxn ang="0">
                    <a:pos x="167" y="120"/>
                  </a:cxn>
                  <a:cxn ang="0">
                    <a:pos x="161" y="102"/>
                  </a:cxn>
                  <a:cxn ang="0">
                    <a:pos x="138" y="60"/>
                  </a:cxn>
                  <a:cxn ang="0">
                    <a:pos x="114" y="30"/>
                  </a:cxn>
                  <a:cxn ang="0">
                    <a:pos x="108" y="24"/>
                  </a:cxn>
                  <a:cxn ang="0">
                    <a:pos x="102" y="18"/>
                  </a:cxn>
                  <a:cxn ang="0">
                    <a:pos x="102" y="18"/>
                  </a:cxn>
                </a:cxnLst>
                <a:rect l="0" t="0" r="r" b="b"/>
                <a:pathLst>
                  <a:path w="167" h="138">
                    <a:moveTo>
                      <a:pt x="102" y="18"/>
                    </a:moveTo>
                    <a:lnTo>
                      <a:pt x="96" y="12"/>
                    </a:lnTo>
                    <a:lnTo>
                      <a:pt x="90" y="0"/>
                    </a:lnTo>
                    <a:lnTo>
                      <a:pt x="78" y="0"/>
                    </a:lnTo>
                    <a:lnTo>
                      <a:pt x="66" y="0"/>
                    </a:lnTo>
                    <a:lnTo>
                      <a:pt x="60" y="0"/>
                    </a:lnTo>
                    <a:lnTo>
                      <a:pt x="48" y="6"/>
                    </a:lnTo>
                    <a:lnTo>
                      <a:pt x="36" y="12"/>
                    </a:lnTo>
                    <a:lnTo>
                      <a:pt x="30" y="12"/>
                    </a:lnTo>
                    <a:lnTo>
                      <a:pt x="24" y="24"/>
                    </a:lnTo>
                    <a:lnTo>
                      <a:pt x="18" y="42"/>
                    </a:lnTo>
                    <a:lnTo>
                      <a:pt x="6" y="66"/>
                    </a:lnTo>
                    <a:lnTo>
                      <a:pt x="0" y="72"/>
                    </a:lnTo>
                    <a:lnTo>
                      <a:pt x="42" y="30"/>
                    </a:lnTo>
                    <a:lnTo>
                      <a:pt x="30" y="66"/>
                    </a:lnTo>
                    <a:lnTo>
                      <a:pt x="96" y="36"/>
                    </a:lnTo>
                    <a:lnTo>
                      <a:pt x="120" y="78"/>
                    </a:lnTo>
                    <a:lnTo>
                      <a:pt x="120" y="54"/>
                    </a:lnTo>
                    <a:lnTo>
                      <a:pt x="167" y="138"/>
                    </a:lnTo>
                    <a:lnTo>
                      <a:pt x="167" y="120"/>
                    </a:lnTo>
                    <a:lnTo>
                      <a:pt x="161" y="102"/>
                    </a:lnTo>
                    <a:lnTo>
                      <a:pt x="138" y="60"/>
                    </a:lnTo>
                    <a:lnTo>
                      <a:pt x="114" y="30"/>
                    </a:lnTo>
                    <a:lnTo>
                      <a:pt x="108" y="24"/>
                    </a:lnTo>
                    <a:lnTo>
                      <a:pt x="102" y="18"/>
                    </a:lnTo>
                    <a:lnTo>
                      <a:pt x="102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35190" name="Freeform 22"/>
              <p:cNvSpPr>
                <a:spLocks/>
              </p:cNvSpPr>
              <p:nvPr/>
            </p:nvSpPr>
            <p:spPr bwMode="hidden">
              <a:xfrm>
                <a:off x="948" y="2314"/>
                <a:ext cx="113" cy="11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6" y="0"/>
                  </a:cxn>
                  <a:cxn ang="0">
                    <a:pos x="24" y="6"/>
                  </a:cxn>
                  <a:cxn ang="0">
                    <a:pos x="48" y="18"/>
                  </a:cxn>
                  <a:cxn ang="0">
                    <a:pos x="71" y="36"/>
                  </a:cxn>
                  <a:cxn ang="0">
                    <a:pos x="83" y="48"/>
                  </a:cxn>
                  <a:cxn ang="0">
                    <a:pos x="95" y="66"/>
                  </a:cxn>
                  <a:cxn ang="0">
                    <a:pos x="107" y="90"/>
                  </a:cxn>
                  <a:cxn ang="0">
                    <a:pos x="113" y="114"/>
                  </a:cxn>
                  <a:cxn ang="0">
                    <a:pos x="83" y="66"/>
                  </a:cxn>
                  <a:cxn ang="0">
                    <a:pos x="60" y="78"/>
                  </a:cxn>
                  <a:cxn ang="0">
                    <a:pos x="71" y="54"/>
                  </a:cxn>
                  <a:cxn ang="0">
                    <a:pos x="12" y="78"/>
                  </a:cxn>
                  <a:cxn ang="0">
                    <a:pos x="60" y="48"/>
                  </a:cxn>
                  <a:cxn ang="0">
                    <a:pos x="60" y="42"/>
                  </a:cxn>
                  <a:cxn ang="0">
                    <a:pos x="54" y="30"/>
                  </a:cxn>
                  <a:cxn ang="0">
                    <a:pos x="36" y="18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113" h="114">
                    <a:moveTo>
                      <a:pt x="0" y="0"/>
                    </a:moveTo>
                    <a:lnTo>
                      <a:pt x="6" y="0"/>
                    </a:lnTo>
                    <a:lnTo>
                      <a:pt x="24" y="6"/>
                    </a:lnTo>
                    <a:lnTo>
                      <a:pt x="48" y="18"/>
                    </a:lnTo>
                    <a:lnTo>
                      <a:pt x="71" y="36"/>
                    </a:lnTo>
                    <a:lnTo>
                      <a:pt x="83" y="48"/>
                    </a:lnTo>
                    <a:lnTo>
                      <a:pt x="95" y="66"/>
                    </a:lnTo>
                    <a:lnTo>
                      <a:pt x="107" y="90"/>
                    </a:lnTo>
                    <a:lnTo>
                      <a:pt x="113" y="114"/>
                    </a:lnTo>
                    <a:lnTo>
                      <a:pt x="83" y="66"/>
                    </a:lnTo>
                    <a:lnTo>
                      <a:pt x="60" y="78"/>
                    </a:lnTo>
                    <a:lnTo>
                      <a:pt x="71" y="54"/>
                    </a:lnTo>
                    <a:lnTo>
                      <a:pt x="12" y="78"/>
                    </a:lnTo>
                    <a:lnTo>
                      <a:pt x="60" y="48"/>
                    </a:lnTo>
                    <a:lnTo>
                      <a:pt x="60" y="42"/>
                    </a:lnTo>
                    <a:lnTo>
                      <a:pt x="54" y="30"/>
                    </a:lnTo>
                    <a:lnTo>
                      <a:pt x="36" y="18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35191" name="Freeform 23"/>
              <p:cNvSpPr>
                <a:spLocks/>
              </p:cNvSpPr>
              <p:nvPr/>
            </p:nvSpPr>
            <p:spPr bwMode="hidden">
              <a:xfrm>
                <a:off x="1122" y="2578"/>
                <a:ext cx="66" cy="60"/>
              </a:xfrm>
              <a:custGeom>
                <a:avLst/>
                <a:gdLst/>
                <a:ahLst/>
                <a:cxnLst>
                  <a:cxn ang="0">
                    <a:pos x="54" y="0"/>
                  </a:cxn>
                  <a:cxn ang="0">
                    <a:pos x="42" y="18"/>
                  </a:cxn>
                  <a:cxn ang="0">
                    <a:pos x="36" y="6"/>
                  </a:cxn>
                  <a:cxn ang="0">
                    <a:pos x="24" y="30"/>
                  </a:cxn>
                  <a:cxn ang="0">
                    <a:pos x="18" y="36"/>
                  </a:cxn>
                  <a:cxn ang="0">
                    <a:pos x="6" y="48"/>
                  </a:cxn>
                  <a:cxn ang="0">
                    <a:pos x="0" y="60"/>
                  </a:cxn>
                  <a:cxn ang="0">
                    <a:pos x="12" y="54"/>
                  </a:cxn>
                  <a:cxn ang="0">
                    <a:pos x="30" y="36"/>
                  </a:cxn>
                  <a:cxn ang="0">
                    <a:pos x="54" y="18"/>
                  </a:cxn>
                  <a:cxn ang="0">
                    <a:pos x="66" y="6"/>
                  </a:cxn>
                  <a:cxn ang="0">
                    <a:pos x="54" y="0"/>
                  </a:cxn>
                  <a:cxn ang="0">
                    <a:pos x="54" y="0"/>
                  </a:cxn>
                </a:cxnLst>
                <a:rect l="0" t="0" r="r" b="b"/>
                <a:pathLst>
                  <a:path w="66" h="60">
                    <a:moveTo>
                      <a:pt x="54" y="0"/>
                    </a:moveTo>
                    <a:lnTo>
                      <a:pt x="42" y="18"/>
                    </a:lnTo>
                    <a:lnTo>
                      <a:pt x="36" y="6"/>
                    </a:lnTo>
                    <a:lnTo>
                      <a:pt x="24" y="30"/>
                    </a:lnTo>
                    <a:lnTo>
                      <a:pt x="18" y="36"/>
                    </a:lnTo>
                    <a:lnTo>
                      <a:pt x="6" y="48"/>
                    </a:lnTo>
                    <a:lnTo>
                      <a:pt x="0" y="60"/>
                    </a:lnTo>
                    <a:lnTo>
                      <a:pt x="12" y="54"/>
                    </a:lnTo>
                    <a:lnTo>
                      <a:pt x="30" y="36"/>
                    </a:lnTo>
                    <a:lnTo>
                      <a:pt x="54" y="18"/>
                    </a:lnTo>
                    <a:lnTo>
                      <a:pt x="66" y="6"/>
                    </a:lnTo>
                    <a:lnTo>
                      <a:pt x="54" y="0"/>
                    </a:lnTo>
                    <a:lnTo>
                      <a:pt x="5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35192" name="Freeform 24"/>
              <p:cNvSpPr>
                <a:spLocks/>
              </p:cNvSpPr>
              <p:nvPr/>
            </p:nvSpPr>
            <p:spPr bwMode="hidden">
              <a:xfrm>
                <a:off x="942" y="2674"/>
                <a:ext cx="161" cy="179"/>
              </a:xfrm>
              <a:custGeom>
                <a:avLst/>
                <a:gdLst/>
                <a:ahLst/>
                <a:cxnLst>
                  <a:cxn ang="0">
                    <a:pos x="131" y="53"/>
                  </a:cxn>
                  <a:cxn ang="0">
                    <a:pos x="137" y="53"/>
                  </a:cxn>
                  <a:cxn ang="0">
                    <a:pos x="143" y="41"/>
                  </a:cxn>
                  <a:cxn ang="0">
                    <a:pos x="155" y="35"/>
                  </a:cxn>
                  <a:cxn ang="0">
                    <a:pos x="161" y="24"/>
                  </a:cxn>
                  <a:cxn ang="0">
                    <a:pos x="161" y="12"/>
                  </a:cxn>
                  <a:cxn ang="0">
                    <a:pos x="161" y="0"/>
                  </a:cxn>
                  <a:cxn ang="0">
                    <a:pos x="149" y="24"/>
                  </a:cxn>
                  <a:cxn ang="0">
                    <a:pos x="143" y="35"/>
                  </a:cxn>
                  <a:cxn ang="0">
                    <a:pos x="131" y="35"/>
                  </a:cxn>
                  <a:cxn ang="0">
                    <a:pos x="119" y="41"/>
                  </a:cxn>
                  <a:cxn ang="0">
                    <a:pos x="125" y="53"/>
                  </a:cxn>
                  <a:cxn ang="0">
                    <a:pos x="95" y="95"/>
                  </a:cxn>
                  <a:cxn ang="0">
                    <a:pos x="0" y="137"/>
                  </a:cxn>
                  <a:cxn ang="0">
                    <a:pos x="60" y="119"/>
                  </a:cxn>
                  <a:cxn ang="0">
                    <a:pos x="54" y="125"/>
                  </a:cxn>
                  <a:cxn ang="0">
                    <a:pos x="48" y="131"/>
                  </a:cxn>
                  <a:cxn ang="0">
                    <a:pos x="24" y="155"/>
                  </a:cxn>
                  <a:cxn ang="0">
                    <a:pos x="12" y="167"/>
                  </a:cxn>
                  <a:cxn ang="0">
                    <a:pos x="0" y="173"/>
                  </a:cxn>
                  <a:cxn ang="0">
                    <a:pos x="0" y="179"/>
                  </a:cxn>
                  <a:cxn ang="0">
                    <a:pos x="6" y="173"/>
                  </a:cxn>
                  <a:cxn ang="0">
                    <a:pos x="30" y="155"/>
                  </a:cxn>
                  <a:cxn ang="0">
                    <a:pos x="48" y="143"/>
                  </a:cxn>
                  <a:cxn ang="0">
                    <a:pos x="71" y="125"/>
                  </a:cxn>
                  <a:cxn ang="0">
                    <a:pos x="95" y="107"/>
                  </a:cxn>
                  <a:cxn ang="0">
                    <a:pos x="119" y="77"/>
                  </a:cxn>
                  <a:cxn ang="0">
                    <a:pos x="131" y="59"/>
                  </a:cxn>
                  <a:cxn ang="0">
                    <a:pos x="131" y="53"/>
                  </a:cxn>
                  <a:cxn ang="0">
                    <a:pos x="131" y="53"/>
                  </a:cxn>
                </a:cxnLst>
                <a:rect l="0" t="0" r="r" b="b"/>
                <a:pathLst>
                  <a:path w="161" h="179">
                    <a:moveTo>
                      <a:pt x="131" y="53"/>
                    </a:moveTo>
                    <a:lnTo>
                      <a:pt x="137" y="53"/>
                    </a:lnTo>
                    <a:lnTo>
                      <a:pt x="143" y="41"/>
                    </a:lnTo>
                    <a:lnTo>
                      <a:pt x="155" y="35"/>
                    </a:lnTo>
                    <a:lnTo>
                      <a:pt x="161" y="24"/>
                    </a:lnTo>
                    <a:lnTo>
                      <a:pt x="161" y="12"/>
                    </a:lnTo>
                    <a:lnTo>
                      <a:pt x="161" y="0"/>
                    </a:lnTo>
                    <a:lnTo>
                      <a:pt x="149" y="24"/>
                    </a:lnTo>
                    <a:lnTo>
                      <a:pt x="143" y="35"/>
                    </a:lnTo>
                    <a:lnTo>
                      <a:pt x="131" y="35"/>
                    </a:lnTo>
                    <a:lnTo>
                      <a:pt x="119" y="41"/>
                    </a:lnTo>
                    <a:lnTo>
                      <a:pt x="125" y="53"/>
                    </a:lnTo>
                    <a:lnTo>
                      <a:pt x="95" y="95"/>
                    </a:lnTo>
                    <a:lnTo>
                      <a:pt x="0" y="137"/>
                    </a:lnTo>
                    <a:lnTo>
                      <a:pt x="60" y="119"/>
                    </a:lnTo>
                    <a:lnTo>
                      <a:pt x="54" y="125"/>
                    </a:lnTo>
                    <a:lnTo>
                      <a:pt x="48" y="131"/>
                    </a:lnTo>
                    <a:lnTo>
                      <a:pt x="24" y="155"/>
                    </a:lnTo>
                    <a:lnTo>
                      <a:pt x="12" y="167"/>
                    </a:lnTo>
                    <a:lnTo>
                      <a:pt x="0" y="173"/>
                    </a:lnTo>
                    <a:lnTo>
                      <a:pt x="0" y="179"/>
                    </a:lnTo>
                    <a:lnTo>
                      <a:pt x="6" y="173"/>
                    </a:lnTo>
                    <a:lnTo>
                      <a:pt x="30" y="155"/>
                    </a:lnTo>
                    <a:lnTo>
                      <a:pt x="48" y="143"/>
                    </a:lnTo>
                    <a:lnTo>
                      <a:pt x="71" y="125"/>
                    </a:lnTo>
                    <a:lnTo>
                      <a:pt x="95" y="107"/>
                    </a:lnTo>
                    <a:lnTo>
                      <a:pt x="119" y="77"/>
                    </a:lnTo>
                    <a:lnTo>
                      <a:pt x="131" y="59"/>
                    </a:lnTo>
                    <a:lnTo>
                      <a:pt x="131" y="53"/>
                    </a:lnTo>
                    <a:lnTo>
                      <a:pt x="131" y="53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35193" name="Freeform 25"/>
              <p:cNvSpPr>
                <a:spLocks/>
              </p:cNvSpPr>
              <p:nvPr/>
            </p:nvSpPr>
            <p:spPr bwMode="hidden">
              <a:xfrm>
                <a:off x="737" y="2763"/>
                <a:ext cx="73" cy="54"/>
              </a:xfrm>
              <a:custGeom>
                <a:avLst/>
                <a:gdLst/>
                <a:ahLst/>
                <a:cxnLst>
                  <a:cxn ang="0">
                    <a:pos x="24" y="36"/>
                  </a:cxn>
                  <a:cxn ang="0">
                    <a:pos x="48" y="24"/>
                  </a:cxn>
                  <a:cxn ang="0">
                    <a:pos x="60" y="12"/>
                  </a:cxn>
                  <a:cxn ang="0">
                    <a:pos x="66" y="6"/>
                  </a:cxn>
                  <a:cxn ang="0">
                    <a:pos x="72" y="0"/>
                  </a:cxn>
                  <a:cxn ang="0">
                    <a:pos x="42" y="18"/>
                  </a:cxn>
                  <a:cxn ang="0">
                    <a:pos x="30" y="24"/>
                  </a:cxn>
                  <a:cxn ang="0">
                    <a:pos x="24" y="24"/>
                  </a:cxn>
                  <a:cxn ang="0">
                    <a:pos x="18" y="18"/>
                  </a:cxn>
                  <a:cxn ang="0">
                    <a:pos x="12" y="12"/>
                  </a:cxn>
                  <a:cxn ang="0">
                    <a:pos x="0" y="54"/>
                  </a:cxn>
                  <a:cxn ang="0">
                    <a:pos x="12" y="42"/>
                  </a:cxn>
                  <a:cxn ang="0">
                    <a:pos x="24" y="36"/>
                  </a:cxn>
                  <a:cxn ang="0">
                    <a:pos x="24" y="36"/>
                  </a:cxn>
                </a:cxnLst>
                <a:rect l="0" t="0" r="r" b="b"/>
                <a:pathLst>
                  <a:path w="72" h="54">
                    <a:moveTo>
                      <a:pt x="24" y="36"/>
                    </a:moveTo>
                    <a:lnTo>
                      <a:pt x="48" y="24"/>
                    </a:lnTo>
                    <a:lnTo>
                      <a:pt x="60" y="12"/>
                    </a:lnTo>
                    <a:lnTo>
                      <a:pt x="66" y="6"/>
                    </a:lnTo>
                    <a:lnTo>
                      <a:pt x="72" y="0"/>
                    </a:lnTo>
                    <a:lnTo>
                      <a:pt x="42" y="18"/>
                    </a:lnTo>
                    <a:lnTo>
                      <a:pt x="30" y="24"/>
                    </a:lnTo>
                    <a:lnTo>
                      <a:pt x="24" y="24"/>
                    </a:lnTo>
                    <a:lnTo>
                      <a:pt x="18" y="18"/>
                    </a:lnTo>
                    <a:lnTo>
                      <a:pt x="12" y="12"/>
                    </a:lnTo>
                    <a:lnTo>
                      <a:pt x="0" y="54"/>
                    </a:lnTo>
                    <a:lnTo>
                      <a:pt x="12" y="42"/>
                    </a:lnTo>
                    <a:lnTo>
                      <a:pt x="24" y="36"/>
                    </a:lnTo>
                    <a:lnTo>
                      <a:pt x="24" y="3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35194" name="Freeform 26"/>
              <p:cNvSpPr>
                <a:spLocks/>
              </p:cNvSpPr>
              <p:nvPr/>
            </p:nvSpPr>
            <p:spPr bwMode="hidden">
              <a:xfrm>
                <a:off x="624" y="2889"/>
                <a:ext cx="12" cy="54"/>
              </a:xfrm>
              <a:custGeom>
                <a:avLst/>
                <a:gdLst/>
                <a:ahLst/>
                <a:cxnLst>
                  <a:cxn ang="0">
                    <a:pos x="12" y="0"/>
                  </a:cxn>
                  <a:cxn ang="0">
                    <a:pos x="0" y="12"/>
                  </a:cxn>
                  <a:cxn ang="0">
                    <a:pos x="0" y="18"/>
                  </a:cxn>
                  <a:cxn ang="0">
                    <a:pos x="6" y="54"/>
                  </a:cxn>
                  <a:cxn ang="0">
                    <a:pos x="12" y="36"/>
                  </a:cxn>
                  <a:cxn ang="0">
                    <a:pos x="12" y="18"/>
                  </a:cxn>
                  <a:cxn ang="0">
                    <a:pos x="12" y="6"/>
                  </a:cxn>
                  <a:cxn ang="0">
                    <a:pos x="12" y="0"/>
                  </a:cxn>
                  <a:cxn ang="0">
                    <a:pos x="12" y="0"/>
                  </a:cxn>
                </a:cxnLst>
                <a:rect l="0" t="0" r="r" b="b"/>
                <a:pathLst>
                  <a:path w="12" h="54">
                    <a:moveTo>
                      <a:pt x="12" y="0"/>
                    </a:moveTo>
                    <a:lnTo>
                      <a:pt x="0" y="12"/>
                    </a:lnTo>
                    <a:lnTo>
                      <a:pt x="0" y="18"/>
                    </a:lnTo>
                    <a:lnTo>
                      <a:pt x="6" y="54"/>
                    </a:lnTo>
                    <a:lnTo>
                      <a:pt x="12" y="36"/>
                    </a:lnTo>
                    <a:lnTo>
                      <a:pt x="12" y="18"/>
                    </a:lnTo>
                    <a:lnTo>
                      <a:pt x="12" y="6"/>
                    </a:lnTo>
                    <a:lnTo>
                      <a:pt x="12" y="0"/>
                    </a:lnTo>
                    <a:lnTo>
                      <a:pt x="1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35195" name="Freeform 27"/>
              <p:cNvSpPr>
                <a:spLocks/>
              </p:cNvSpPr>
              <p:nvPr/>
            </p:nvSpPr>
            <p:spPr bwMode="hidden">
              <a:xfrm>
                <a:off x="492" y="3021"/>
                <a:ext cx="48" cy="72"/>
              </a:xfrm>
              <a:custGeom>
                <a:avLst/>
                <a:gdLst/>
                <a:ahLst/>
                <a:cxnLst>
                  <a:cxn ang="0">
                    <a:pos x="48" y="6"/>
                  </a:cxn>
                  <a:cxn ang="0">
                    <a:pos x="48" y="6"/>
                  </a:cxn>
                  <a:cxn ang="0">
                    <a:pos x="48" y="6"/>
                  </a:cxn>
                  <a:cxn ang="0">
                    <a:pos x="48" y="6"/>
                  </a:cxn>
                  <a:cxn ang="0">
                    <a:pos x="6" y="0"/>
                  </a:cxn>
                  <a:cxn ang="0">
                    <a:pos x="42" y="12"/>
                  </a:cxn>
                  <a:cxn ang="0">
                    <a:pos x="42" y="12"/>
                  </a:cxn>
                  <a:cxn ang="0">
                    <a:pos x="0" y="72"/>
                  </a:cxn>
                  <a:cxn ang="0">
                    <a:pos x="18" y="54"/>
                  </a:cxn>
                  <a:cxn ang="0">
                    <a:pos x="18" y="66"/>
                  </a:cxn>
                  <a:cxn ang="0">
                    <a:pos x="48" y="6"/>
                  </a:cxn>
                  <a:cxn ang="0">
                    <a:pos x="48" y="6"/>
                  </a:cxn>
                  <a:cxn ang="0">
                    <a:pos x="48" y="6"/>
                  </a:cxn>
                </a:cxnLst>
                <a:rect l="0" t="0" r="r" b="b"/>
                <a:pathLst>
                  <a:path w="48" h="72">
                    <a:moveTo>
                      <a:pt x="48" y="6"/>
                    </a:moveTo>
                    <a:lnTo>
                      <a:pt x="48" y="6"/>
                    </a:lnTo>
                    <a:lnTo>
                      <a:pt x="48" y="6"/>
                    </a:lnTo>
                    <a:lnTo>
                      <a:pt x="48" y="6"/>
                    </a:lnTo>
                    <a:lnTo>
                      <a:pt x="6" y="0"/>
                    </a:lnTo>
                    <a:lnTo>
                      <a:pt x="42" y="12"/>
                    </a:lnTo>
                    <a:lnTo>
                      <a:pt x="42" y="12"/>
                    </a:lnTo>
                    <a:lnTo>
                      <a:pt x="0" y="72"/>
                    </a:lnTo>
                    <a:lnTo>
                      <a:pt x="18" y="54"/>
                    </a:lnTo>
                    <a:lnTo>
                      <a:pt x="18" y="66"/>
                    </a:lnTo>
                    <a:lnTo>
                      <a:pt x="48" y="6"/>
                    </a:lnTo>
                    <a:lnTo>
                      <a:pt x="48" y="6"/>
                    </a:lnTo>
                    <a:lnTo>
                      <a:pt x="48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35196" name="Freeform 28"/>
              <p:cNvSpPr>
                <a:spLocks/>
              </p:cNvSpPr>
              <p:nvPr/>
            </p:nvSpPr>
            <p:spPr bwMode="hidden">
              <a:xfrm>
                <a:off x="437" y="3027"/>
                <a:ext cx="288" cy="84"/>
              </a:xfrm>
              <a:custGeom>
                <a:avLst/>
                <a:gdLst/>
                <a:ahLst/>
                <a:cxnLst>
                  <a:cxn ang="0">
                    <a:pos x="287" y="0"/>
                  </a:cxn>
                  <a:cxn ang="0">
                    <a:pos x="0" y="84"/>
                  </a:cxn>
                  <a:cxn ang="0">
                    <a:pos x="168" y="36"/>
                  </a:cxn>
                  <a:cxn ang="0">
                    <a:pos x="114" y="60"/>
                  </a:cxn>
                  <a:cxn ang="0">
                    <a:pos x="276" y="18"/>
                  </a:cxn>
                  <a:cxn ang="0">
                    <a:pos x="287" y="0"/>
                  </a:cxn>
                  <a:cxn ang="0">
                    <a:pos x="287" y="0"/>
                  </a:cxn>
                </a:cxnLst>
                <a:rect l="0" t="0" r="r" b="b"/>
                <a:pathLst>
                  <a:path w="287" h="84">
                    <a:moveTo>
                      <a:pt x="287" y="0"/>
                    </a:moveTo>
                    <a:lnTo>
                      <a:pt x="0" y="84"/>
                    </a:lnTo>
                    <a:lnTo>
                      <a:pt x="168" y="36"/>
                    </a:lnTo>
                    <a:lnTo>
                      <a:pt x="114" y="60"/>
                    </a:lnTo>
                    <a:lnTo>
                      <a:pt x="276" y="18"/>
                    </a:lnTo>
                    <a:lnTo>
                      <a:pt x="287" y="0"/>
                    </a:lnTo>
                    <a:lnTo>
                      <a:pt x="287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35197" name="Freeform 29"/>
              <p:cNvSpPr>
                <a:spLocks/>
              </p:cNvSpPr>
              <p:nvPr/>
            </p:nvSpPr>
            <p:spPr bwMode="hidden">
              <a:xfrm>
                <a:off x="828" y="3003"/>
                <a:ext cx="66" cy="108"/>
              </a:xfrm>
              <a:custGeom>
                <a:avLst/>
                <a:gdLst/>
                <a:ahLst/>
                <a:cxnLst>
                  <a:cxn ang="0">
                    <a:pos x="6" y="0"/>
                  </a:cxn>
                  <a:cxn ang="0">
                    <a:pos x="66" y="6"/>
                  </a:cxn>
                  <a:cxn ang="0">
                    <a:pos x="0" y="84"/>
                  </a:cxn>
                  <a:cxn ang="0">
                    <a:pos x="54" y="24"/>
                  </a:cxn>
                  <a:cxn ang="0">
                    <a:pos x="6" y="108"/>
                  </a:cxn>
                  <a:cxn ang="0">
                    <a:pos x="66" y="6"/>
                  </a:cxn>
                  <a:cxn ang="0">
                    <a:pos x="6" y="0"/>
                  </a:cxn>
                  <a:cxn ang="0">
                    <a:pos x="6" y="0"/>
                  </a:cxn>
                </a:cxnLst>
                <a:rect l="0" t="0" r="r" b="b"/>
                <a:pathLst>
                  <a:path w="66" h="108">
                    <a:moveTo>
                      <a:pt x="6" y="0"/>
                    </a:moveTo>
                    <a:lnTo>
                      <a:pt x="66" y="6"/>
                    </a:lnTo>
                    <a:lnTo>
                      <a:pt x="0" y="84"/>
                    </a:lnTo>
                    <a:lnTo>
                      <a:pt x="54" y="24"/>
                    </a:lnTo>
                    <a:lnTo>
                      <a:pt x="6" y="108"/>
                    </a:lnTo>
                    <a:lnTo>
                      <a:pt x="66" y="6"/>
                    </a:lnTo>
                    <a:lnTo>
                      <a:pt x="6" y="0"/>
                    </a:lnTo>
                    <a:lnTo>
                      <a:pt x="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35198" name="Freeform 30"/>
              <p:cNvSpPr>
                <a:spLocks/>
              </p:cNvSpPr>
              <p:nvPr/>
            </p:nvSpPr>
            <p:spPr bwMode="hidden">
              <a:xfrm>
                <a:off x="366" y="3111"/>
                <a:ext cx="77" cy="42"/>
              </a:xfrm>
              <a:custGeom>
                <a:avLst/>
                <a:gdLst/>
                <a:ahLst/>
                <a:cxnLst>
                  <a:cxn ang="0">
                    <a:pos x="36" y="0"/>
                  </a:cxn>
                  <a:cxn ang="0">
                    <a:pos x="42" y="0"/>
                  </a:cxn>
                  <a:cxn ang="0">
                    <a:pos x="60" y="6"/>
                  </a:cxn>
                  <a:cxn ang="0">
                    <a:pos x="48" y="6"/>
                  </a:cxn>
                  <a:cxn ang="0">
                    <a:pos x="42" y="6"/>
                  </a:cxn>
                  <a:cxn ang="0">
                    <a:pos x="60" y="6"/>
                  </a:cxn>
                  <a:cxn ang="0">
                    <a:pos x="0" y="24"/>
                  </a:cxn>
                  <a:cxn ang="0">
                    <a:pos x="71" y="6"/>
                  </a:cxn>
                  <a:cxn ang="0">
                    <a:pos x="66" y="42"/>
                  </a:cxn>
                  <a:cxn ang="0">
                    <a:pos x="77" y="6"/>
                  </a:cxn>
                  <a:cxn ang="0">
                    <a:pos x="36" y="0"/>
                  </a:cxn>
                  <a:cxn ang="0">
                    <a:pos x="36" y="0"/>
                  </a:cxn>
                </a:cxnLst>
                <a:rect l="0" t="0" r="r" b="b"/>
                <a:pathLst>
                  <a:path w="77" h="42">
                    <a:moveTo>
                      <a:pt x="36" y="0"/>
                    </a:moveTo>
                    <a:lnTo>
                      <a:pt x="42" y="0"/>
                    </a:lnTo>
                    <a:lnTo>
                      <a:pt x="60" y="6"/>
                    </a:lnTo>
                    <a:lnTo>
                      <a:pt x="48" y="6"/>
                    </a:lnTo>
                    <a:lnTo>
                      <a:pt x="42" y="6"/>
                    </a:lnTo>
                    <a:lnTo>
                      <a:pt x="60" y="6"/>
                    </a:lnTo>
                    <a:lnTo>
                      <a:pt x="0" y="24"/>
                    </a:lnTo>
                    <a:lnTo>
                      <a:pt x="71" y="6"/>
                    </a:lnTo>
                    <a:lnTo>
                      <a:pt x="66" y="42"/>
                    </a:lnTo>
                    <a:lnTo>
                      <a:pt x="77" y="6"/>
                    </a:lnTo>
                    <a:lnTo>
                      <a:pt x="36" y="0"/>
                    </a:lnTo>
                    <a:lnTo>
                      <a:pt x="3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35199" name="Freeform 31"/>
              <p:cNvSpPr>
                <a:spLocks/>
              </p:cNvSpPr>
              <p:nvPr/>
            </p:nvSpPr>
            <p:spPr bwMode="hidden">
              <a:xfrm>
                <a:off x="498" y="3165"/>
                <a:ext cx="66" cy="30"/>
              </a:xfrm>
              <a:custGeom>
                <a:avLst/>
                <a:gdLst/>
                <a:ahLst/>
                <a:cxnLst>
                  <a:cxn ang="0">
                    <a:pos x="66" y="6"/>
                  </a:cxn>
                  <a:cxn ang="0">
                    <a:pos x="0" y="0"/>
                  </a:cxn>
                  <a:cxn ang="0">
                    <a:pos x="54" y="6"/>
                  </a:cxn>
                  <a:cxn ang="0">
                    <a:pos x="18" y="18"/>
                  </a:cxn>
                  <a:cxn ang="0">
                    <a:pos x="60" y="12"/>
                  </a:cxn>
                  <a:cxn ang="0">
                    <a:pos x="60" y="30"/>
                  </a:cxn>
                  <a:cxn ang="0">
                    <a:pos x="60" y="30"/>
                  </a:cxn>
                  <a:cxn ang="0">
                    <a:pos x="66" y="6"/>
                  </a:cxn>
                  <a:cxn ang="0">
                    <a:pos x="66" y="6"/>
                  </a:cxn>
                </a:cxnLst>
                <a:rect l="0" t="0" r="r" b="b"/>
                <a:pathLst>
                  <a:path w="66" h="30">
                    <a:moveTo>
                      <a:pt x="66" y="6"/>
                    </a:moveTo>
                    <a:lnTo>
                      <a:pt x="0" y="0"/>
                    </a:lnTo>
                    <a:lnTo>
                      <a:pt x="54" y="6"/>
                    </a:lnTo>
                    <a:lnTo>
                      <a:pt x="18" y="18"/>
                    </a:lnTo>
                    <a:lnTo>
                      <a:pt x="60" y="12"/>
                    </a:lnTo>
                    <a:lnTo>
                      <a:pt x="60" y="30"/>
                    </a:lnTo>
                    <a:lnTo>
                      <a:pt x="60" y="30"/>
                    </a:lnTo>
                    <a:lnTo>
                      <a:pt x="66" y="6"/>
                    </a:lnTo>
                    <a:lnTo>
                      <a:pt x="66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35200" name="Freeform 32"/>
              <p:cNvSpPr>
                <a:spLocks/>
              </p:cNvSpPr>
              <p:nvPr/>
            </p:nvSpPr>
            <p:spPr bwMode="hidden">
              <a:xfrm>
                <a:off x="840" y="2919"/>
                <a:ext cx="18" cy="60"/>
              </a:xfrm>
              <a:custGeom>
                <a:avLst/>
                <a:gdLst/>
                <a:ahLst/>
                <a:cxnLst>
                  <a:cxn ang="0">
                    <a:pos x="0" y="24"/>
                  </a:cxn>
                  <a:cxn ang="0">
                    <a:pos x="12" y="24"/>
                  </a:cxn>
                  <a:cxn ang="0">
                    <a:pos x="12" y="60"/>
                  </a:cxn>
                  <a:cxn ang="0">
                    <a:pos x="18" y="18"/>
                  </a:cxn>
                  <a:cxn ang="0">
                    <a:pos x="18" y="18"/>
                  </a:cxn>
                  <a:cxn ang="0">
                    <a:pos x="18" y="0"/>
                  </a:cxn>
                  <a:cxn ang="0">
                    <a:pos x="12" y="18"/>
                  </a:cxn>
                  <a:cxn ang="0">
                    <a:pos x="0" y="24"/>
                  </a:cxn>
                  <a:cxn ang="0">
                    <a:pos x="0" y="24"/>
                  </a:cxn>
                </a:cxnLst>
                <a:rect l="0" t="0" r="r" b="b"/>
                <a:pathLst>
                  <a:path w="18" h="60">
                    <a:moveTo>
                      <a:pt x="0" y="24"/>
                    </a:moveTo>
                    <a:lnTo>
                      <a:pt x="12" y="24"/>
                    </a:lnTo>
                    <a:lnTo>
                      <a:pt x="12" y="60"/>
                    </a:lnTo>
                    <a:lnTo>
                      <a:pt x="18" y="18"/>
                    </a:lnTo>
                    <a:lnTo>
                      <a:pt x="18" y="18"/>
                    </a:lnTo>
                    <a:lnTo>
                      <a:pt x="18" y="0"/>
                    </a:lnTo>
                    <a:lnTo>
                      <a:pt x="12" y="18"/>
                    </a:lnTo>
                    <a:lnTo>
                      <a:pt x="0" y="24"/>
                    </a:lnTo>
                    <a:lnTo>
                      <a:pt x="0" y="2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35201" name="Freeform 33"/>
              <p:cNvSpPr>
                <a:spLocks/>
              </p:cNvSpPr>
              <p:nvPr/>
            </p:nvSpPr>
            <p:spPr bwMode="hidden">
              <a:xfrm>
                <a:off x="546" y="3021"/>
                <a:ext cx="6" cy="18"/>
              </a:xfrm>
              <a:custGeom>
                <a:avLst/>
                <a:gdLst/>
                <a:ahLst/>
                <a:cxnLst>
                  <a:cxn ang="0">
                    <a:pos x="6" y="0"/>
                  </a:cxn>
                  <a:cxn ang="0">
                    <a:pos x="0" y="18"/>
                  </a:cxn>
                  <a:cxn ang="0">
                    <a:pos x="6" y="12"/>
                  </a:cxn>
                  <a:cxn ang="0">
                    <a:pos x="6" y="0"/>
                  </a:cxn>
                  <a:cxn ang="0">
                    <a:pos x="6" y="0"/>
                  </a:cxn>
                </a:cxnLst>
                <a:rect l="0" t="0" r="r" b="b"/>
                <a:pathLst>
                  <a:path w="6" h="18">
                    <a:moveTo>
                      <a:pt x="6" y="0"/>
                    </a:moveTo>
                    <a:lnTo>
                      <a:pt x="0" y="18"/>
                    </a:lnTo>
                    <a:lnTo>
                      <a:pt x="6" y="12"/>
                    </a:lnTo>
                    <a:lnTo>
                      <a:pt x="6" y="0"/>
                    </a:lnTo>
                    <a:lnTo>
                      <a:pt x="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35202" name="Freeform 34"/>
              <p:cNvSpPr>
                <a:spLocks/>
              </p:cNvSpPr>
              <p:nvPr/>
            </p:nvSpPr>
            <p:spPr bwMode="hidden">
              <a:xfrm>
                <a:off x="534" y="2943"/>
                <a:ext cx="30" cy="78"/>
              </a:xfrm>
              <a:custGeom>
                <a:avLst/>
                <a:gdLst/>
                <a:ahLst/>
                <a:cxnLst>
                  <a:cxn ang="0">
                    <a:pos x="24" y="6"/>
                  </a:cxn>
                  <a:cxn ang="0">
                    <a:pos x="18" y="24"/>
                  </a:cxn>
                  <a:cxn ang="0">
                    <a:pos x="0" y="18"/>
                  </a:cxn>
                  <a:cxn ang="0">
                    <a:pos x="12" y="30"/>
                  </a:cxn>
                  <a:cxn ang="0">
                    <a:pos x="6" y="42"/>
                  </a:cxn>
                  <a:cxn ang="0">
                    <a:pos x="18" y="78"/>
                  </a:cxn>
                  <a:cxn ang="0">
                    <a:pos x="18" y="24"/>
                  </a:cxn>
                  <a:cxn ang="0">
                    <a:pos x="24" y="12"/>
                  </a:cxn>
                  <a:cxn ang="0">
                    <a:pos x="30" y="6"/>
                  </a:cxn>
                  <a:cxn ang="0">
                    <a:pos x="30" y="6"/>
                  </a:cxn>
                  <a:cxn ang="0">
                    <a:pos x="12" y="0"/>
                  </a:cxn>
                  <a:cxn ang="0">
                    <a:pos x="24" y="6"/>
                  </a:cxn>
                  <a:cxn ang="0">
                    <a:pos x="24" y="6"/>
                  </a:cxn>
                </a:cxnLst>
                <a:rect l="0" t="0" r="r" b="b"/>
                <a:pathLst>
                  <a:path w="30" h="78">
                    <a:moveTo>
                      <a:pt x="24" y="6"/>
                    </a:moveTo>
                    <a:lnTo>
                      <a:pt x="18" y="24"/>
                    </a:lnTo>
                    <a:lnTo>
                      <a:pt x="0" y="18"/>
                    </a:lnTo>
                    <a:lnTo>
                      <a:pt x="12" y="30"/>
                    </a:lnTo>
                    <a:lnTo>
                      <a:pt x="6" y="42"/>
                    </a:lnTo>
                    <a:lnTo>
                      <a:pt x="18" y="78"/>
                    </a:lnTo>
                    <a:lnTo>
                      <a:pt x="18" y="24"/>
                    </a:lnTo>
                    <a:lnTo>
                      <a:pt x="24" y="12"/>
                    </a:lnTo>
                    <a:lnTo>
                      <a:pt x="30" y="6"/>
                    </a:lnTo>
                    <a:lnTo>
                      <a:pt x="30" y="6"/>
                    </a:lnTo>
                    <a:lnTo>
                      <a:pt x="12" y="0"/>
                    </a:lnTo>
                    <a:lnTo>
                      <a:pt x="24" y="6"/>
                    </a:lnTo>
                    <a:lnTo>
                      <a:pt x="24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35203" name="Freeform 35"/>
              <p:cNvSpPr>
                <a:spLocks/>
              </p:cNvSpPr>
              <p:nvPr/>
            </p:nvSpPr>
            <p:spPr bwMode="hidden">
              <a:xfrm>
                <a:off x="540" y="3039"/>
                <a:ext cx="24" cy="24"/>
              </a:xfrm>
              <a:custGeom>
                <a:avLst/>
                <a:gdLst/>
                <a:ahLst/>
                <a:cxnLst>
                  <a:cxn ang="0">
                    <a:pos x="6" y="0"/>
                  </a:cxn>
                  <a:cxn ang="0">
                    <a:pos x="0" y="0"/>
                  </a:cxn>
                  <a:cxn ang="0">
                    <a:pos x="6" y="0"/>
                  </a:cxn>
                  <a:cxn ang="0">
                    <a:pos x="12" y="6"/>
                  </a:cxn>
                  <a:cxn ang="0">
                    <a:pos x="24" y="24"/>
                  </a:cxn>
                  <a:cxn ang="0">
                    <a:pos x="24" y="18"/>
                  </a:cxn>
                  <a:cxn ang="0">
                    <a:pos x="18" y="6"/>
                  </a:cxn>
                  <a:cxn ang="0">
                    <a:pos x="12" y="0"/>
                  </a:cxn>
                  <a:cxn ang="0">
                    <a:pos x="6" y="0"/>
                  </a:cxn>
                  <a:cxn ang="0">
                    <a:pos x="6" y="0"/>
                  </a:cxn>
                  <a:cxn ang="0">
                    <a:pos x="6" y="0"/>
                  </a:cxn>
                </a:cxnLst>
                <a:rect l="0" t="0" r="r" b="b"/>
                <a:pathLst>
                  <a:path w="24" h="24">
                    <a:moveTo>
                      <a:pt x="6" y="0"/>
                    </a:moveTo>
                    <a:lnTo>
                      <a:pt x="0" y="0"/>
                    </a:lnTo>
                    <a:lnTo>
                      <a:pt x="6" y="0"/>
                    </a:lnTo>
                    <a:lnTo>
                      <a:pt x="12" y="6"/>
                    </a:lnTo>
                    <a:lnTo>
                      <a:pt x="24" y="24"/>
                    </a:lnTo>
                    <a:lnTo>
                      <a:pt x="24" y="18"/>
                    </a:lnTo>
                    <a:lnTo>
                      <a:pt x="18" y="6"/>
                    </a:lnTo>
                    <a:lnTo>
                      <a:pt x="12" y="0"/>
                    </a:lnTo>
                    <a:lnTo>
                      <a:pt x="6" y="0"/>
                    </a:lnTo>
                    <a:lnTo>
                      <a:pt x="6" y="0"/>
                    </a:lnTo>
                    <a:lnTo>
                      <a:pt x="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35204" name="Freeform 36"/>
              <p:cNvSpPr>
                <a:spLocks/>
              </p:cNvSpPr>
              <p:nvPr/>
            </p:nvSpPr>
            <p:spPr bwMode="hidden">
              <a:xfrm>
                <a:off x="801" y="2681"/>
                <a:ext cx="215" cy="216"/>
              </a:xfrm>
              <a:custGeom>
                <a:avLst/>
                <a:gdLst/>
                <a:ahLst/>
                <a:cxnLst>
                  <a:cxn ang="0">
                    <a:pos x="215" y="0"/>
                  </a:cxn>
                  <a:cxn ang="0">
                    <a:pos x="147" y="36"/>
                  </a:cxn>
                  <a:cxn ang="0">
                    <a:pos x="132" y="49"/>
                  </a:cxn>
                  <a:cxn ang="0">
                    <a:pos x="104" y="79"/>
                  </a:cxn>
                  <a:cxn ang="0">
                    <a:pos x="87" y="114"/>
                  </a:cxn>
                  <a:cxn ang="0">
                    <a:pos x="48" y="156"/>
                  </a:cxn>
                  <a:cxn ang="0">
                    <a:pos x="42" y="166"/>
                  </a:cxn>
                  <a:cxn ang="0">
                    <a:pos x="29" y="177"/>
                  </a:cxn>
                  <a:cxn ang="0">
                    <a:pos x="0" y="208"/>
                  </a:cxn>
                  <a:cxn ang="0">
                    <a:pos x="48" y="216"/>
                  </a:cxn>
                  <a:cxn ang="0">
                    <a:pos x="215" y="0"/>
                  </a:cxn>
                </a:cxnLst>
                <a:rect l="0" t="0" r="r" b="b"/>
                <a:pathLst>
                  <a:path w="215" h="216">
                    <a:moveTo>
                      <a:pt x="215" y="0"/>
                    </a:moveTo>
                    <a:lnTo>
                      <a:pt x="147" y="36"/>
                    </a:lnTo>
                    <a:lnTo>
                      <a:pt x="132" y="49"/>
                    </a:lnTo>
                    <a:lnTo>
                      <a:pt x="104" y="79"/>
                    </a:lnTo>
                    <a:lnTo>
                      <a:pt x="87" y="114"/>
                    </a:lnTo>
                    <a:lnTo>
                      <a:pt x="48" y="156"/>
                    </a:lnTo>
                    <a:lnTo>
                      <a:pt x="42" y="166"/>
                    </a:lnTo>
                    <a:lnTo>
                      <a:pt x="29" y="177"/>
                    </a:lnTo>
                    <a:lnTo>
                      <a:pt x="0" y="208"/>
                    </a:lnTo>
                    <a:lnTo>
                      <a:pt x="48" y="216"/>
                    </a:lnTo>
                    <a:lnTo>
                      <a:pt x="215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35205" name="Freeform 37"/>
              <p:cNvSpPr>
                <a:spLocks/>
              </p:cNvSpPr>
              <p:nvPr/>
            </p:nvSpPr>
            <p:spPr bwMode="hidden">
              <a:xfrm>
                <a:off x="536" y="2710"/>
                <a:ext cx="212" cy="179"/>
              </a:xfrm>
              <a:custGeom>
                <a:avLst/>
                <a:gdLst/>
                <a:ahLst/>
                <a:cxnLst>
                  <a:cxn ang="0">
                    <a:pos x="212" y="0"/>
                  </a:cxn>
                  <a:cxn ang="0">
                    <a:pos x="144" y="36"/>
                  </a:cxn>
                  <a:cxn ang="0">
                    <a:pos x="0" y="179"/>
                  </a:cxn>
                  <a:cxn ang="0">
                    <a:pos x="177" y="85"/>
                  </a:cxn>
                  <a:cxn ang="0">
                    <a:pos x="212" y="0"/>
                  </a:cxn>
                </a:cxnLst>
                <a:rect l="0" t="0" r="r" b="b"/>
                <a:pathLst>
                  <a:path w="212" h="179">
                    <a:moveTo>
                      <a:pt x="212" y="0"/>
                    </a:moveTo>
                    <a:lnTo>
                      <a:pt x="144" y="36"/>
                    </a:lnTo>
                    <a:lnTo>
                      <a:pt x="0" y="179"/>
                    </a:lnTo>
                    <a:lnTo>
                      <a:pt x="177" y="85"/>
                    </a:lnTo>
                    <a:lnTo>
                      <a:pt x="212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35206" name="Freeform 38"/>
              <p:cNvSpPr>
                <a:spLocks/>
              </p:cNvSpPr>
              <p:nvPr/>
            </p:nvSpPr>
            <p:spPr bwMode="hidden">
              <a:xfrm>
                <a:off x="1037" y="2609"/>
                <a:ext cx="64" cy="79"/>
              </a:xfrm>
              <a:custGeom>
                <a:avLst/>
                <a:gdLst/>
                <a:ahLst/>
                <a:cxnLst>
                  <a:cxn ang="0">
                    <a:pos x="0" y="22"/>
                  </a:cxn>
                  <a:cxn ang="0">
                    <a:pos x="64" y="79"/>
                  </a:cxn>
                  <a:cxn ang="0">
                    <a:pos x="60" y="0"/>
                  </a:cxn>
                  <a:cxn ang="0">
                    <a:pos x="0" y="22"/>
                  </a:cxn>
                </a:cxnLst>
                <a:rect l="0" t="0" r="r" b="b"/>
                <a:pathLst>
                  <a:path w="64" h="79">
                    <a:moveTo>
                      <a:pt x="0" y="22"/>
                    </a:moveTo>
                    <a:lnTo>
                      <a:pt x="64" y="79"/>
                    </a:lnTo>
                    <a:lnTo>
                      <a:pt x="60" y="0"/>
                    </a:lnTo>
                    <a:lnTo>
                      <a:pt x="0" y="22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35207" name="Freeform 39"/>
              <p:cNvSpPr>
                <a:spLocks/>
              </p:cNvSpPr>
              <p:nvPr userDrawn="1"/>
            </p:nvSpPr>
            <p:spPr bwMode="hidden">
              <a:xfrm>
                <a:off x="867" y="2471"/>
                <a:ext cx="137" cy="20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7" y="87"/>
                  </a:cxn>
                  <a:cxn ang="0">
                    <a:pos x="69" y="154"/>
                  </a:cxn>
                  <a:cxn ang="0">
                    <a:pos x="137" y="207"/>
                  </a:cxn>
                  <a:cxn ang="0">
                    <a:pos x="0" y="0"/>
                  </a:cxn>
                </a:cxnLst>
                <a:rect l="0" t="0" r="r" b="b"/>
                <a:pathLst>
                  <a:path w="137" h="207">
                    <a:moveTo>
                      <a:pt x="0" y="0"/>
                    </a:moveTo>
                    <a:lnTo>
                      <a:pt x="17" y="87"/>
                    </a:lnTo>
                    <a:lnTo>
                      <a:pt x="69" y="154"/>
                    </a:lnTo>
                    <a:lnTo>
                      <a:pt x="137" y="20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35208" name="Freeform 40"/>
              <p:cNvSpPr>
                <a:spLocks/>
              </p:cNvSpPr>
              <p:nvPr userDrawn="1"/>
            </p:nvSpPr>
            <p:spPr bwMode="hidden">
              <a:xfrm>
                <a:off x="817" y="2507"/>
                <a:ext cx="65" cy="222"/>
              </a:xfrm>
              <a:custGeom>
                <a:avLst/>
                <a:gdLst/>
                <a:ahLst/>
                <a:cxnLst>
                  <a:cxn ang="0">
                    <a:pos x="0" y="222"/>
                  </a:cxn>
                  <a:cxn ang="0">
                    <a:pos x="40" y="142"/>
                  </a:cxn>
                  <a:cxn ang="0">
                    <a:pos x="65" y="72"/>
                  </a:cxn>
                  <a:cxn ang="0">
                    <a:pos x="7" y="0"/>
                  </a:cxn>
                  <a:cxn ang="0">
                    <a:pos x="0" y="222"/>
                  </a:cxn>
                </a:cxnLst>
                <a:rect l="0" t="0" r="r" b="b"/>
                <a:pathLst>
                  <a:path w="65" h="222">
                    <a:moveTo>
                      <a:pt x="0" y="222"/>
                    </a:moveTo>
                    <a:lnTo>
                      <a:pt x="40" y="142"/>
                    </a:lnTo>
                    <a:lnTo>
                      <a:pt x="65" y="72"/>
                    </a:lnTo>
                    <a:lnTo>
                      <a:pt x="7" y="0"/>
                    </a:lnTo>
                    <a:lnTo>
                      <a:pt x="0" y="222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</p:grpSp>
      </p:grpSp>
      <p:sp>
        <p:nvSpPr>
          <p:cNvPr id="135209" name="Rectangle 41"/>
          <p:cNvSpPr>
            <a:spLocks noGrp="1" noChangeArrowheads="1"/>
          </p:cNvSpPr>
          <p:nvPr>
            <p:ph type="ctrTitle"/>
          </p:nvPr>
        </p:nvSpPr>
        <p:spPr>
          <a:xfrm>
            <a:off x="685800" y="1447800"/>
            <a:ext cx="7772400" cy="1470025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135210" name="Rectangle 42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203575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135211" name="Rectangle 43"/>
          <p:cNvSpPr>
            <a:spLocks noGrp="1" noChangeArrowheads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135212" name="Rectangle 44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135213" name="Rectangle 45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C3682001-0AC1-4E70-ACAA-B2943333963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1500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13520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13520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1352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1352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352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352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2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352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352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352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5209" grpId="0"/>
      <p:bldP spid="135210" grpId="0" build="p">
        <p:tmplLst>
          <p:tmpl lvl="1">
            <p:tnLst>
              <p:par>
                <p:cTn presetID="47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521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35210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3521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3521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FE1C10-BBDF-4F36-9ABC-3F32A41D05A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15000">
    <p:comb/>
  </p:transition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1B11A7-1558-4842-9F38-4CB3E86D45C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15000">
    <p:comb/>
  </p:transition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09F8073-8BD9-444F-8F7A-99CACE9694F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15000">
    <p:comb/>
  </p:transition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7544F18-F5C3-4070-8F4E-1C1575183F6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15000">
    <p:comb/>
  </p:transition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3DD7921-52A3-47FD-AC6D-31AA82D6C83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15000">
    <p:comb/>
  </p:transition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4E79434-39E8-48B7-B304-4EF5060909B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15000">
    <p:comb/>
  </p:transition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9196883-F179-4AAC-9B21-0B74AE24194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15000">
    <p:comb/>
  </p:transition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638F2E8-116F-49BA-8381-DCBB3BA281F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15000">
    <p:comb/>
  </p:transition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2107835-C675-457E-8568-25A6626324B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15000">
    <p:comb/>
  </p:transition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0A727F2-F9A1-4175-8A8B-7B5B8364D13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15000">
    <p:comb/>
  </p:transition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158750"/>
            <a:ext cx="2057400" cy="597217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58750"/>
            <a:ext cx="6019800" cy="59721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809BB72-394D-46D4-AF3A-856A40DF2B4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15000">
    <p:comb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BC857FD-813F-4966-9AE8-3E8CC6EFDB8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15000">
    <p:comb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2.xml"/><Relationship Id="rId3" Type="http://schemas.openxmlformats.org/officeDocument/2006/relationships/slideLayout" Target="../slideLayouts/slideLayout37.xml"/><Relationship Id="rId7" Type="http://schemas.openxmlformats.org/officeDocument/2006/relationships/slideLayout" Target="../slideLayouts/slideLayout41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6.xml"/><Relationship Id="rId1" Type="http://schemas.openxmlformats.org/officeDocument/2006/relationships/slideLayout" Target="../slideLayouts/slideLayout35.xml"/><Relationship Id="rId6" Type="http://schemas.openxmlformats.org/officeDocument/2006/relationships/slideLayout" Target="../slideLayouts/slideLayout40.xml"/><Relationship Id="rId11" Type="http://schemas.openxmlformats.org/officeDocument/2006/relationships/slideLayout" Target="../slideLayouts/slideLayout45.xml"/><Relationship Id="rId5" Type="http://schemas.openxmlformats.org/officeDocument/2006/relationships/slideLayout" Target="../slideLayouts/slideLayout39.xml"/><Relationship Id="rId10" Type="http://schemas.openxmlformats.org/officeDocument/2006/relationships/slideLayout" Target="../slideLayouts/slideLayout44.xml"/><Relationship Id="rId4" Type="http://schemas.openxmlformats.org/officeDocument/2006/relationships/slideLayout" Target="../slideLayouts/slideLayout38.xml"/><Relationship Id="rId9" Type="http://schemas.openxmlformats.org/officeDocument/2006/relationships/slideLayout" Target="../slideLayouts/slideLayout43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3.xml"/><Relationship Id="rId3" Type="http://schemas.openxmlformats.org/officeDocument/2006/relationships/slideLayout" Target="../slideLayouts/slideLayout48.xml"/><Relationship Id="rId7" Type="http://schemas.openxmlformats.org/officeDocument/2006/relationships/slideLayout" Target="../slideLayouts/slideLayout52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7.xml"/><Relationship Id="rId1" Type="http://schemas.openxmlformats.org/officeDocument/2006/relationships/slideLayout" Target="../slideLayouts/slideLayout46.xml"/><Relationship Id="rId6" Type="http://schemas.openxmlformats.org/officeDocument/2006/relationships/slideLayout" Target="../slideLayouts/slideLayout51.xml"/><Relationship Id="rId11" Type="http://schemas.openxmlformats.org/officeDocument/2006/relationships/slideLayout" Target="../slideLayouts/slideLayout56.xml"/><Relationship Id="rId5" Type="http://schemas.openxmlformats.org/officeDocument/2006/relationships/slideLayout" Target="../slideLayouts/slideLayout50.xml"/><Relationship Id="rId10" Type="http://schemas.openxmlformats.org/officeDocument/2006/relationships/slideLayout" Target="../slideLayouts/slideLayout55.xml"/><Relationship Id="rId4" Type="http://schemas.openxmlformats.org/officeDocument/2006/relationships/slideLayout" Target="../slideLayouts/slideLayout49.xml"/><Relationship Id="rId9" Type="http://schemas.openxmlformats.org/officeDocument/2006/relationships/slideLayout" Target="../slideLayouts/slideLayout54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4.xml"/><Relationship Id="rId3" Type="http://schemas.openxmlformats.org/officeDocument/2006/relationships/slideLayout" Target="../slideLayouts/slideLayout59.xml"/><Relationship Id="rId7" Type="http://schemas.openxmlformats.org/officeDocument/2006/relationships/slideLayout" Target="../slideLayouts/slideLayout63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8.xml"/><Relationship Id="rId1" Type="http://schemas.openxmlformats.org/officeDocument/2006/relationships/slideLayout" Target="../slideLayouts/slideLayout57.xml"/><Relationship Id="rId6" Type="http://schemas.openxmlformats.org/officeDocument/2006/relationships/slideLayout" Target="../slideLayouts/slideLayout62.xml"/><Relationship Id="rId11" Type="http://schemas.openxmlformats.org/officeDocument/2006/relationships/slideLayout" Target="../slideLayouts/slideLayout67.xml"/><Relationship Id="rId5" Type="http://schemas.openxmlformats.org/officeDocument/2006/relationships/slideLayout" Target="../slideLayouts/slideLayout61.xml"/><Relationship Id="rId10" Type="http://schemas.openxmlformats.org/officeDocument/2006/relationships/slideLayout" Target="../slideLayouts/slideLayout66.xml"/><Relationship Id="rId4" Type="http://schemas.openxmlformats.org/officeDocument/2006/relationships/slideLayout" Target="../slideLayouts/slideLayout60.xml"/><Relationship Id="rId9" Type="http://schemas.openxmlformats.org/officeDocument/2006/relationships/slideLayout" Target="../slideLayouts/slideLayout65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5.xml"/><Relationship Id="rId3" Type="http://schemas.openxmlformats.org/officeDocument/2006/relationships/slideLayout" Target="../slideLayouts/slideLayout70.xml"/><Relationship Id="rId7" Type="http://schemas.openxmlformats.org/officeDocument/2006/relationships/slideLayout" Target="../slideLayouts/slideLayout74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9.xml"/><Relationship Id="rId1" Type="http://schemas.openxmlformats.org/officeDocument/2006/relationships/slideLayout" Target="../slideLayouts/slideLayout68.xml"/><Relationship Id="rId6" Type="http://schemas.openxmlformats.org/officeDocument/2006/relationships/slideLayout" Target="../slideLayouts/slideLayout73.xml"/><Relationship Id="rId11" Type="http://schemas.openxmlformats.org/officeDocument/2006/relationships/slideLayout" Target="../slideLayouts/slideLayout78.xml"/><Relationship Id="rId5" Type="http://schemas.openxmlformats.org/officeDocument/2006/relationships/slideLayout" Target="../slideLayouts/slideLayout72.xml"/><Relationship Id="rId10" Type="http://schemas.openxmlformats.org/officeDocument/2006/relationships/slideLayout" Target="../slideLayouts/slideLayout77.xml"/><Relationship Id="rId4" Type="http://schemas.openxmlformats.org/officeDocument/2006/relationships/slideLayout" Target="../slideLayouts/slideLayout71.xml"/><Relationship Id="rId9" Type="http://schemas.openxmlformats.org/officeDocument/2006/relationships/slideLayout" Target="../slideLayouts/slideLayout76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6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81.xml"/><Relationship Id="rId7" Type="http://schemas.openxmlformats.org/officeDocument/2006/relationships/slideLayout" Target="../slideLayouts/slideLayout85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80.xml"/><Relationship Id="rId1" Type="http://schemas.openxmlformats.org/officeDocument/2006/relationships/slideLayout" Target="../slideLayouts/slideLayout79.xml"/><Relationship Id="rId6" Type="http://schemas.openxmlformats.org/officeDocument/2006/relationships/slideLayout" Target="../slideLayouts/slideLayout84.xml"/><Relationship Id="rId11" Type="http://schemas.openxmlformats.org/officeDocument/2006/relationships/slideLayout" Target="../slideLayouts/slideLayout89.xml"/><Relationship Id="rId5" Type="http://schemas.openxmlformats.org/officeDocument/2006/relationships/slideLayout" Target="../slideLayouts/slideLayout83.xml"/><Relationship Id="rId10" Type="http://schemas.openxmlformats.org/officeDocument/2006/relationships/slideLayout" Target="../slideLayouts/slideLayout88.xml"/><Relationship Id="rId4" Type="http://schemas.openxmlformats.org/officeDocument/2006/relationships/slideLayout" Target="../slideLayouts/slideLayout82.xml"/><Relationship Id="rId9" Type="http://schemas.openxmlformats.org/officeDocument/2006/relationships/slideLayout" Target="../slideLayouts/slideLayout8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Freeform 2"/>
          <p:cNvSpPr>
            <a:spLocks/>
          </p:cNvSpPr>
          <p:nvPr/>
        </p:nvSpPr>
        <p:spPr bwMode="auto">
          <a:xfrm rot="-3172564">
            <a:off x="7777957" y="-15081"/>
            <a:ext cx="1162050" cy="2084387"/>
          </a:xfrm>
          <a:custGeom>
            <a:avLst/>
            <a:gdLst/>
            <a:ahLst/>
            <a:cxnLst>
              <a:cxn ang="0">
                <a:pos x="2903" y="433"/>
              </a:cxn>
              <a:cxn ang="0">
                <a:pos x="2565" y="80"/>
              </a:cxn>
              <a:cxn ang="0">
                <a:pos x="2241" y="0"/>
              </a:cxn>
              <a:cxn ang="0">
                <a:pos x="110" y="2811"/>
              </a:cxn>
              <a:cxn ang="0">
                <a:pos x="110" y="3228"/>
              </a:cxn>
              <a:cxn ang="0">
                <a:pos x="0" y="3631"/>
              </a:cxn>
              <a:cxn ang="0">
                <a:pos x="72" y="3686"/>
              </a:cxn>
              <a:cxn ang="0">
                <a:pos x="441" y="3355"/>
              </a:cxn>
              <a:cxn ang="0">
                <a:pos x="740" y="3228"/>
              </a:cxn>
              <a:cxn ang="0">
                <a:pos x="2903" y="433"/>
              </a:cxn>
              <a:cxn ang="0">
                <a:pos x="2903" y="433"/>
              </a:cxn>
            </a:cxnLst>
            <a:rect l="0" t="0" r="r" b="b"/>
            <a:pathLst>
              <a:path w="2903" h="3686">
                <a:moveTo>
                  <a:pt x="2903" y="433"/>
                </a:moveTo>
                <a:lnTo>
                  <a:pt x="2565" y="80"/>
                </a:lnTo>
                <a:lnTo>
                  <a:pt x="2241" y="0"/>
                </a:lnTo>
                <a:lnTo>
                  <a:pt x="110" y="2811"/>
                </a:lnTo>
                <a:lnTo>
                  <a:pt x="110" y="3228"/>
                </a:lnTo>
                <a:lnTo>
                  <a:pt x="0" y="3631"/>
                </a:lnTo>
                <a:lnTo>
                  <a:pt x="72" y="3686"/>
                </a:lnTo>
                <a:lnTo>
                  <a:pt x="441" y="3355"/>
                </a:lnTo>
                <a:lnTo>
                  <a:pt x="740" y="3228"/>
                </a:lnTo>
                <a:lnTo>
                  <a:pt x="2903" y="433"/>
                </a:lnTo>
                <a:lnTo>
                  <a:pt x="2903" y="433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152400"/>
            <a:ext cx="68707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30724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828800"/>
            <a:ext cx="7696200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30725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3716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/>
          </a:p>
        </p:txBody>
      </p:sp>
      <p:sp>
        <p:nvSpPr>
          <p:cNvPr id="30726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560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30727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183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09DD21D3-3EB4-470E-8FD8-091F5196BCFC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30728" name="Freeform 8"/>
          <p:cNvSpPr>
            <a:spLocks/>
          </p:cNvSpPr>
          <p:nvPr/>
        </p:nvSpPr>
        <p:spPr bwMode="auto">
          <a:xfrm rot="-3172564">
            <a:off x="7865269" y="24607"/>
            <a:ext cx="1165225" cy="2097087"/>
          </a:xfrm>
          <a:custGeom>
            <a:avLst/>
            <a:gdLst/>
            <a:ahLst/>
            <a:cxnLst>
              <a:cxn ang="0">
                <a:pos x="2293" y="0"/>
              </a:cxn>
              <a:cxn ang="0">
                <a:pos x="130" y="2835"/>
              </a:cxn>
              <a:cxn ang="0">
                <a:pos x="131" y="3201"/>
              </a:cxn>
              <a:cxn ang="0">
                <a:pos x="0" y="3633"/>
              </a:cxn>
              <a:cxn ang="0">
                <a:pos x="50" y="3703"/>
              </a:cxn>
              <a:cxn ang="0">
                <a:pos x="422" y="3352"/>
              </a:cxn>
              <a:cxn ang="0">
                <a:pos x="763" y="3220"/>
              </a:cxn>
              <a:cxn ang="0">
                <a:pos x="2911" y="428"/>
              </a:cxn>
              <a:cxn ang="0">
                <a:pos x="2589" y="96"/>
              </a:cxn>
              <a:cxn ang="0">
                <a:pos x="2293" y="0"/>
              </a:cxn>
              <a:cxn ang="0">
                <a:pos x="2293" y="0"/>
              </a:cxn>
            </a:cxnLst>
            <a:rect l="0" t="0" r="r" b="b"/>
            <a:pathLst>
              <a:path w="2911" h="3703">
                <a:moveTo>
                  <a:pt x="2293" y="0"/>
                </a:moveTo>
                <a:lnTo>
                  <a:pt x="130" y="2835"/>
                </a:lnTo>
                <a:lnTo>
                  <a:pt x="131" y="3201"/>
                </a:lnTo>
                <a:lnTo>
                  <a:pt x="0" y="3633"/>
                </a:lnTo>
                <a:lnTo>
                  <a:pt x="50" y="3703"/>
                </a:lnTo>
                <a:lnTo>
                  <a:pt x="422" y="3352"/>
                </a:lnTo>
                <a:lnTo>
                  <a:pt x="763" y="3220"/>
                </a:lnTo>
                <a:lnTo>
                  <a:pt x="2911" y="428"/>
                </a:lnTo>
                <a:lnTo>
                  <a:pt x="2589" y="96"/>
                </a:lnTo>
                <a:lnTo>
                  <a:pt x="2293" y="0"/>
                </a:lnTo>
                <a:lnTo>
                  <a:pt x="2293" y="0"/>
                </a:lnTo>
                <a:close/>
              </a:path>
            </a:pathLst>
          </a:custGeom>
          <a:solidFill>
            <a:schemeClr val="folHlink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0729" name="Freeform 9"/>
          <p:cNvSpPr>
            <a:spLocks/>
          </p:cNvSpPr>
          <p:nvPr/>
        </p:nvSpPr>
        <p:spPr bwMode="auto">
          <a:xfrm rot="-3172564">
            <a:off x="7831138" y="192088"/>
            <a:ext cx="1025525" cy="1571625"/>
          </a:xfrm>
          <a:custGeom>
            <a:avLst/>
            <a:gdLst/>
            <a:ahLst/>
            <a:cxnLst>
              <a:cxn ang="0">
                <a:pos x="0" y="2485"/>
              </a:cxn>
              <a:cxn ang="0">
                <a:pos x="432" y="2553"/>
              </a:cxn>
              <a:cxn ang="0">
                <a:pos x="736" y="2777"/>
              </a:cxn>
              <a:cxn ang="0">
                <a:pos x="2561" y="399"/>
              </a:cxn>
              <a:cxn ang="0">
                <a:pos x="2118" y="82"/>
              </a:cxn>
              <a:cxn ang="0">
                <a:pos x="1898" y="0"/>
              </a:cxn>
              <a:cxn ang="0">
                <a:pos x="0" y="2485"/>
              </a:cxn>
              <a:cxn ang="0">
                <a:pos x="0" y="2485"/>
              </a:cxn>
            </a:cxnLst>
            <a:rect l="0" t="0" r="r" b="b"/>
            <a:pathLst>
              <a:path w="2561" h="2777">
                <a:moveTo>
                  <a:pt x="0" y="2485"/>
                </a:moveTo>
                <a:lnTo>
                  <a:pt x="432" y="2553"/>
                </a:lnTo>
                <a:lnTo>
                  <a:pt x="736" y="2777"/>
                </a:lnTo>
                <a:lnTo>
                  <a:pt x="2561" y="399"/>
                </a:lnTo>
                <a:lnTo>
                  <a:pt x="2118" y="82"/>
                </a:lnTo>
                <a:lnTo>
                  <a:pt x="1898" y="0"/>
                </a:lnTo>
                <a:lnTo>
                  <a:pt x="0" y="2485"/>
                </a:lnTo>
                <a:lnTo>
                  <a:pt x="0" y="2485"/>
                </a:lnTo>
                <a:close/>
              </a:path>
            </a:pathLst>
          </a:custGeom>
          <a:solidFill>
            <a:schemeClr val="bg2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grpSp>
        <p:nvGrpSpPr>
          <p:cNvPr id="30730" name="Group 10"/>
          <p:cNvGrpSpPr>
            <a:grpSpLocks/>
          </p:cNvGrpSpPr>
          <p:nvPr/>
        </p:nvGrpSpPr>
        <p:grpSpPr bwMode="auto">
          <a:xfrm>
            <a:off x="7938" y="5540375"/>
            <a:ext cx="1784350" cy="1246188"/>
            <a:chOff x="5" y="3490"/>
            <a:chExt cx="1124" cy="785"/>
          </a:xfrm>
        </p:grpSpPr>
        <p:sp>
          <p:nvSpPr>
            <p:cNvPr id="30731" name="Freeform 11"/>
            <p:cNvSpPr>
              <a:spLocks/>
            </p:cNvSpPr>
            <p:nvPr userDrawn="1"/>
          </p:nvSpPr>
          <p:spPr bwMode="auto">
            <a:xfrm>
              <a:off x="24" y="3505"/>
              <a:ext cx="1089" cy="649"/>
            </a:xfrm>
            <a:custGeom>
              <a:avLst/>
              <a:gdLst/>
              <a:ahLst/>
              <a:cxnLst>
                <a:cxn ang="0">
                  <a:pos x="1587" y="1260"/>
                </a:cxn>
                <a:cxn ang="0">
                  <a:pos x="1420" y="1106"/>
                </a:cxn>
                <a:cxn ang="0">
                  <a:pos x="1331" y="477"/>
                </a:cxn>
                <a:cxn ang="0">
                  <a:pos x="2139" y="330"/>
                </a:cxn>
                <a:cxn ang="0">
                  <a:pos x="2177" y="203"/>
                </a:cxn>
                <a:cxn ang="0">
                  <a:pos x="2099" y="100"/>
                </a:cxn>
                <a:cxn ang="0">
                  <a:pos x="1276" y="211"/>
                </a:cxn>
                <a:cxn ang="0">
                  <a:pos x="1219" y="32"/>
                </a:cxn>
                <a:cxn ang="0">
                  <a:pos x="1085" y="0"/>
                </a:cxn>
                <a:cxn ang="0">
                  <a:pos x="958" y="28"/>
                </a:cxn>
                <a:cxn ang="0">
                  <a:pos x="888" y="106"/>
                </a:cxn>
                <a:cxn ang="0">
                  <a:pos x="937" y="285"/>
                </a:cxn>
                <a:cxn ang="0">
                  <a:pos x="660" y="441"/>
                </a:cxn>
                <a:cxn ang="0">
                  <a:pos x="983" y="473"/>
                </a:cxn>
                <a:cxn ang="0">
                  <a:pos x="1112" y="889"/>
                </a:cxn>
                <a:cxn ang="0">
                  <a:pos x="141" y="469"/>
                </a:cxn>
                <a:cxn ang="0">
                  <a:pos x="46" y="509"/>
                </a:cxn>
                <a:cxn ang="0">
                  <a:pos x="0" y="636"/>
                </a:cxn>
                <a:cxn ang="0">
                  <a:pos x="55" y="779"/>
                </a:cxn>
                <a:cxn ang="0">
                  <a:pos x="1139" y="1288"/>
                </a:cxn>
                <a:cxn ang="0">
                  <a:pos x="1378" y="1256"/>
                </a:cxn>
                <a:cxn ang="0">
                  <a:pos x="1570" y="1298"/>
                </a:cxn>
                <a:cxn ang="0">
                  <a:pos x="1587" y="1260"/>
                </a:cxn>
                <a:cxn ang="0">
                  <a:pos x="1587" y="1260"/>
                </a:cxn>
              </a:cxnLst>
              <a:rect l="0" t="0" r="r" b="b"/>
              <a:pathLst>
                <a:path w="2177" h="1298">
                  <a:moveTo>
                    <a:pt x="1587" y="1260"/>
                  </a:moveTo>
                  <a:lnTo>
                    <a:pt x="1420" y="1106"/>
                  </a:lnTo>
                  <a:lnTo>
                    <a:pt x="1331" y="477"/>
                  </a:lnTo>
                  <a:lnTo>
                    <a:pt x="2139" y="330"/>
                  </a:lnTo>
                  <a:lnTo>
                    <a:pt x="2177" y="203"/>
                  </a:lnTo>
                  <a:lnTo>
                    <a:pt x="2099" y="100"/>
                  </a:lnTo>
                  <a:lnTo>
                    <a:pt x="1276" y="211"/>
                  </a:lnTo>
                  <a:lnTo>
                    <a:pt x="1219" y="32"/>
                  </a:lnTo>
                  <a:lnTo>
                    <a:pt x="1085" y="0"/>
                  </a:lnTo>
                  <a:lnTo>
                    <a:pt x="958" y="28"/>
                  </a:lnTo>
                  <a:lnTo>
                    <a:pt x="888" y="106"/>
                  </a:lnTo>
                  <a:lnTo>
                    <a:pt x="937" y="285"/>
                  </a:lnTo>
                  <a:lnTo>
                    <a:pt x="660" y="441"/>
                  </a:lnTo>
                  <a:lnTo>
                    <a:pt x="983" y="473"/>
                  </a:lnTo>
                  <a:lnTo>
                    <a:pt x="1112" y="889"/>
                  </a:lnTo>
                  <a:lnTo>
                    <a:pt x="141" y="469"/>
                  </a:lnTo>
                  <a:lnTo>
                    <a:pt x="46" y="509"/>
                  </a:lnTo>
                  <a:lnTo>
                    <a:pt x="0" y="636"/>
                  </a:lnTo>
                  <a:lnTo>
                    <a:pt x="55" y="779"/>
                  </a:lnTo>
                  <a:lnTo>
                    <a:pt x="1139" y="1288"/>
                  </a:lnTo>
                  <a:lnTo>
                    <a:pt x="1378" y="1256"/>
                  </a:lnTo>
                  <a:lnTo>
                    <a:pt x="1570" y="1298"/>
                  </a:lnTo>
                  <a:lnTo>
                    <a:pt x="1587" y="1260"/>
                  </a:lnTo>
                  <a:lnTo>
                    <a:pt x="1587" y="1260"/>
                  </a:lnTo>
                  <a:close/>
                </a:path>
              </a:pathLst>
            </a:custGeom>
            <a:solidFill>
              <a:srgbClr val="F8F8F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0732" name="Freeform 12"/>
            <p:cNvSpPr>
              <a:spLocks/>
            </p:cNvSpPr>
            <p:nvPr userDrawn="1"/>
          </p:nvSpPr>
          <p:spPr bwMode="auto">
            <a:xfrm>
              <a:off x="1022" y="3582"/>
              <a:ext cx="71" cy="129"/>
            </a:xfrm>
            <a:custGeom>
              <a:avLst/>
              <a:gdLst/>
              <a:ahLst/>
              <a:cxnLst>
                <a:cxn ang="0">
                  <a:pos x="0" y="7"/>
                </a:cxn>
                <a:cxn ang="0">
                  <a:pos x="120" y="0"/>
                </a:cxn>
                <a:cxn ang="0">
                  <a:pos x="143" y="233"/>
                </a:cxn>
                <a:cxn ang="0">
                  <a:pos x="8" y="258"/>
                </a:cxn>
                <a:cxn ang="0">
                  <a:pos x="0" y="7"/>
                </a:cxn>
                <a:cxn ang="0">
                  <a:pos x="0" y="7"/>
                </a:cxn>
              </a:cxnLst>
              <a:rect l="0" t="0" r="r" b="b"/>
              <a:pathLst>
                <a:path w="143" h="258">
                  <a:moveTo>
                    <a:pt x="0" y="7"/>
                  </a:moveTo>
                  <a:lnTo>
                    <a:pt x="120" y="0"/>
                  </a:lnTo>
                  <a:lnTo>
                    <a:pt x="143" y="233"/>
                  </a:lnTo>
                  <a:lnTo>
                    <a:pt x="8" y="258"/>
                  </a:lnTo>
                  <a:lnTo>
                    <a:pt x="0" y="7"/>
                  </a:lnTo>
                  <a:lnTo>
                    <a:pt x="0" y="7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0733" name="Freeform 13"/>
            <p:cNvSpPr>
              <a:spLocks/>
            </p:cNvSpPr>
            <p:nvPr userDrawn="1"/>
          </p:nvSpPr>
          <p:spPr bwMode="auto">
            <a:xfrm>
              <a:off x="20" y="3774"/>
              <a:ext cx="792" cy="410"/>
            </a:xfrm>
            <a:custGeom>
              <a:avLst/>
              <a:gdLst/>
              <a:ahLst/>
              <a:cxnLst>
                <a:cxn ang="0">
                  <a:pos x="137" y="0"/>
                </a:cxn>
                <a:cxn ang="0">
                  <a:pos x="1331" y="519"/>
                </a:cxn>
                <a:cxn ang="0">
                  <a:pos x="1428" y="638"/>
                </a:cxn>
                <a:cxn ang="0">
                  <a:pos x="1586" y="792"/>
                </a:cxn>
                <a:cxn ang="0">
                  <a:pos x="1565" y="821"/>
                </a:cxn>
                <a:cxn ang="0">
                  <a:pos x="1350" y="787"/>
                </a:cxn>
                <a:cxn ang="0">
                  <a:pos x="1145" y="811"/>
                </a:cxn>
                <a:cxn ang="0">
                  <a:pos x="42" y="298"/>
                </a:cxn>
                <a:cxn ang="0">
                  <a:pos x="0" y="150"/>
                </a:cxn>
                <a:cxn ang="0">
                  <a:pos x="46" y="32"/>
                </a:cxn>
                <a:cxn ang="0">
                  <a:pos x="137" y="0"/>
                </a:cxn>
                <a:cxn ang="0">
                  <a:pos x="137" y="0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0734" name="Freeform 14"/>
            <p:cNvSpPr>
              <a:spLocks/>
            </p:cNvSpPr>
            <p:nvPr userDrawn="1"/>
          </p:nvSpPr>
          <p:spPr bwMode="auto">
            <a:xfrm>
              <a:off x="129" y="3808"/>
              <a:ext cx="525" cy="374"/>
            </a:xfrm>
            <a:custGeom>
              <a:avLst/>
              <a:gdLst/>
              <a:ahLst/>
              <a:cxnLst>
                <a:cxn ang="0">
                  <a:pos x="0" y="325"/>
                </a:cxn>
                <a:cxn ang="0">
                  <a:pos x="922" y="747"/>
                </a:cxn>
                <a:cxn ang="0">
                  <a:pos x="939" y="534"/>
                </a:cxn>
                <a:cxn ang="0">
                  <a:pos x="1049" y="422"/>
                </a:cxn>
                <a:cxn ang="0">
                  <a:pos x="78" y="0"/>
                </a:cxn>
                <a:cxn ang="0">
                  <a:pos x="0" y="127"/>
                </a:cxn>
                <a:cxn ang="0">
                  <a:pos x="0" y="325"/>
                </a:cxn>
                <a:cxn ang="0">
                  <a:pos x="0" y="32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0735" name="Freeform 15"/>
            <p:cNvSpPr>
              <a:spLocks/>
            </p:cNvSpPr>
            <p:nvPr userDrawn="1"/>
          </p:nvSpPr>
          <p:spPr bwMode="auto">
            <a:xfrm>
              <a:off x="485" y="3532"/>
              <a:ext cx="135" cy="121"/>
            </a:xfrm>
            <a:custGeom>
              <a:avLst/>
              <a:gdLst/>
              <a:ahLst/>
              <a:cxnLst>
                <a:cxn ang="0">
                  <a:pos x="0" y="28"/>
                </a:cxn>
                <a:cxn ang="0">
                  <a:pos x="160" y="0"/>
                </a:cxn>
                <a:cxn ang="0">
                  <a:pos x="251" y="36"/>
                </a:cxn>
                <a:cxn ang="0">
                  <a:pos x="272" y="139"/>
                </a:cxn>
                <a:cxn ang="0">
                  <a:pos x="164" y="146"/>
                </a:cxn>
                <a:cxn ang="0">
                  <a:pos x="32" y="241"/>
                </a:cxn>
                <a:cxn ang="0">
                  <a:pos x="0" y="28"/>
                </a:cxn>
                <a:cxn ang="0">
                  <a:pos x="0" y="28"/>
                </a:cxn>
              </a:cxnLst>
              <a:rect l="0" t="0" r="r" b="b"/>
              <a:pathLst>
                <a:path w="272" h="241">
                  <a:moveTo>
                    <a:pt x="0" y="28"/>
                  </a:moveTo>
                  <a:lnTo>
                    <a:pt x="160" y="0"/>
                  </a:lnTo>
                  <a:lnTo>
                    <a:pt x="251" y="36"/>
                  </a:lnTo>
                  <a:lnTo>
                    <a:pt x="272" y="139"/>
                  </a:lnTo>
                  <a:lnTo>
                    <a:pt x="164" y="146"/>
                  </a:lnTo>
                  <a:lnTo>
                    <a:pt x="32" y="241"/>
                  </a:lnTo>
                  <a:lnTo>
                    <a:pt x="0" y="28"/>
                  </a:lnTo>
                  <a:lnTo>
                    <a:pt x="0" y="28"/>
                  </a:lnTo>
                  <a:close/>
                </a:path>
              </a:pathLst>
            </a:custGeom>
            <a:solidFill>
              <a:schemeClr val="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0736" name="Freeform 16"/>
            <p:cNvSpPr>
              <a:spLocks/>
            </p:cNvSpPr>
            <p:nvPr userDrawn="1"/>
          </p:nvSpPr>
          <p:spPr bwMode="auto">
            <a:xfrm>
              <a:off x="641" y="4163"/>
              <a:ext cx="76" cy="112"/>
            </a:xfrm>
            <a:custGeom>
              <a:avLst/>
              <a:gdLst/>
              <a:ahLst/>
              <a:cxnLst>
                <a:cxn ang="0">
                  <a:pos x="152" y="4"/>
                </a:cxn>
                <a:cxn ang="0">
                  <a:pos x="152" y="224"/>
                </a:cxn>
                <a:cxn ang="0">
                  <a:pos x="0" y="8"/>
                </a:cxn>
                <a:cxn ang="0">
                  <a:pos x="72" y="0"/>
                </a:cxn>
                <a:cxn ang="0">
                  <a:pos x="152" y="4"/>
                </a:cxn>
                <a:cxn ang="0">
                  <a:pos x="152" y="4"/>
                </a:cxn>
              </a:cxnLst>
              <a:rect l="0" t="0" r="r" b="b"/>
              <a:pathLst>
                <a:path w="152" h="224">
                  <a:moveTo>
                    <a:pt x="152" y="4"/>
                  </a:moveTo>
                  <a:lnTo>
                    <a:pt x="152" y="224"/>
                  </a:lnTo>
                  <a:lnTo>
                    <a:pt x="0" y="8"/>
                  </a:lnTo>
                  <a:lnTo>
                    <a:pt x="72" y="0"/>
                  </a:lnTo>
                  <a:lnTo>
                    <a:pt x="152" y="4"/>
                  </a:lnTo>
                  <a:lnTo>
                    <a:pt x="152" y="4"/>
                  </a:lnTo>
                  <a:close/>
                </a:path>
              </a:pathLst>
            </a:custGeom>
            <a:solidFill>
              <a:schemeClr val="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0737" name="Freeform 17"/>
            <p:cNvSpPr>
              <a:spLocks/>
            </p:cNvSpPr>
            <p:nvPr userDrawn="1"/>
          </p:nvSpPr>
          <p:spPr bwMode="auto">
            <a:xfrm>
              <a:off x="504" y="3607"/>
              <a:ext cx="193" cy="383"/>
            </a:xfrm>
            <a:custGeom>
              <a:avLst/>
              <a:gdLst/>
              <a:ahLst/>
              <a:cxnLst>
                <a:cxn ang="0">
                  <a:pos x="0" y="80"/>
                </a:cxn>
                <a:cxn ang="0">
                  <a:pos x="87" y="0"/>
                </a:cxn>
                <a:cxn ang="0">
                  <a:pos x="232" y="6"/>
                </a:cxn>
                <a:cxn ang="0">
                  <a:pos x="386" y="764"/>
                </a:cxn>
                <a:cxn ang="0">
                  <a:pos x="279" y="720"/>
                </a:cxn>
                <a:cxn ang="0">
                  <a:pos x="152" y="677"/>
                </a:cxn>
                <a:cxn ang="0">
                  <a:pos x="0" y="80"/>
                </a:cxn>
                <a:cxn ang="0">
                  <a:pos x="0" y="80"/>
                </a:cxn>
              </a:cxnLst>
              <a:rect l="0" t="0" r="r" b="b"/>
              <a:pathLst>
                <a:path w="386" h="764">
                  <a:moveTo>
                    <a:pt x="0" y="80"/>
                  </a:moveTo>
                  <a:lnTo>
                    <a:pt x="87" y="0"/>
                  </a:lnTo>
                  <a:lnTo>
                    <a:pt x="232" y="6"/>
                  </a:lnTo>
                  <a:lnTo>
                    <a:pt x="386" y="764"/>
                  </a:lnTo>
                  <a:lnTo>
                    <a:pt x="279" y="720"/>
                  </a:lnTo>
                  <a:lnTo>
                    <a:pt x="152" y="677"/>
                  </a:lnTo>
                  <a:lnTo>
                    <a:pt x="0" y="80"/>
                  </a:lnTo>
                  <a:lnTo>
                    <a:pt x="0" y="8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0738" name="Freeform 18"/>
            <p:cNvSpPr>
              <a:spLocks/>
            </p:cNvSpPr>
            <p:nvPr userDrawn="1"/>
          </p:nvSpPr>
          <p:spPr bwMode="auto">
            <a:xfrm>
              <a:off x="668" y="3590"/>
              <a:ext cx="364" cy="174"/>
            </a:xfrm>
            <a:custGeom>
              <a:avLst/>
              <a:gdLst/>
              <a:ahLst/>
              <a:cxnLst>
                <a:cxn ang="0">
                  <a:pos x="692" y="0"/>
                </a:cxn>
                <a:cxn ang="0">
                  <a:pos x="0" y="106"/>
                </a:cxn>
                <a:cxn ang="0">
                  <a:pos x="28" y="348"/>
                </a:cxn>
                <a:cxn ang="0">
                  <a:pos x="715" y="237"/>
                </a:cxn>
                <a:cxn ang="0">
                  <a:pos x="728" y="43"/>
                </a:cxn>
                <a:cxn ang="0">
                  <a:pos x="692" y="0"/>
                </a:cxn>
                <a:cxn ang="0">
                  <a:pos x="692" y="0"/>
                </a:cxn>
              </a:cxnLst>
              <a:rect l="0" t="0" r="r" b="b"/>
              <a:pathLst>
                <a:path w="728" h="348">
                  <a:moveTo>
                    <a:pt x="692" y="0"/>
                  </a:moveTo>
                  <a:lnTo>
                    <a:pt x="0" y="106"/>
                  </a:lnTo>
                  <a:lnTo>
                    <a:pt x="28" y="348"/>
                  </a:lnTo>
                  <a:lnTo>
                    <a:pt x="715" y="237"/>
                  </a:lnTo>
                  <a:lnTo>
                    <a:pt x="728" y="43"/>
                  </a:lnTo>
                  <a:lnTo>
                    <a:pt x="692" y="0"/>
                  </a:lnTo>
                  <a:lnTo>
                    <a:pt x="692" y="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0739" name="Freeform 19"/>
            <p:cNvSpPr>
              <a:spLocks/>
            </p:cNvSpPr>
            <p:nvPr userDrawn="1"/>
          </p:nvSpPr>
          <p:spPr bwMode="auto">
            <a:xfrm>
              <a:off x="347" y="3693"/>
              <a:ext cx="156" cy="67"/>
            </a:xfrm>
            <a:custGeom>
              <a:avLst/>
              <a:gdLst/>
              <a:ahLst/>
              <a:cxnLst>
                <a:cxn ang="0">
                  <a:pos x="272" y="0"/>
                </a:cxn>
                <a:cxn ang="0">
                  <a:pos x="0" y="78"/>
                </a:cxn>
                <a:cxn ang="0">
                  <a:pos x="312" y="135"/>
                </a:cxn>
                <a:cxn ang="0">
                  <a:pos x="272" y="0"/>
                </a:cxn>
                <a:cxn ang="0">
                  <a:pos x="272" y="0"/>
                </a:cxn>
              </a:cxnLst>
              <a:rect l="0" t="0" r="r" b="b"/>
              <a:pathLst>
                <a:path w="312" h="135">
                  <a:moveTo>
                    <a:pt x="272" y="0"/>
                  </a:moveTo>
                  <a:lnTo>
                    <a:pt x="0" y="78"/>
                  </a:lnTo>
                  <a:lnTo>
                    <a:pt x="312" y="135"/>
                  </a:lnTo>
                  <a:lnTo>
                    <a:pt x="272" y="0"/>
                  </a:lnTo>
                  <a:lnTo>
                    <a:pt x="272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30740" name="Group 20"/>
            <p:cNvGrpSpPr>
              <a:grpSpLocks/>
            </p:cNvGrpSpPr>
            <p:nvPr userDrawn="1"/>
          </p:nvGrpSpPr>
          <p:grpSpPr bwMode="auto">
            <a:xfrm>
              <a:off x="5" y="3490"/>
              <a:ext cx="1124" cy="780"/>
              <a:chOff x="5" y="3490"/>
              <a:chExt cx="1124" cy="780"/>
            </a:xfrm>
          </p:grpSpPr>
          <p:grpSp>
            <p:nvGrpSpPr>
              <p:cNvPr id="30741" name="Group 21"/>
              <p:cNvGrpSpPr>
                <a:grpSpLocks/>
              </p:cNvGrpSpPr>
              <p:nvPr userDrawn="1"/>
            </p:nvGrpSpPr>
            <p:grpSpPr bwMode="auto">
              <a:xfrm>
                <a:off x="499" y="3562"/>
                <a:ext cx="548" cy="708"/>
                <a:chOff x="499" y="3562"/>
                <a:chExt cx="548" cy="708"/>
              </a:xfrm>
            </p:grpSpPr>
            <p:sp>
              <p:nvSpPr>
                <p:cNvPr id="30742" name="Freeform 22"/>
                <p:cNvSpPr>
                  <a:spLocks/>
                </p:cNvSpPr>
                <p:nvPr userDrawn="1"/>
              </p:nvSpPr>
              <p:spPr bwMode="auto">
                <a:xfrm>
                  <a:off x="499" y="3587"/>
                  <a:ext cx="157" cy="87"/>
                </a:xfrm>
                <a:custGeom>
                  <a:avLst/>
                  <a:gdLst/>
                  <a:ahLst/>
                  <a:cxnLst>
                    <a:cxn ang="0">
                      <a:pos x="0" y="107"/>
                    </a:cxn>
                    <a:cxn ang="0">
                      <a:pos x="114" y="10"/>
                    </a:cxn>
                    <a:cxn ang="0">
                      <a:pos x="213" y="0"/>
                    </a:cxn>
                    <a:cxn ang="0">
                      <a:pos x="292" y="27"/>
                    </a:cxn>
                    <a:cxn ang="0">
                      <a:pos x="313" y="91"/>
                    </a:cxn>
                    <a:cxn ang="0">
                      <a:pos x="167" y="67"/>
                    </a:cxn>
                    <a:cxn ang="0">
                      <a:pos x="74" y="101"/>
                    </a:cxn>
                    <a:cxn ang="0">
                      <a:pos x="13" y="175"/>
                    </a:cxn>
                    <a:cxn ang="0">
                      <a:pos x="0" y="107"/>
                    </a:cxn>
                    <a:cxn ang="0">
                      <a:pos x="0" y="107"/>
                    </a:cxn>
                  </a:cxnLst>
                  <a:rect l="0" t="0" r="r" b="b"/>
                  <a:pathLst>
                    <a:path w="313" h="175">
                      <a:moveTo>
                        <a:pt x="0" y="107"/>
                      </a:moveTo>
                      <a:lnTo>
                        <a:pt x="114" y="10"/>
                      </a:lnTo>
                      <a:lnTo>
                        <a:pt x="213" y="0"/>
                      </a:lnTo>
                      <a:lnTo>
                        <a:pt x="292" y="27"/>
                      </a:lnTo>
                      <a:lnTo>
                        <a:pt x="313" y="91"/>
                      </a:lnTo>
                      <a:lnTo>
                        <a:pt x="167" y="67"/>
                      </a:lnTo>
                      <a:lnTo>
                        <a:pt x="74" y="101"/>
                      </a:lnTo>
                      <a:lnTo>
                        <a:pt x="13" y="175"/>
                      </a:lnTo>
                      <a:lnTo>
                        <a:pt x="0" y="107"/>
                      </a:lnTo>
                      <a:lnTo>
                        <a:pt x="0" y="107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0743" name="Freeform 23"/>
                <p:cNvSpPr>
                  <a:spLocks/>
                </p:cNvSpPr>
                <p:nvPr userDrawn="1"/>
              </p:nvSpPr>
              <p:spPr bwMode="auto">
                <a:xfrm>
                  <a:off x="636" y="4137"/>
                  <a:ext cx="115" cy="133"/>
                </a:xfrm>
                <a:custGeom>
                  <a:avLst/>
                  <a:gdLst/>
                  <a:ahLst/>
                  <a:cxnLst>
                    <a:cxn ang="0">
                      <a:pos x="0" y="40"/>
                    </a:cxn>
                    <a:cxn ang="0">
                      <a:pos x="160" y="266"/>
                    </a:cxn>
                    <a:cxn ang="0">
                      <a:pos x="230" y="251"/>
                    </a:cxn>
                    <a:cxn ang="0">
                      <a:pos x="223" y="17"/>
                    </a:cxn>
                    <a:cxn ang="0">
                      <a:pos x="166" y="0"/>
                    </a:cxn>
                    <a:cxn ang="0">
                      <a:pos x="179" y="197"/>
                    </a:cxn>
                    <a:cxn ang="0">
                      <a:pos x="71" y="4"/>
                    </a:cxn>
                    <a:cxn ang="0">
                      <a:pos x="0" y="40"/>
                    </a:cxn>
                    <a:cxn ang="0">
                      <a:pos x="0" y="40"/>
                    </a:cxn>
                  </a:cxnLst>
                  <a:rect l="0" t="0" r="r" b="b"/>
                  <a:pathLst>
                    <a:path w="230" h="266">
                      <a:moveTo>
                        <a:pt x="0" y="40"/>
                      </a:moveTo>
                      <a:lnTo>
                        <a:pt x="160" y="266"/>
                      </a:lnTo>
                      <a:lnTo>
                        <a:pt x="230" y="251"/>
                      </a:lnTo>
                      <a:lnTo>
                        <a:pt x="223" y="17"/>
                      </a:lnTo>
                      <a:lnTo>
                        <a:pt x="166" y="0"/>
                      </a:lnTo>
                      <a:lnTo>
                        <a:pt x="179" y="197"/>
                      </a:lnTo>
                      <a:lnTo>
                        <a:pt x="71" y="4"/>
                      </a:lnTo>
                      <a:lnTo>
                        <a:pt x="0" y="40"/>
                      </a:lnTo>
                      <a:lnTo>
                        <a:pt x="0" y="4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0744" name="Freeform 24"/>
                <p:cNvSpPr>
                  <a:spLocks/>
                </p:cNvSpPr>
                <p:nvPr userDrawn="1"/>
              </p:nvSpPr>
              <p:spPr bwMode="auto">
                <a:xfrm>
                  <a:off x="1004" y="3562"/>
                  <a:ext cx="43" cy="117"/>
                </a:xfrm>
                <a:custGeom>
                  <a:avLst/>
                  <a:gdLst/>
                  <a:ahLst/>
                  <a:cxnLst>
                    <a:cxn ang="0">
                      <a:pos x="0" y="19"/>
                    </a:cxn>
                    <a:cxn ang="0">
                      <a:pos x="36" y="93"/>
                    </a:cxn>
                    <a:cxn ang="0">
                      <a:pos x="44" y="154"/>
                    </a:cxn>
                    <a:cxn ang="0">
                      <a:pos x="27" y="234"/>
                    </a:cxn>
                    <a:cxn ang="0">
                      <a:pos x="80" y="220"/>
                    </a:cxn>
                    <a:cxn ang="0">
                      <a:pos x="87" y="116"/>
                    </a:cxn>
                    <a:cxn ang="0">
                      <a:pos x="46" y="0"/>
                    </a:cxn>
                    <a:cxn ang="0">
                      <a:pos x="0" y="19"/>
                    </a:cxn>
                    <a:cxn ang="0">
                      <a:pos x="0" y="19"/>
                    </a:cxn>
                  </a:cxnLst>
                  <a:rect l="0" t="0" r="r" b="b"/>
                  <a:pathLst>
                    <a:path w="87" h="234">
                      <a:moveTo>
                        <a:pt x="0" y="19"/>
                      </a:moveTo>
                      <a:lnTo>
                        <a:pt x="36" y="93"/>
                      </a:lnTo>
                      <a:lnTo>
                        <a:pt x="44" y="154"/>
                      </a:lnTo>
                      <a:lnTo>
                        <a:pt x="27" y="234"/>
                      </a:lnTo>
                      <a:lnTo>
                        <a:pt x="80" y="220"/>
                      </a:lnTo>
                      <a:lnTo>
                        <a:pt x="87" y="116"/>
                      </a:lnTo>
                      <a:lnTo>
                        <a:pt x="46" y="0"/>
                      </a:lnTo>
                      <a:lnTo>
                        <a:pt x="0" y="19"/>
                      </a:lnTo>
                      <a:lnTo>
                        <a:pt x="0" y="19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30745" name="Freeform 25"/>
              <p:cNvSpPr>
                <a:spLocks/>
              </p:cNvSpPr>
              <p:nvPr userDrawn="1"/>
            </p:nvSpPr>
            <p:spPr bwMode="auto">
              <a:xfrm>
                <a:off x="76" y="3732"/>
                <a:ext cx="595" cy="250"/>
              </a:xfrm>
              <a:custGeom>
                <a:avLst/>
                <a:gdLst/>
                <a:ahLst/>
                <a:cxnLst>
                  <a:cxn ang="0">
                    <a:pos x="100" y="0"/>
                  </a:cxn>
                  <a:cxn ang="0">
                    <a:pos x="1190" y="490"/>
                  </a:cxn>
                  <a:cxn ang="0">
                    <a:pos x="1076" y="500"/>
                  </a:cxn>
                  <a:cxn ang="0">
                    <a:pos x="0" y="27"/>
                  </a:cxn>
                  <a:cxn ang="0">
                    <a:pos x="100" y="0"/>
                  </a:cxn>
                  <a:cxn ang="0">
                    <a:pos x="100" y="0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746" name="Freeform 26"/>
              <p:cNvSpPr>
                <a:spLocks/>
              </p:cNvSpPr>
              <p:nvPr userDrawn="1"/>
            </p:nvSpPr>
            <p:spPr bwMode="auto">
              <a:xfrm>
                <a:off x="260" y="3886"/>
                <a:ext cx="244" cy="148"/>
              </a:xfrm>
              <a:custGeom>
                <a:avLst/>
                <a:gdLst/>
                <a:ahLst/>
                <a:cxnLst>
                  <a:cxn ang="0">
                    <a:pos x="14" y="34"/>
                  </a:cxn>
                  <a:cxn ang="0">
                    <a:pos x="160" y="66"/>
                  </a:cxn>
                  <a:cxn ang="0">
                    <a:pos x="324" y="137"/>
                  </a:cxn>
                  <a:cxn ang="0">
                    <a:pos x="440" y="243"/>
                  </a:cxn>
                  <a:cxn ang="0">
                    <a:pos x="326" y="230"/>
                  </a:cxn>
                  <a:cxn ang="0">
                    <a:pos x="139" y="146"/>
                  </a:cxn>
                  <a:cxn ang="0">
                    <a:pos x="50" y="80"/>
                  </a:cxn>
                  <a:cxn ang="0">
                    <a:pos x="107" y="163"/>
                  </a:cxn>
                  <a:cxn ang="0">
                    <a:pos x="272" y="270"/>
                  </a:cxn>
                  <a:cxn ang="0">
                    <a:pos x="466" y="296"/>
                  </a:cxn>
                  <a:cxn ang="0">
                    <a:pos x="489" y="224"/>
                  </a:cxn>
                  <a:cxn ang="0">
                    <a:pos x="394" y="120"/>
                  </a:cxn>
                  <a:cxn ang="0">
                    <a:pos x="170" y="17"/>
                  </a:cxn>
                  <a:cxn ang="0">
                    <a:pos x="0" y="0"/>
                  </a:cxn>
                  <a:cxn ang="0">
                    <a:pos x="14" y="34"/>
                  </a:cxn>
                  <a:cxn ang="0">
                    <a:pos x="14" y="34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747" name="Freeform 27"/>
              <p:cNvSpPr>
                <a:spLocks/>
              </p:cNvSpPr>
              <p:nvPr userDrawn="1"/>
            </p:nvSpPr>
            <p:spPr bwMode="auto">
              <a:xfrm>
                <a:off x="565" y="3680"/>
                <a:ext cx="107" cy="238"/>
              </a:xfrm>
              <a:custGeom>
                <a:avLst/>
                <a:gdLst/>
                <a:ahLst/>
                <a:cxnLst>
                  <a:cxn ang="0">
                    <a:pos x="24" y="0"/>
                  </a:cxn>
                  <a:cxn ang="0">
                    <a:pos x="91" y="25"/>
                  </a:cxn>
                  <a:cxn ang="0">
                    <a:pos x="80" y="192"/>
                  </a:cxn>
                  <a:cxn ang="0">
                    <a:pos x="106" y="327"/>
                  </a:cxn>
                  <a:cxn ang="0">
                    <a:pos x="213" y="451"/>
                  </a:cxn>
                  <a:cxn ang="0">
                    <a:pos x="97" y="478"/>
                  </a:cxn>
                  <a:cxn ang="0">
                    <a:pos x="30" y="344"/>
                  </a:cxn>
                  <a:cxn ang="0">
                    <a:pos x="0" y="57"/>
                  </a:cxn>
                  <a:cxn ang="0">
                    <a:pos x="24" y="0"/>
                  </a:cxn>
                  <a:cxn ang="0">
                    <a:pos x="24" y="0"/>
                  </a:cxn>
                </a:cxnLst>
                <a:rect l="0" t="0" r="r" b="b"/>
                <a:pathLst>
                  <a:path w="213" h="478">
                    <a:moveTo>
                      <a:pt x="24" y="0"/>
                    </a:moveTo>
                    <a:lnTo>
                      <a:pt x="91" y="25"/>
                    </a:lnTo>
                    <a:lnTo>
                      <a:pt x="80" y="192"/>
                    </a:lnTo>
                    <a:lnTo>
                      <a:pt x="106" y="327"/>
                    </a:lnTo>
                    <a:lnTo>
                      <a:pt x="213" y="451"/>
                    </a:lnTo>
                    <a:lnTo>
                      <a:pt x="97" y="478"/>
                    </a:lnTo>
                    <a:lnTo>
                      <a:pt x="30" y="344"/>
                    </a:lnTo>
                    <a:lnTo>
                      <a:pt x="0" y="57"/>
                    </a:lnTo>
                    <a:lnTo>
                      <a:pt x="24" y="0"/>
                    </a:lnTo>
                    <a:lnTo>
                      <a:pt x="24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30748" name="Group 28"/>
              <p:cNvGrpSpPr>
                <a:grpSpLocks/>
              </p:cNvGrpSpPr>
              <p:nvPr userDrawn="1"/>
            </p:nvGrpSpPr>
            <p:grpSpPr bwMode="auto">
              <a:xfrm>
                <a:off x="5" y="3490"/>
                <a:ext cx="1124" cy="678"/>
                <a:chOff x="5" y="3490"/>
                <a:chExt cx="1124" cy="678"/>
              </a:xfrm>
            </p:grpSpPr>
            <p:sp>
              <p:nvSpPr>
                <p:cNvPr id="30749" name="Freeform 29"/>
                <p:cNvSpPr>
                  <a:spLocks/>
                </p:cNvSpPr>
                <p:nvPr userDrawn="1"/>
              </p:nvSpPr>
              <p:spPr bwMode="auto">
                <a:xfrm>
                  <a:off x="669" y="4048"/>
                  <a:ext cx="75" cy="87"/>
                </a:xfrm>
                <a:custGeom>
                  <a:avLst/>
                  <a:gdLst/>
                  <a:ahLst/>
                  <a:cxnLst>
                    <a:cxn ang="0">
                      <a:pos x="110" y="0"/>
                    </a:cxn>
                    <a:cxn ang="0">
                      <a:pos x="40" y="66"/>
                    </a:cxn>
                    <a:cxn ang="0">
                      <a:pos x="0" y="173"/>
                    </a:cxn>
                    <a:cxn ang="0">
                      <a:pos x="80" y="160"/>
                    </a:cxn>
                    <a:cxn ang="0">
                      <a:pos x="103" y="84"/>
                    </a:cxn>
                    <a:cxn ang="0">
                      <a:pos x="150" y="27"/>
                    </a:cxn>
                    <a:cxn ang="0">
                      <a:pos x="110" y="0"/>
                    </a:cxn>
                    <a:cxn ang="0">
                      <a:pos x="110" y="0"/>
                    </a:cxn>
                  </a:cxnLst>
                  <a:rect l="0" t="0" r="r" b="b"/>
                  <a:pathLst>
                    <a:path w="150" h="173">
                      <a:moveTo>
                        <a:pt x="110" y="0"/>
                      </a:moveTo>
                      <a:lnTo>
                        <a:pt x="40" y="66"/>
                      </a:lnTo>
                      <a:lnTo>
                        <a:pt x="0" y="173"/>
                      </a:lnTo>
                      <a:lnTo>
                        <a:pt x="80" y="160"/>
                      </a:lnTo>
                      <a:lnTo>
                        <a:pt x="103" y="84"/>
                      </a:lnTo>
                      <a:lnTo>
                        <a:pt x="150" y="27"/>
                      </a:lnTo>
                      <a:lnTo>
                        <a:pt x="110" y="0"/>
                      </a:lnTo>
                      <a:lnTo>
                        <a:pt x="110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0750" name="Freeform 30"/>
                <p:cNvSpPr>
                  <a:spLocks/>
                </p:cNvSpPr>
                <p:nvPr userDrawn="1"/>
              </p:nvSpPr>
              <p:spPr bwMode="auto">
                <a:xfrm>
                  <a:off x="5" y="3728"/>
                  <a:ext cx="842" cy="440"/>
                </a:xfrm>
                <a:custGeom>
                  <a:avLst/>
                  <a:gdLst/>
                  <a:ahLst/>
                  <a:cxnLst>
                    <a:cxn ang="0">
                      <a:pos x="156" y="0"/>
                    </a:cxn>
                    <a:cxn ang="0">
                      <a:pos x="63" y="52"/>
                    </a:cxn>
                    <a:cxn ang="0">
                      <a:pos x="0" y="208"/>
                    </a:cxn>
                    <a:cxn ang="0">
                      <a:pos x="67" y="358"/>
                    </a:cxn>
                    <a:cxn ang="0">
                      <a:pos x="1182" y="867"/>
                    </a:cxn>
                    <a:cxn ang="0">
                      <a:pos x="1422" y="835"/>
                    </a:cxn>
                    <a:cxn ang="0">
                      <a:pos x="1616" y="880"/>
                    </a:cxn>
                    <a:cxn ang="0">
                      <a:pos x="1684" y="808"/>
                    </a:cxn>
                    <a:cxn ang="0">
                      <a:pos x="1502" y="664"/>
                    </a:cxn>
                    <a:cxn ang="0">
                      <a:pos x="1428" y="512"/>
                    </a:cxn>
                    <a:cxn ang="0">
                      <a:pos x="1369" y="527"/>
                    </a:cxn>
                    <a:cxn ang="0">
                      <a:pos x="1439" y="664"/>
                    </a:cxn>
                    <a:cxn ang="0">
                      <a:pos x="1578" y="810"/>
                    </a:cxn>
                    <a:cxn ang="0">
                      <a:pos x="1413" y="787"/>
                    </a:cxn>
                    <a:cxn ang="0">
                      <a:pos x="1219" y="814"/>
                    </a:cxn>
                    <a:cxn ang="0">
                      <a:pos x="1255" y="650"/>
                    </a:cxn>
                    <a:cxn ang="0">
                      <a:pos x="1338" y="538"/>
                    </a:cxn>
                    <a:cxn ang="0">
                      <a:pos x="1241" y="552"/>
                    </a:cxn>
                    <a:cxn ang="0">
                      <a:pos x="1165" y="658"/>
                    </a:cxn>
                    <a:cxn ang="0">
                      <a:pos x="1139" y="791"/>
                    </a:cxn>
                    <a:cxn ang="0">
                      <a:pos x="107" y="310"/>
                    </a:cxn>
                    <a:cxn ang="0">
                      <a:pos x="80" y="215"/>
                    </a:cxn>
                    <a:cxn ang="0">
                      <a:pos x="103" y="95"/>
                    </a:cxn>
                    <a:cxn ang="0">
                      <a:pos x="217" y="0"/>
                    </a:cxn>
                    <a:cxn ang="0">
                      <a:pos x="156" y="0"/>
                    </a:cxn>
                    <a:cxn ang="0">
                      <a:pos x="156" y="0"/>
                    </a:cxn>
                  </a:cxnLst>
                  <a:rect l="0" t="0" r="r" b="b"/>
                  <a:pathLst>
                    <a:path w="1684" h="880">
                      <a:moveTo>
                        <a:pt x="156" y="0"/>
                      </a:moveTo>
                      <a:lnTo>
                        <a:pt x="63" y="52"/>
                      </a:lnTo>
                      <a:lnTo>
                        <a:pt x="0" y="208"/>
                      </a:lnTo>
                      <a:lnTo>
                        <a:pt x="67" y="358"/>
                      </a:lnTo>
                      <a:lnTo>
                        <a:pt x="1182" y="867"/>
                      </a:lnTo>
                      <a:lnTo>
                        <a:pt x="1422" y="835"/>
                      </a:lnTo>
                      <a:lnTo>
                        <a:pt x="1616" y="880"/>
                      </a:lnTo>
                      <a:lnTo>
                        <a:pt x="1684" y="808"/>
                      </a:lnTo>
                      <a:lnTo>
                        <a:pt x="1502" y="664"/>
                      </a:lnTo>
                      <a:lnTo>
                        <a:pt x="1428" y="512"/>
                      </a:lnTo>
                      <a:lnTo>
                        <a:pt x="1369" y="527"/>
                      </a:lnTo>
                      <a:lnTo>
                        <a:pt x="1439" y="664"/>
                      </a:lnTo>
                      <a:lnTo>
                        <a:pt x="1578" y="810"/>
                      </a:lnTo>
                      <a:lnTo>
                        <a:pt x="1413" y="787"/>
                      </a:lnTo>
                      <a:lnTo>
                        <a:pt x="1219" y="814"/>
                      </a:lnTo>
                      <a:lnTo>
                        <a:pt x="1255" y="650"/>
                      </a:lnTo>
                      <a:lnTo>
                        <a:pt x="1338" y="538"/>
                      </a:lnTo>
                      <a:lnTo>
                        <a:pt x="1241" y="552"/>
                      </a:lnTo>
                      <a:lnTo>
                        <a:pt x="1165" y="658"/>
                      </a:lnTo>
                      <a:lnTo>
                        <a:pt x="1139" y="791"/>
                      </a:lnTo>
                      <a:lnTo>
                        <a:pt x="107" y="310"/>
                      </a:lnTo>
                      <a:lnTo>
                        <a:pt x="80" y="215"/>
                      </a:lnTo>
                      <a:lnTo>
                        <a:pt x="103" y="95"/>
                      </a:lnTo>
                      <a:lnTo>
                        <a:pt x="217" y="0"/>
                      </a:lnTo>
                      <a:lnTo>
                        <a:pt x="156" y="0"/>
                      </a:lnTo>
                      <a:lnTo>
                        <a:pt x="156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0751" name="Freeform 31"/>
                <p:cNvSpPr>
                  <a:spLocks/>
                </p:cNvSpPr>
                <p:nvPr userDrawn="1"/>
              </p:nvSpPr>
              <p:spPr bwMode="auto">
                <a:xfrm>
                  <a:off x="106" y="3770"/>
                  <a:ext cx="80" cy="167"/>
                </a:xfrm>
                <a:custGeom>
                  <a:avLst/>
                  <a:gdLst/>
                  <a:ahLst/>
                  <a:cxnLst>
                    <a:cxn ang="0">
                      <a:pos x="116" y="0"/>
                    </a:cxn>
                    <a:cxn ang="0">
                      <a:pos x="19" y="106"/>
                    </a:cxn>
                    <a:cxn ang="0">
                      <a:pos x="0" y="230"/>
                    </a:cxn>
                    <a:cxn ang="0">
                      <a:pos x="33" y="314"/>
                    </a:cxn>
                    <a:cxn ang="0">
                      <a:pos x="94" y="335"/>
                    </a:cxn>
                    <a:cxn ang="0">
                      <a:pos x="76" y="154"/>
                    </a:cxn>
                    <a:cxn ang="0">
                      <a:pos x="160" y="17"/>
                    </a:cxn>
                    <a:cxn ang="0">
                      <a:pos x="116" y="0"/>
                    </a:cxn>
                    <a:cxn ang="0">
                      <a:pos x="116" y="0"/>
                    </a:cxn>
                  </a:cxnLst>
                  <a:rect l="0" t="0" r="r" b="b"/>
                  <a:pathLst>
                    <a:path w="160" h="335">
                      <a:moveTo>
                        <a:pt x="116" y="0"/>
                      </a:moveTo>
                      <a:lnTo>
                        <a:pt x="19" y="106"/>
                      </a:lnTo>
                      <a:lnTo>
                        <a:pt x="0" y="230"/>
                      </a:lnTo>
                      <a:lnTo>
                        <a:pt x="33" y="314"/>
                      </a:lnTo>
                      <a:lnTo>
                        <a:pt x="94" y="335"/>
                      </a:lnTo>
                      <a:lnTo>
                        <a:pt x="76" y="154"/>
                      </a:lnTo>
                      <a:lnTo>
                        <a:pt x="160" y="17"/>
                      </a:lnTo>
                      <a:lnTo>
                        <a:pt x="116" y="0"/>
                      </a:lnTo>
                      <a:lnTo>
                        <a:pt x="116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0752" name="Freeform 32"/>
                <p:cNvSpPr>
                  <a:spLocks/>
                </p:cNvSpPr>
                <p:nvPr userDrawn="1"/>
              </p:nvSpPr>
              <p:spPr bwMode="auto">
                <a:xfrm>
                  <a:off x="449" y="3490"/>
                  <a:ext cx="322" cy="594"/>
                </a:xfrm>
                <a:custGeom>
                  <a:avLst/>
                  <a:gdLst/>
                  <a:ahLst/>
                  <a:cxnLst>
                    <a:cxn ang="0">
                      <a:pos x="218" y="896"/>
                    </a:cxn>
                    <a:cxn ang="0">
                      <a:pos x="0" y="124"/>
                    </a:cxn>
                    <a:cxn ang="0">
                      <a:pos x="81" y="38"/>
                    </a:cxn>
                    <a:cxn ang="0">
                      <a:pos x="258" y="0"/>
                    </a:cxn>
                    <a:cxn ang="0">
                      <a:pos x="399" y="57"/>
                    </a:cxn>
                    <a:cxn ang="0">
                      <a:pos x="642" y="1188"/>
                    </a:cxn>
                    <a:cxn ang="0">
                      <a:pos x="555" y="1091"/>
                    </a:cxn>
                    <a:cxn ang="0">
                      <a:pos x="355" y="97"/>
                    </a:cxn>
                    <a:cxn ang="0">
                      <a:pos x="226" y="61"/>
                    </a:cxn>
                    <a:cxn ang="0">
                      <a:pos x="119" y="74"/>
                    </a:cxn>
                    <a:cxn ang="0">
                      <a:pos x="76" y="141"/>
                    </a:cxn>
                    <a:cxn ang="0">
                      <a:pos x="306" y="924"/>
                    </a:cxn>
                    <a:cxn ang="0">
                      <a:pos x="218" y="896"/>
                    </a:cxn>
                    <a:cxn ang="0">
                      <a:pos x="218" y="896"/>
                    </a:cxn>
                  </a:cxnLst>
                  <a:rect l="0" t="0" r="r" b="b"/>
                  <a:pathLst>
                    <a:path w="642" h="1188">
                      <a:moveTo>
                        <a:pt x="218" y="896"/>
                      </a:moveTo>
                      <a:lnTo>
                        <a:pt x="0" y="124"/>
                      </a:lnTo>
                      <a:lnTo>
                        <a:pt x="81" y="38"/>
                      </a:lnTo>
                      <a:lnTo>
                        <a:pt x="258" y="0"/>
                      </a:lnTo>
                      <a:lnTo>
                        <a:pt x="399" y="57"/>
                      </a:lnTo>
                      <a:lnTo>
                        <a:pt x="642" y="1188"/>
                      </a:lnTo>
                      <a:lnTo>
                        <a:pt x="555" y="1091"/>
                      </a:lnTo>
                      <a:lnTo>
                        <a:pt x="355" y="97"/>
                      </a:lnTo>
                      <a:lnTo>
                        <a:pt x="226" y="61"/>
                      </a:lnTo>
                      <a:lnTo>
                        <a:pt x="119" y="74"/>
                      </a:lnTo>
                      <a:lnTo>
                        <a:pt x="76" y="141"/>
                      </a:lnTo>
                      <a:lnTo>
                        <a:pt x="306" y="924"/>
                      </a:lnTo>
                      <a:lnTo>
                        <a:pt x="218" y="896"/>
                      </a:lnTo>
                      <a:lnTo>
                        <a:pt x="218" y="89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0753" name="Freeform 33"/>
                <p:cNvSpPr>
                  <a:spLocks/>
                </p:cNvSpPr>
                <p:nvPr userDrawn="1"/>
              </p:nvSpPr>
              <p:spPr bwMode="auto">
                <a:xfrm>
                  <a:off x="578" y="3650"/>
                  <a:ext cx="96" cy="252"/>
                </a:xfrm>
                <a:custGeom>
                  <a:avLst/>
                  <a:gdLst/>
                  <a:ahLst/>
                  <a:cxnLst>
                    <a:cxn ang="0">
                      <a:pos x="0" y="27"/>
                    </a:cxn>
                    <a:cxn ang="0">
                      <a:pos x="76" y="194"/>
                    </a:cxn>
                    <a:cxn ang="0">
                      <a:pos x="113" y="318"/>
                    </a:cxn>
                    <a:cxn ang="0">
                      <a:pos x="116" y="504"/>
                    </a:cxn>
                    <a:cxn ang="0">
                      <a:pos x="192" y="504"/>
                    </a:cxn>
                    <a:cxn ang="0">
                      <a:pos x="187" y="360"/>
                    </a:cxn>
                    <a:cxn ang="0">
                      <a:pos x="162" y="208"/>
                    </a:cxn>
                    <a:cxn ang="0">
                      <a:pos x="99" y="59"/>
                    </a:cxn>
                    <a:cxn ang="0">
                      <a:pos x="63" y="0"/>
                    </a:cxn>
                    <a:cxn ang="0">
                      <a:pos x="0" y="27"/>
                    </a:cxn>
                    <a:cxn ang="0">
                      <a:pos x="0" y="27"/>
                    </a:cxn>
                  </a:cxnLst>
                  <a:rect l="0" t="0" r="r" b="b"/>
                  <a:pathLst>
                    <a:path w="192" h="504">
                      <a:moveTo>
                        <a:pt x="0" y="27"/>
                      </a:moveTo>
                      <a:lnTo>
                        <a:pt x="76" y="194"/>
                      </a:lnTo>
                      <a:lnTo>
                        <a:pt x="113" y="318"/>
                      </a:lnTo>
                      <a:lnTo>
                        <a:pt x="116" y="504"/>
                      </a:lnTo>
                      <a:lnTo>
                        <a:pt x="192" y="504"/>
                      </a:lnTo>
                      <a:lnTo>
                        <a:pt x="187" y="360"/>
                      </a:lnTo>
                      <a:lnTo>
                        <a:pt x="162" y="208"/>
                      </a:lnTo>
                      <a:lnTo>
                        <a:pt x="99" y="59"/>
                      </a:lnTo>
                      <a:lnTo>
                        <a:pt x="63" y="0"/>
                      </a:lnTo>
                      <a:lnTo>
                        <a:pt x="0" y="27"/>
                      </a:lnTo>
                      <a:lnTo>
                        <a:pt x="0" y="27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0754" name="Freeform 34"/>
                <p:cNvSpPr>
                  <a:spLocks/>
                </p:cNvSpPr>
                <p:nvPr userDrawn="1"/>
              </p:nvSpPr>
              <p:spPr bwMode="auto">
                <a:xfrm>
                  <a:off x="328" y="3630"/>
                  <a:ext cx="195" cy="135"/>
                </a:xfrm>
                <a:custGeom>
                  <a:avLst/>
                  <a:gdLst/>
                  <a:ahLst/>
                  <a:cxnLst>
                    <a:cxn ang="0">
                      <a:pos x="297" y="0"/>
                    </a:cxn>
                    <a:cxn ang="0">
                      <a:pos x="257" y="17"/>
                    </a:cxn>
                    <a:cxn ang="0">
                      <a:pos x="253" y="66"/>
                    </a:cxn>
                    <a:cxn ang="0">
                      <a:pos x="0" y="169"/>
                    </a:cxn>
                    <a:cxn ang="0">
                      <a:pos x="0" y="222"/>
                    </a:cxn>
                    <a:cxn ang="0">
                      <a:pos x="284" y="226"/>
                    </a:cxn>
                    <a:cxn ang="0">
                      <a:pos x="320" y="269"/>
                    </a:cxn>
                    <a:cxn ang="0">
                      <a:pos x="390" y="266"/>
                    </a:cxn>
                    <a:cxn ang="0">
                      <a:pos x="383" y="190"/>
                    </a:cxn>
                    <a:cxn ang="0">
                      <a:pos x="116" y="176"/>
                    </a:cxn>
                    <a:cxn ang="0">
                      <a:pos x="333" y="89"/>
                    </a:cxn>
                    <a:cxn ang="0">
                      <a:pos x="297" y="0"/>
                    </a:cxn>
                    <a:cxn ang="0">
                      <a:pos x="297" y="0"/>
                    </a:cxn>
                  </a:cxnLst>
                  <a:rect l="0" t="0" r="r" b="b"/>
                  <a:pathLst>
                    <a:path w="390" h="269">
                      <a:moveTo>
                        <a:pt x="297" y="0"/>
                      </a:moveTo>
                      <a:lnTo>
                        <a:pt x="257" y="17"/>
                      </a:lnTo>
                      <a:lnTo>
                        <a:pt x="253" y="66"/>
                      </a:lnTo>
                      <a:lnTo>
                        <a:pt x="0" y="169"/>
                      </a:lnTo>
                      <a:lnTo>
                        <a:pt x="0" y="222"/>
                      </a:lnTo>
                      <a:lnTo>
                        <a:pt x="284" y="226"/>
                      </a:lnTo>
                      <a:lnTo>
                        <a:pt x="320" y="269"/>
                      </a:lnTo>
                      <a:lnTo>
                        <a:pt x="390" y="266"/>
                      </a:lnTo>
                      <a:lnTo>
                        <a:pt x="383" y="190"/>
                      </a:lnTo>
                      <a:lnTo>
                        <a:pt x="116" y="176"/>
                      </a:lnTo>
                      <a:lnTo>
                        <a:pt x="333" y="89"/>
                      </a:lnTo>
                      <a:lnTo>
                        <a:pt x="297" y="0"/>
                      </a:lnTo>
                      <a:lnTo>
                        <a:pt x="297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0755" name="Freeform 35"/>
                <p:cNvSpPr>
                  <a:spLocks/>
                </p:cNvSpPr>
                <p:nvPr userDrawn="1"/>
              </p:nvSpPr>
              <p:spPr bwMode="auto">
                <a:xfrm>
                  <a:off x="658" y="3538"/>
                  <a:ext cx="471" cy="212"/>
                </a:xfrm>
                <a:custGeom>
                  <a:avLst/>
                  <a:gdLst/>
                  <a:ahLst/>
                  <a:cxnLst>
                    <a:cxn ang="0">
                      <a:pos x="0" y="131"/>
                    </a:cxn>
                    <a:cxn ang="0">
                      <a:pos x="863" y="0"/>
                    </a:cxn>
                    <a:cxn ang="0">
                      <a:pos x="926" y="78"/>
                    </a:cxn>
                    <a:cxn ang="0">
                      <a:pos x="941" y="181"/>
                    </a:cxn>
                    <a:cxn ang="0">
                      <a:pos x="903" y="282"/>
                    </a:cxn>
                    <a:cxn ang="0">
                      <a:pos x="57" y="424"/>
                    </a:cxn>
                    <a:cxn ang="0">
                      <a:pos x="53" y="384"/>
                    </a:cxn>
                    <a:cxn ang="0">
                      <a:pos x="863" y="242"/>
                    </a:cxn>
                    <a:cxn ang="0">
                      <a:pos x="893" y="145"/>
                    </a:cxn>
                    <a:cxn ang="0">
                      <a:pos x="840" y="57"/>
                    </a:cxn>
                    <a:cxn ang="0">
                      <a:pos x="0" y="185"/>
                    </a:cxn>
                    <a:cxn ang="0">
                      <a:pos x="0" y="131"/>
                    </a:cxn>
                    <a:cxn ang="0">
                      <a:pos x="0" y="131"/>
                    </a:cxn>
                  </a:cxnLst>
                  <a:rect l="0" t="0" r="r" b="b"/>
                  <a:pathLst>
                    <a:path w="941" h="424">
                      <a:moveTo>
                        <a:pt x="0" y="131"/>
                      </a:moveTo>
                      <a:lnTo>
                        <a:pt x="863" y="0"/>
                      </a:lnTo>
                      <a:lnTo>
                        <a:pt x="926" y="78"/>
                      </a:lnTo>
                      <a:lnTo>
                        <a:pt x="941" y="181"/>
                      </a:lnTo>
                      <a:lnTo>
                        <a:pt x="903" y="282"/>
                      </a:lnTo>
                      <a:lnTo>
                        <a:pt x="57" y="424"/>
                      </a:lnTo>
                      <a:lnTo>
                        <a:pt x="53" y="384"/>
                      </a:lnTo>
                      <a:lnTo>
                        <a:pt x="863" y="242"/>
                      </a:lnTo>
                      <a:lnTo>
                        <a:pt x="893" y="145"/>
                      </a:lnTo>
                      <a:lnTo>
                        <a:pt x="840" y="57"/>
                      </a:lnTo>
                      <a:lnTo>
                        <a:pt x="0" y="185"/>
                      </a:lnTo>
                      <a:lnTo>
                        <a:pt x="0" y="131"/>
                      </a:lnTo>
                      <a:lnTo>
                        <a:pt x="0" y="131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0756" name="Freeform 36"/>
                <p:cNvSpPr>
                  <a:spLocks/>
                </p:cNvSpPr>
                <p:nvPr userDrawn="1"/>
              </p:nvSpPr>
              <p:spPr bwMode="auto">
                <a:xfrm>
                  <a:off x="717" y="3606"/>
                  <a:ext cx="245" cy="86"/>
                </a:xfrm>
                <a:custGeom>
                  <a:avLst/>
                  <a:gdLst/>
                  <a:ahLst/>
                  <a:cxnLst>
                    <a:cxn ang="0">
                      <a:pos x="0" y="126"/>
                    </a:cxn>
                    <a:cxn ang="0">
                      <a:pos x="66" y="173"/>
                    </a:cxn>
                    <a:cxn ang="0">
                      <a:pos x="222" y="166"/>
                    </a:cxn>
                    <a:cxn ang="0">
                      <a:pos x="418" y="116"/>
                    </a:cxn>
                    <a:cxn ang="0">
                      <a:pos x="488" y="42"/>
                    </a:cxn>
                    <a:cxn ang="0">
                      <a:pos x="443" y="2"/>
                    </a:cxn>
                    <a:cxn ang="0">
                      <a:pos x="253" y="0"/>
                    </a:cxn>
                    <a:cxn ang="0">
                      <a:pos x="110" y="12"/>
                    </a:cxn>
                    <a:cxn ang="0">
                      <a:pos x="15" y="76"/>
                    </a:cxn>
                    <a:cxn ang="0">
                      <a:pos x="112" y="95"/>
                    </a:cxn>
                    <a:cxn ang="0">
                      <a:pos x="275" y="53"/>
                    </a:cxn>
                    <a:cxn ang="0">
                      <a:pos x="416" y="53"/>
                    </a:cxn>
                    <a:cxn ang="0">
                      <a:pos x="268" y="110"/>
                    </a:cxn>
                    <a:cxn ang="0">
                      <a:pos x="142" y="126"/>
                    </a:cxn>
                    <a:cxn ang="0">
                      <a:pos x="0" y="126"/>
                    </a:cxn>
                    <a:cxn ang="0">
                      <a:pos x="0" y="126"/>
                    </a:cxn>
                  </a:cxnLst>
                  <a:rect l="0" t="0" r="r" b="b"/>
                  <a:pathLst>
                    <a:path w="488" h="173">
                      <a:moveTo>
                        <a:pt x="0" y="126"/>
                      </a:moveTo>
                      <a:lnTo>
                        <a:pt x="66" y="173"/>
                      </a:lnTo>
                      <a:lnTo>
                        <a:pt x="222" y="166"/>
                      </a:lnTo>
                      <a:lnTo>
                        <a:pt x="418" y="116"/>
                      </a:lnTo>
                      <a:lnTo>
                        <a:pt x="488" y="42"/>
                      </a:lnTo>
                      <a:lnTo>
                        <a:pt x="443" y="2"/>
                      </a:lnTo>
                      <a:lnTo>
                        <a:pt x="253" y="0"/>
                      </a:lnTo>
                      <a:lnTo>
                        <a:pt x="110" y="12"/>
                      </a:lnTo>
                      <a:lnTo>
                        <a:pt x="15" y="76"/>
                      </a:lnTo>
                      <a:lnTo>
                        <a:pt x="112" y="95"/>
                      </a:lnTo>
                      <a:lnTo>
                        <a:pt x="275" y="53"/>
                      </a:lnTo>
                      <a:lnTo>
                        <a:pt x="416" y="53"/>
                      </a:lnTo>
                      <a:lnTo>
                        <a:pt x="268" y="110"/>
                      </a:lnTo>
                      <a:lnTo>
                        <a:pt x="142" y="126"/>
                      </a:lnTo>
                      <a:lnTo>
                        <a:pt x="0" y="126"/>
                      </a:lnTo>
                      <a:lnTo>
                        <a:pt x="0" y="12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</p:grpSp>
      <p:grpSp>
        <p:nvGrpSpPr>
          <p:cNvPr id="30757" name="Group 37"/>
          <p:cNvGrpSpPr>
            <a:grpSpLocks/>
          </p:cNvGrpSpPr>
          <p:nvPr/>
        </p:nvGrpSpPr>
        <p:grpSpPr bwMode="auto">
          <a:xfrm>
            <a:off x="8680450" y="2116138"/>
            <a:ext cx="385763" cy="4308475"/>
            <a:chOff x="5468" y="1333"/>
            <a:chExt cx="243" cy="2714"/>
          </a:xfrm>
        </p:grpSpPr>
        <p:sp>
          <p:nvSpPr>
            <p:cNvPr id="30758" name="Freeform 38"/>
            <p:cNvSpPr>
              <a:spLocks/>
            </p:cNvSpPr>
            <p:nvPr userDrawn="1"/>
          </p:nvSpPr>
          <p:spPr bwMode="auto">
            <a:xfrm flipH="1">
              <a:off x="5468" y="2620"/>
              <a:ext cx="205" cy="1427"/>
            </a:xfrm>
            <a:custGeom>
              <a:avLst/>
              <a:gdLst/>
              <a:ahLst/>
              <a:cxnLst>
                <a:cxn ang="0">
                  <a:pos x="692" y="3156"/>
                </a:cxn>
                <a:cxn ang="0">
                  <a:pos x="380" y="2945"/>
                </a:cxn>
                <a:cxn ang="0">
                  <a:pos x="319" y="2783"/>
                </a:cxn>
                <a:cxn ang="0">
                  <a:pos x="371" y="2542"/>
                </a:cxn>
                <a:cxn ang="0">
                  <a:pos x="591" y="2251"/>
                </a:cxn>
                <a:cxn ang="0">
                  <a:pos x="641" y="2070"/>
                </a:cxn>
                <a:cxn ang="0">
                  <a:pos x="591" y="1948"/>
                </a:cxn>
                <a:cxn ang="0">
                  <a:pos x="401" y="1859"/>
                </a:cxn>
                <a:cxn ang="0">
                  <a:pos x="361" y="1747"/>
                </a:cxn>
                <a:cxn ang="0">
                  <a:pos x="430" y="1587"/>
                </a:cxn>
                <a:cxn ang="0">
                  <a:pos x="741" y="1156"/>
                </a:cxn>
                <a:cxn ang="0">
                  <a:pos x="772" y="945"/>
                </a:cxn>
                <a:cxn ang="0">
                  <a:pos x="692" y="713"/>
                </a:cxn>
                <a:cxn ang="0">
                  <a:pos x="430" y="603"/>
                </a:cxn>
                <a:cxn ang="0">
                  <a:pos x="200" y="422"/>
                </a:cxn>
                <a:cxn ang="0">
                  <a:pos x="0" y="0"/>
                </a:cxn>
                <a:cxn ang="0">
                  <a:pos x="29" y="382"/>
                </a:cxn>
                <a:cxn ang="0">
                  <a:pos x="179" y="612"/>
                </a:cxn>
                <a:cxn ang="0">
                  <a:pos x="380" y="753"/>
                </a:cxn>
                <a:cxn ang="0">
                  <a:pos x="601" y="833"/>
                </a:cxn>
                <a:cxn ang="0">
                  <a:pos x="612" y="1044"/>
                </a:cxn>
                <a:cxn ang="0">
                  <a:pos x="500" y="1266"/>
                </a:cxn>
                <a:cxn ang="0">
                  <a:pos x="240" y="1658"/>
                </a:cxn>
                <a:cxn ang="0">
                  <a:pos x="230" y="1909"/>
                </a:cxn>
                <a:cxn ang="0">
                  <a:pos x="471" y="2049"/>
                </a:cxn>
                <a:cxn ang="0">
                  <a:pos x="460" y="2180"/>
                </a:cxn>
                <a:cxn ang="0">
                  <a:pos x="249" y="2452"/>
                </a:cxn>
                <a:cxn ang="0">
                  <a:pos x="160" y="2713"/>
                </a:cxn>
                <a:cxn ang="0">
                  <a:pos x="240" y="2994"/>
                </a:cxn>
                <a:cxn ang="0">
                  <a:pos x="430" y="3144"/>
                </a:cxn>
                <a:cxn ang="0">
                  <a:pos x="671" y="3266"/>
                </a:cxn>
                <a:cxn ang="0">
                  <a:pos x="692" y="3156"/>
                </a:cxn>
                <a:cxn ang="0">
                  <a:pos x="692" y="3156"/>
                </a:cxn>
              </a:cxnLst>
              <a:rect l="0" t="0" r="r" b="b"/>
              <a:pathLst>
                <a:path w="772" h="3266">
                  <a:moveTo>
                    <a:pt x="692" y="3156"/>
                  </a:moveTo>
                  <a:lnTo>
                    <a:pt x="380" y="2945"/>
                  </a:lnTo>
                  <a:lnTo>
                    <a:pt x="319" y="2783"/>
                  </a:lnTo>
                  <a:lnTo>
                    <a:pt x="371" y="2542"/>
                  </a:lnTo>
                  <a:lnTo>
                    <a:pt x="591" y="2251"/>
                  </a:lnTo>
                  <a:lnTo>
                    <a:pt x="641" y="2070"/>
                  </a:lnTo>
                  <a:lnTo>
                    <a:pt x="591" y="1948"/>
                  </a:lnTo>
                  <a:lnTo>
                    <a:pt x="401" y="1859"/>
                  </a:lnTo>
                  <a:lnTo>
                    <a:pt x="361" y="1747"/>
                  </a:lnTo>
                  <a:lnTo>
                    <a:pt x="430" y="1587"/>
                  </a:lnTo>
                  <a:lnTo>
                    <a:pt x="741" y="1156"/>
                  </a:lnTo>
                  <a:lnTo>
                    <a:pt x="772" y="945"/>
                  </a:lnTo>
                  <a:lnTo>
                    <a:pt x="692" y="713"/>
                  </a:lnTo>
                  <a:lnTo>
                    <a:pt x="430" y="603"/>
                  </a:lnTo>
                  <a:lnTo>
                    <a:pt x="200" y="422"/>
                  </a:lnTo>
                  <a:lnTo>
                    <a:pt x="0" y="0"/>
                  </a:lnTo>
                  <a:lnTo>
                    <a:pt x="29" y="382"/>
                  </a:lnTo>
                  <a:lnTo>
                    <a:pt x="179" y="612"/>
                  </a:lnTo>
                  <a:lnTo>
                    <a:pt x="380" y="753"/>
                  </a:lnTo>
                  <a:lnTo>
                    <a:pt x="601" y="833"/>
                  </a:lnTo>
                  <a:lnTo>
                    <a:pt x="612" y="1044"/>
                  </a:lnTo>
                  <a:lnTo>
                    <a:pt x="500" y="1266"/>
                  </a:lnTo>
                  <a:lnTo>
                    <a:pt x="240" y="1658"/>
                  </a:lnTo>
                  <a:lnTo>
                    <a:pt x="230" y="1909"/>
                  </a:lnTo>
                  <a:lnTo>
                    <a:pt x="471" y="2049"/>
                  </a:lnTo>
                  <a:lnTo>
                    <a:pt x="460" y="2180"/>
                  </a:lnTo>
                  <a:lnTo>
                    <a:pt x="249" y="2452"/>
                  </a:lnTo>
                  <a:lnTo>
                    <a:pt x="160" y="2713"/>
                  </a:lnTo>
                  <a:lnTo>
                    <a:pt x="240" y="2994"/>
                  </a:lnTo>
                  <a:lnTo>
                    <a:pt x="430" y="3144"/>
                  </a:lnTo>
                  <a:lnTo>
                    <a:pt x="671" y="3266"/>
                  </a:lnTo>
                  <a:lnTo>
                    <a:pt x="692" y="3156"/>
                  </a:lnTo>
                  <a:lnTo>
                    <a:pt x="692" y="3156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0759" name="Freeform 39"/>
            <p:cNvSpPr>
              <a:spLocks/>
            </p:cNvSpPr>
            <p:nvPr userDrawn="1"/>
          </p:nvSpPr>
          <p:spPr bwMode="auto">
            <a:xfrm flipH="1">
              <a:off x="5506" y="1333"/>
              <a:ext cx="205" cy="1633"/>
            </a:xfrm>
            <a:custGeom>
              <a:avLst/>
              <a:gdLst/>
              <a:ahLst/>
              <a:cxnLst>
                <a:cxn ang="0">
                  <a:pos x="692" y="3156"/>
                </a:cxn>
                <a:cxn ang="0">
                  <a:pos x="380" y="2945"/>
                </a:cxn>
                <a:cxn ang="0">
                  <a:pos x="319" y="2783"/>
                </a:cxn>
                <a:cxn ang="0">
                  <a:pos x="371" y="2542"/>
                </a:cxn>
                <a:cxn ang="0">
                  <a:pos x="591" y="2251"/>
                </a:cxn>
                <a:cxn ang="0">
                  <a:pos x="641" y="2070"/>
                </a:cxn>
                <a:cxn ang="0">
                  <a:pos x="591" y="1948"/>
                </a:cxn>
                <a:cxn ang="0">
                  <a:pos x="401" y="1859"/>
                </a:cxn>
                <a:cxn ang="0">
                  <a:pos x="361" y="1747"/>
                </a:cxn>
                <a:cxn ang="0">
                  <a:pos x="430" y="1587"/>
                </a:cxn>
                <a:cxn ang="0">
                  <a:pos x="741" y="1156"/>
                </a:cxn>
                <a:cxn ang="0">
                  <a:pos x="772" y="945"/>
                </a:cxn>
                <a:cxn ang="0">
                  <a:pos x="692" y="713"/>
                </a:cxn>
                <a:cxn ang="0">
                  <a:pos x="430" y="603"/>
                </a:cxn>
                <a:cxn ang="0">
                  <a:pos x="200" y="422"/>
                </a:cxn>
                <a:cxn ang="0">
                  <a:pos x="0" y="0"/>
                </a:cxn>
                <a:cxn ang="0">
                  <a:pos x="29" y="382"/>
                </a:cxn>
                <a:cxn ang="0">
                  <a:pos x="179" y="612"/>
                </a:cxn>
                <a:cxn ang="0">
                  <a:pos x="380" y="753"/>
                </a:cxn>
                <a:cxn ang="0">
                  <a:pos x="601" y="833"/>
                </a:cxn>
                <a:cxn ang="0">
                  <a:pos x="612" y="1044"/>
                </a:cxn>
                <a:cxn ang="0">
                  <a:pos x="500" y="1266"/>
                </a:cxn>
                <a:cxn ang="0">
                  <a:pos x="240" y="1658"/>
                </a:cxn>
                <a:cxn ang="0">
                  <a:pos x="230" y="1909"/>
                </a:cxn>
                <a:cxn ang="0">
                  <a:pos x="471" y="2049"/>
                </a:cxn>
                <a:cxn ang="0">
                  <a:pos x="460" y="2180"/>
                </a:cxn>
                <a:cxn ang="0">
                  <a:pos x="249" y="2452"/>
                </a:cxn>
                <a:cxn ang="0">
                  <a:pos x="160" y="2713"/>
                </a:cxn>
                <a:cxn ang="0">
                  <a:pos x="240" y="2994"/>
                </a:cxn>
                <a:cxn ang="0">
                  <a:pos x="430" y="3144"/>
                </a:cxn>
                <a:cxn ang="0">
                  <a:pos x="671" y="3266"/>
                </a:cxn>
                <a:cxn ang="0">
                  <a:pos x="692" y="3156"/>
                </a:cxn>
                <a:cxn ang="0">
                  <a:pos x="692" y="3156"/>
                </a:cxn>
              </a:cxnLst>
              <a:rect l="0" t="0" r="r" b="b"/>
              <a:pathLst>
                <a:path w="772" h="3266">
                  <a:moveTo>
                    <a:pt x="692" y="3156"/>
                  </a:moveTo>
                  <a:lnTo>
                    <a:pt x="380" y="2945"/>
                  </a:lnTo>
                  <a:lnTo>
                    <a:pt x="319" y="2783"/>
                  </a:lnTo>
                  <a:lnTo>
                    <a:pt x="371" y="2542"/>
                  </a:lnTo>
                  <a:lnTo>
                    <a:pt x="591" y="2251"/>
                  </a:lnTo>
                  <a:lnTo>
                    <a:pt x="641" y="2070"/>
                  </a:lnTo>
                  <a:lnTo>
                    <a:pt x="591" y="1948"/>
                  </a:lnTo>
                  <a:lnTo>
                    <a:pt x="401" y="1859"/>
                  </a:lnTo>
                  <a:lnTo>
                    <a:pt x="361" y="1747"/>
                  </a:lnTo>
                  <a:lnTo>
                    <a:pt x="430" y="1587"/>
                  </a:lnTo>
                  <a:lnTo>
                    <a:pt x="741" y="1156"/>
                  </a:lnTo>
                  <a:lnTo>
                    <a:pt x="772" y="945"/>
                  </a:lnTo>
                  <a:lnTo>
                    <a:pt x="692" y="713"/>
                  </a:lnTo>
                  <a:lnTo>
                    <a:pt x="430" y="603"/>
                  </a:lnTo>
                  <a:lnTo>
                    <a:pt x="200" y="422"/>
                  </a:lnTo>
                  <a:lnTo>
                    <a:pt x="0" y="0"/>
                  </a:lnTo>
                  <a:lnTo>
                    <a:pt x="29" y="382"/>
                  </a:lnTo>
                  <a:lnTo>
                    <a:pt x="179" y="612"/>
                  </a:lnTo>
                  <a:lnTo>
                    <a:pt x="380" y="753"/>
                  </a:lnTo>
                  <a:lnTo>
                    <a:pt x="601" y="833"/>
                  </a:lnTo>
                  <a:lnTo>
                    <a:pt x="612" y="1044"/>
                  </a:lnTo>
                  <a:lnTo>
                    <a:pt x="500" y="1266"/>
                  </a:lnTo>
                  <a:lnTo>
                    <a:pt x="240" y="1658"/>
                  </a:lnTo>
                  <a:lnTo>
                    <a:pt x="230" y="1909"/>
                  </a:lnTo>
                  <a:lnTo>
                    <a:pt x="471" y="2049"/>
                  </a:lnTo>
                  <a:lnTo>
                    <a:pt x="460" y="2180"/>
                  </a:lnTo>
                  <a:lnTo>
                    <a:pt x="249" y="2452"/>
                  </a:lnTo>
                  <a:lnTo>
                    <a:pt x="160" y="2713"/>
                  </a:lnTo>
                  <a:lnTo>
                    <a:pt x="240" y="2994"/>
                  </a:lnTo>
                  <a:lnTo>
                    <a:pt x="430" y="3144"/>
                  </a:lnTo>
                  <a:lnTo>
                    <a:pt x="671" y="3266"/>
                  </a:lnTo>
                  <a:lnTo>
                    <a:pt x="692" y="3156"/>
                  </a:lnTo>
                  <a:lnTo>
                    <a:pt x="692" y="3156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30760" name="Group 40"/>
          <p:cNvGrpSpPr>
            <a:grpSpLocks/>
          </p:cNvGrpSpPr>
          <p:nvPr/>
        </p:nvGrpSpPr>
        <p:grpSpPr bwMode="auto">
          <a:xfrm>
            <a:off x="7318375" y="90488"/>
            <a:ext cx="2133600" cy="1911350"/>
            <a:chOff x="4610" y="57"/>
            <a:chExt cx="1344" cy="1204"/>
          </a:xfrm>
        </p:grpSpPr>
        <p:grpSp>
          <p:nvGrpSpPr>
            <p:cNvPr id="30761" name="Group 41"/>
            <p:cNvGrpSpPr>
              <a:grpSpLocks/>
            </p:cNvGrpSpPr>
            <p:nvPr userDrawn="1"/>
          </p:nvGrpSpPr>
          <p:grpSpPr bwMode="auto">
            <a:xfrm>
              <a:off x="4610" y="57"/>
              <a:ext cx="1344" cy="1204"/>
              <a:chOff x="4610" y="57"/>
              <a:chExt cx="1344" cy="1204"/>
            </a:xfrm>
          </p:grpSpPr>
          <p:sp>
            <p:nvSpPr>
              <p:cNvPr id="30762" name="Freeform 42"/>
              <p:cNvSpPr>
                <a:spLocks/>
              </p:cNvSpPr>
              <p:nvPr userDrawn="1"/>
            </p:nvSpPr>
            <p:spPr bwMode="auto">
              <a:xfrm rot="-3172564">
                <a:off x="5430" y="1086"/>
                <a:ext cx="62" cy="288"/>
              </a:xfrm>
              <a:custGeom>
                <a:avLst/>
                <a:gdLst/>
                <a:ahLst/>
                <a:cxnLst>
                  <a:cxn ang="0">
                    <a:pos x="123" y="9"/>
                  </a:cxn>
                  <a:cxn ang="0">
                    <a:pos x="131" y="342"/>
                  </a:cxn>
                  <a:cxn ang="0">
                    <a:pos x="0" y="806"/>
                  </a:cxn>
                  <a:cxn ang="0">
                    <a:pos x="79" y="789"/>
                  </a:cxn>
                  <a:cxn ang="0">
                    <a:pos x="218" y="376"/>
                  </a:cxn>
                  <a:cxn ang="0">
                    <a:pos x="245" y="0"/>
                  </a:cxn>
                  <a:cxn ang="0">
                    <a:pos x="123" y="9"/>
                  </a:cxn>
                  <a:cxn ang="0">
                    <a:pos x="123" y="9"/>
                  </a:cxn>
                </a:cxnLst>
                <a:rect l="0" t="0" r="r" b="b"/>
                <a:pathLst>
                  <a:path w="245" h="806">
                    <a:moveTo>
                      <a:pt x="123" y="9"/>
                    </a:moveTo>
                    <a:lnTo>
                      <a:pt x="131" y="342"/>
                    </a:lnTo>
                    <a:lnTo>
                      <a:pt x="0" y="806"/>
                    </a:lnTo>
                    <a:lnTo>
                      <a:pt x="79" y="789"/>
                    </a:lnTo>
                    <a:lnTo>
                      <a:pt x="218" y="376"/>
                    </a:lnTo>
                    <a:lnTo>
                      <a:pt x="245" y="0"/>
                    </a:lnTo>
                    <a:lnTo>
                      <a:pt x="123" y="9"/>
                    </a:lnTo>
                    <a:lnTo>
                      <a:pt x="123" y="9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30763" name="Group 43"/>
              <p:cNvGrpSpPr>
                <a:grpSpLocks/>
              </p:cNvGrpSpPr>
              <p:nvPr userDrawn="1"/>
            </p:nvGrpSpPr>
            <p:grpSpPr bwMode="auto">
              <a:xfrm>
                <a:off x="4610" y="57"/>
                <a:ext cx="1344" cy="985"/>
                <a:chOff x="4610" y="57"/>
                <a:chExt cx="1344" cy="985"/>
              </a:xfrm>
            </p:grpSpPr>
            <p:sp>
              <p:nvSpPr>
                <p:cNvPr id="30764" name="Freeform 44"/>
                <p:cNvSpPr>
                  <a:spLocks/>
                </p:cNvSpPr>
                <p:nvPr userDrawn="1"/>
              </p:nvSpPr>
              <p:spPr bwMode="auto">
                <a:xfrm rot="-3172564">
                  <a:off x="4966" y="71"/>
                  <a:ext cx="153" cy="12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298" y="184"/>
                    </a:cxn>
                    <a:cxn ang="0">
                      <a:pos x="500" y="349"/>
                    </a:cxn>
                    <a:cxn ang="0">
                      <a:pos x="604" y="140"/>
                    </a:cxn>
                    <a:cxn ang="0">
                      <a:pos x="359" y="9"/>
                    </a:cxn>
                    <a:cxn ang="0">
                      <a:pos x="464" y="184"/>
                    </a:cxn>
                    <a:cxn ang="0">
                      <a:pos x="131" y="17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604" h="349">
                      <a:moveTo>
                        <a:pt x="0" y="0"/>
                      </a:moveTo>
                      <a:lnTo>
                        <a:pt x="298" y="184"/>
                      </a:lnTo>
                      <a:lnTo>
                        <a:pt x="500" y="349"/>
                      </a:lnTo>
                      <a:lnTo>
                        <a:pt x="604" y="140"/>
                      </a:lnTo>
                      <a:lnTo>
                        <a:pt x="359" y="9"/>
                      </a:lnTo>
                      <a:lnTo>
                        <a:pt x="464" y="184"/>
                      </a:lnTo>
                      <a:lnTo>
                        <a:pt x="131" y="17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0765" name="Freeform 45"/>
                <p:cNvSpPr>
                  <a:spLocks/>
                </p:cNvSpPr>
                <p:nvPr userDrawn="1"/>
              </p:nvSpPr>
              <p:spPr bwMode="auto">
                <a:xfrm rot="-3172564">
                  <a:off x="5048" y="332"/>
                  <a:ext cx="269" cy="438"/>
                </a:xfrm>
                <a:custGeom>
                  <a:avLst/>
                  <a:gdLst/>
                  <a:ahLst/>
                  <a:cxnLst>
                    <a:cxn ang="0">
                      <a:pos x="741" y="129"/>
                    </a:cxn>
                    <a:cxn ang="0">
                      <a:pos x="485" y="352"/>
                    </a:cxn>
                    <a:cxn ang="0">
                      <a:pos x="163" y="762"/>
                    </a:cxn>
                    <a:cxn ang="0">
                      <a:pos x="0" y="1101"/>
                    </a:cxn>
                    <a:cxn ang="0">
                      <a:pos x="59" y="1230"/>
                    </a:cxn>
                    <a:cxn ang="0">
                      <a:pos x="262" y="1201"/>
                    </a:cxn>
                    <a:cxn ang="0">
                      <a:pos x="578" y="914"/>
                    </a:cxn>
                    <a:cxn ang="0">
                      <a:pos x="876" y="534"/>
                    </a:cxn>
                    <a:cxn ang="0">
                      <a:pos x="1034" y="270"/>
                    </a:cxn>
                    <a:cxn ang="0">
                      <a:pos x="1064" y="84"/>
                    </a:cxn>
                    <a:cxn ang="0">
                      <a:pos x="977" y="0"/>
                    </a:cxn>
                    <a:cxn ang="0">
                      <a:pos x="836" y="65"/>
                    </a:cxn>
                    <a:cxn ang="0">
                      <a:pos x="969" y="107"/>
                    </a:cxn>
                    <a:cxn ang="0">
                      <a:pos x="876" y="352"/>
                    </a:cxn>
                    <a:cxn ang="0">
                      <a:pos x="690" y="656"/>
                    </a:cxn>
                    <a:cxn ang="0">
                      <a:pos x="350" y="1008"/>
                    </a:cxn>
                    <a:cxn ang="0">
                      <a:pos x="116" y="1114"/>
                    </a:cxn>
                    <a:cxn ang="0">
                      <a:pos x="135" y="943"/>
                    </a:cxn>
                    <a:cxn ang="0">
                      <a:pos x="437" y="504"/>
                    </a:cxn>
                    <a:cxn ang="0">
                      <a:pos x="831" y="118"/>
                    </a:cxn>
                    <a:cxn ang="0">
                      <a:pos x="741" y="129"/>
                    </a:cxn>
                    <a:cxn ang="0">
                      <a:pos x="741" y="129"/>
                    </a:cxn>
                  </a:cxnLst>
                  <a:rect l="0" t="0" r="r" b="b"/>
                  <a:pathLst>
                    <a:path w="1064" h="1230">
                      <a:moveTo>
                        <a:pt x="741" y="129"/>
                      </a:moveTo>
                      <a:lnTo>
                        <a:pt x="485" y="352"/>
                      </a:lnTo>
                      <a:lnTo>
                        <a:pt x="163" y="762"/>
                      </a:lnTo>
                      <a:lnTo>
                        <a:pt x="0" y="1101"/>
                      </a:lnTo>
                      <a:lnTo>
                        <a:pt x="59" y="1230"/>
                      </a:lnTo>
                      <a:lnTo>
                        <a:pt x="262" y="1201"/>
                      </a:lnTo>
                      <a:lnTo>
                        <a:pt x="578" y="914"/>
                      </a:lnTo>
                      <a:lnTo>
                        <a:pt x="876" y="534"/>
                      </a:lnTo>
                      <a:lnTo>
                        <a:pt x="1034" y="270"/>
                      </a:lnTo>
                      <a:lnTo>
                        <a:pt x="1064" y="84"/>
                      </a:lnTo>
                      <a:lnTo>
                        <a:pt x="977" y="0"/>
                      </a:lnTo>
                      <a:lnTo>
                        <a:pt x="836" y="65"/>
                      </a:lnTo>
                      <a:lnTo>
                        <a:pt x="969" y="107"/>
                      </a:lnTo>
                      <a:lnTo>
                        <a:pt x="876" y="352"/>
                      </a:lnTo>
                      <a:lnTo>
                        <a:pt x="690" y="656"/>
                      </a:lnTo>
                      <a:lnTo>
                        <a:pt x="350" y="1008"/>
                      </a:lnTo>
                      <a:lnTo>
                        <a:pt x="116" y="1114"/>
                      </a:lnTo>
                      <a:lnTo>
                        <a:pt x="135" y="943"/>
                      </a:lnTo>
                      <a:lnTo>
                        <a:pt x="437" y="504"/>
                      </a:lnTo>
                      <a:lnTo>
                        <a:pt x="831" y="118"/>
                      </a:lnTo>
                      <a:lnTo>
                        <a:pt x="741" y="129"/>
                      </a:lnTo>
                      <a:lnTo>
                        <a:pt x="741" y="129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0766" name="Freeform 46"/>
                <p:cNvSpPr>
                  <a:spLocks/>
                </p:cNvSpPr>
                <p:nvPr userDrawn="1"/>
              </p:nvSpPr>
              <p:spPr bwMode="auto">
                <a:xfrm rot="-3172564">
                  <a:off x="4858" y="182"/>
                  <a:ext cx="505" cy="898"/>
                </a:xfrm>
                <a:custGeom>
                  <a:avLst/>
                  <a:gdLst/>
                  <a:ahLst/>
                  <a:cxnLst>
                    <a:cxn ang="0">
                      <a:pos x="1941" y="0"/>
                    </a:cxn>
                    <a:cxn ang="0">
                      <a:pos x="0" y="2521"/>
                    </a:cxn>
                    <a:cxn ang="0">
                      <a:pos x="192" y="2450"/>
                    </a:cxn>
                    <a:cxn ang="0">
                      <a:pos x="2002" y="61"/>
                    </a:cxn>
                    <a:cxn ang="0">
                      <a:pos x="1941" y="0"/>
                    </a:cxn>
                    <a:cxn ang="0">
                      <a:pos x="1941" y="0"/>
                    </a:cxn>
                  </a:cxnLst>
                  <a:rect l="0" t="0" r="r" b="b"/>
                  <a:pathLst>
                    <a:path w="2002" h="2521">
                      <a:moveTo>
                        <a:pt x="1941" y="0"/>
                      </a:moveTo>
                      <a:lnTo>
                        <a:pt x="0" y="2521"/>
                      </a:lnTo>
                      <a:lnTo>
                        <a:pt x="192" y="2450"/>
                      </a:lnTo>
                      <a:lnTo>
                        <a:pt x="2002" y="61"/>
                      </a:lnTo>
                      <a:lnTo>
                        <a:pt x="1941" y="0"/>
                      </a:lnTo>
                      <a:lnTo>
                        <a:pt x="1941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0767" name="Freeform 47"/>
                <p:cNvSpPr>
                  <a:spLocks/>
                </p:cNvSpPr>
                <p:nvPr userDrawn="1"/>
              </p:nvSpPr>
              <p:spPr bwMode="auto">
                <a:xfrm rot="-3172564">
                  <a:off x="4903" y="-19"/>
                  <a:ext cx="758" cy="1344"/>
                </a:xfrm>
                <a:custGeom>
                  <a:avLst/>
                  <a:gdLst/>
                  <a:ahLst/>
                  <a:cxnLst>
                    <a:cxn ang="0">
                      <a:pos x="95" y="2844"/>
                    </a:cxn>
                    <a:cxn ang="0">
                      <a:pos x="394" y="2834"/>
                    </a:cxn>
                    <a:cxn ang="0">
                      <a:pos x="821" y="3009"/>
                    </a:cxn>
                    <a:cxn ang="0">
                      <a:pos x="681" y="2817"/>
                    </a:cxn>
                    <a:cxn ang="0">
                      <a:pos x="367" y="2703"/>
                    </a:cxn>
                    <a:cxn ang="0">
                      <a:pos x="637" y="2720"/>
                    </a:cxn>
                    <a:cxn ang="0">
                      <a:pos x="979" y="2870"/>
                    </a:cxn>
                    <a:cxn ang="0">
                      <a:pos x="2859" y="420"/>
                    </a:cxn>
                    <a:cxn ang="0">
                      <a:pos x="2578" y="148"/>
                    </a:cxn>
                    <a:cxn ang="0">
                      <a:pos x="2308" y="0"/>
                    </a:cxn>
                    <a:cxn ang="0">
                      <a:pos x="2692" y="78"/>
                    </a:cxn>
                    <a:cxn ang="0">
                      <a:pos x="3007" y="428"/>
                    </a:cxn>
                    <a:cxn ang="0">
                      <a:pos x="831" y="3273"/>
                    </a:cxn>
                    <a:cxn ang="0">
                      <a:pos x="481" y="3412"/>
                    </a:cxn>
                    <a:cxn ang="0">
                      <a:pos x="105" y="3771"/>
                    </a:cxn>
                    <a:cxn ang="0">
                      <a:pos x="0" y="3667"/>
                    </a:cxn>
                    <a:cxn ang="0">
                      <a:pos x="131" y="3631"/>
                    </a:cxn>
                    <a:cxn ang="0">
                      <a:pos x="376" y="3385"/>
                    </a:cxn>
                    <a:cxn ang="0">
                      <a:pos x="165" y="3273"/>
                    </a:cxn>
                    <a:cxn ang="0">
                      <a:pos x="165" y="3176"/>
                    </a:cxn>
                    <a:cxn ang="0">
                      <a:pos x="411" y="3298"/>
                    </a:cxn>
                    <a:cxn ang="0">
                      <a:pos x="411" y="3186"/>
                    </a:cxn>
                    <a:cxn ang="0">
                      <a:pos x="603" y="3220"/>
                    </a:cxn>
                    <a:cxn ang="0">
                      <a:pos x="428" y="3079"/>
                    </a:cxn>
                    <a:cxn ang="0">
                      <a:pos x="629" y="3062"/>
                    </a:cxn>
                    <a:cxn ang="0">
                      <a:pos x="95" y="2844"/>
                    </a:cxn>
                    <a:cxn ang="0">
                      <a:pos x="95" y="2844"/>
                    </a:cxn>
                  </a:cxnLst>
                  <a:rect l="0" t="0" r="r" b="b"/>
                  <a:pathLst>
                    <a:path w="3007" h="3771">
                      <a:moveTo>
                        <a:pt x="95" y="2844"/>
                      </a:moveTo>
                      <a:lnTo>
                        <a:pt x="394" y="2834"/>
                      </a:lnTo>
                      <a:lnTo>
                        <a:pt x="821" y="3009"/>
                      </a:lnTo>
                      <a:lnTo>
                        <a:pt x="681" y="2817"/>
                      </a:lnTo>
                      <a:lnTo>
                        <a:pt x="367" y="2703"/>
                      </a:lnTo>
                      <a:lnTo>
                        <a:pt x="637" y="2720"/>
                      </a:lnTo>
                      <a:lnTo>
                        <a:pt x="979" y="2870"/>
                      </a:lnTo>
                      <a:lnTo>
                        <a:pt x="2859" y="420"/>
                      </a:lnTo>
                      <a:lnTo>
                        <a:pt x="2578" y="148"/>
                      </a:lnTo>
                      <a:lnTo>
                        <a:pt x="2308" y="0"/>
                      </a:lnTo>
                      <a:lnTo>
                        <a:pt x="2692" y="78"/>
                      </a:lnTo>
                      <a:lnTo>
                        <a:pt x="3007" y="428"/>
                      </a:lnTo>
                      <a:lnTo>
                        <a:pt x="831" y="3273"/>
                      </a:lnTo>
                      <a:lnTo>
                        <a:pt x="481" y="3412"/>
                      </a:lnTo>
                      <a:lnTo>
                        <a:pt x="105" y="3771"/>
                      </a:lnTo>
                      <a:lnTo>
                        <a:pt x="0" y="3667"/>
                      </a:lnTo>
                      <a:lnTo>
                        <a:pt x="131" y="3631"/>
                      </a:lnTo>
                      <a:lnTo>
                        <a:pt x="376" y="3385"/>
                      </a:lnTo>
                      <a:lnTo>
                        <a:pt x="165" y="3273"/>
                      </a:lnTo>
                      <a:lnTo>
                        <a:pt x="165" y="3176"/>
                      </a:lnTo>
                      <a:lnTo>
                        <a:pt x="411" y="3298"/>
                      </a:lnTo>
                      <a:lnTo>
                        <a:pt x="411" y="3186"/>
                      </a:lnTo>
                      <a:lnTo>
                        <a:pt x="603" y="3220"/>
                      </a:lnTo>
                      <a:lnTo>
                        <a:pt x="428" y="3079"/>
                      </a:lnTo>
                      <a:lnTo>
                        <a:pt x="629" y="3062"/>
                      </a:lnTo>
                      <a:lnTo>
                        <a:pt x="95" y="2844"/>
                      </a:lnTo>
                      <a:lnTo>
                        <a:pt x="95" y="2844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0768" name="Freeform 48"/>
                <p:cNvSpPr>
                  <a:spLocks/>
                </p:cNvSpPr>
                <p:nvPr userDrawn="1"/>
              </p:nvSpPr>
              <p:spPr bwMode="auto">
                <a:xfrm rot="-3172564">
                  <a:off x="5297" y="897"/>
                  <a:ext cx="169" cy="122"/>
                </a:xfrm>
                <a:custGeom>
                  <a:avLst/>
                  <a:gdLst/>
                  <a:ahLst/>
                  <a:cxnLst>
                    <a:cxn ang="0">
                      <a:pos x="0" y="80"/>
                    </a:cxn>
                    <a:cxn ang="0">
                      <a:pos x="255" y="106"/>
                    </a:cxn>
                    <a:cxn ang="0">
                      <a:pos x="639" y="342"/>
                    </a:cxn>
                    <a:cxn ang="0">
                      <a:pos x="673" y="289"/>
                    </a:cxn>
                    <a:cxn ang="0">
                      <a:pos x="447" y="114"/>
                    </a:cxn>
                    <a:cxn ang="0">
                      <a:pos x="26" y="0"/>
                    </a:cxn>
                    <a:cxn ang="0">
                      <a:pos x="0" y="80"/>
                    </a:cxn>
                    <a:cxn ang="0">
                      <a:pos x="0" y="80"/>
                    </a:cxn>
                  </a:cxnLst>
                  <a:rect l="0" t="0" r="r" b="b"/>
                  <a:pathLst>
                    <a:path w="673" h="342">
                      <a:moveTo>
                        <a:pt x="0" y="80"/>
                      </a:moveTo>
                      <a:lnTo>
                        <a:pt x="255" y="106"/>
                      </a:lnTo>
                      <a:lnTo>
                        <a:pt x="639" y="342"/>
                      </a:lnTo>
                      <a:lnTo>
                        <a:pt x="673" y="289"/>
                      </a:lnTo>
                      <a:lnTo>
                        <a:pt x="447" y="114"/>
                      </a:lnTo>
                      <a:lnTo>
                        <a:pt x="26" y="0"/>
                      </a:lnTo>
                      <a:lnTo>
                        <a:pt x="0" y="80"/>
                      </a:lnTo>
                      <a:lnTo>
                        <a:pt x="0" y="8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0769" name="Freeform 49"/>
                <p:cNvSpPr>
                  <a:spLocks/>
                </p:cNvSpPr>
                <p:nvPr userDrawn="1"/>
              </p:nvSpPr>
              <p:spPr bwMode="auto">
                <a:xfrm rot="-3172564">
                  <a:off x="5253" y="806"/>
                  <a:ext cx="181" cy="144"/>
                </a:xfrm>
                <a:custGeom>
                  <a:avLst/>
                  <a:gdLst/>
                  <a:ahLst/>
                  <a:cxnLst>
                    <a:cxn ang="0">
                      <a:pos x="0" y="78"/>
                    </a:cxn>
                    <a:cxn ang="0">
                      <a:pos x="340" y="148"/>
                    </a:cxn>
                    <a:cxn ang="0">
                      <a:pos x="638" y="403"/>
                    </a:cxn>
                    <a:cxn ang="0">
                      <a:pos x="716" y="296"/>
                    </a:cxn>
                    <a:cxn ang="0">
                      <a:pos x="420" y="114"/>
                    </a:cxn>
                    <a:cxn ang="0">
                      <a:pos x="70" y="0"/>
                    </a:cxn>
                    <a:cxn ang="0">
                      <a:pos x="0" y="78"/>
                    </a:cxn>
                    <a:cxn ang="0">
                      <a:pos x="0" y="78"/>
                    </a:cxn>
                  </a:cxnLst>
                  <a:rect l="0" t="0" r="r" b="b"/>
                  <a:pathLst>
                    <a:path w="716" h="403">
                      <a:moveTo>
                        <a:pt x="0" y="78"/>
                      </a:moveTo>
                      <a:lnTo>
                        <a:pt x="340" y="148"/>
                      </a:lnTo>
                      <a:lnTo>
                        <a:pt x="638" y="403"/>
                      </a:lnTo>
                      <a:lnTo>
                        <a:pt x="716" y="296"/>
                      </a:lnTo>
                      <a:lnTo>
                        <a:pt x="420" y="114"/>
                      </a:lnTo>
                      <a:lnTo>
                        <a:pt x="70" y="0"/>
                      </a:lnTo>
                      <a:lnTo>
                        <a:pt x="0" y="78"/>
                      </a:lnTo>
                      <a:lnTo>
                        <a:pt x="0" y="7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0770" name="Freeform 50"/>
                <p:cNvSpPr>
                  <a:spLocks/>
                </p:cNvSpPr>
                <p:nvPr userDrawn="1"/>
              </p:nvSpPr>
              <p:spPr bwMode="auto">
                <a:xfrm rot="-3172564">
                  <a:off x="4985" y="210"/>
                  <a:ext cx="181" cy="147"/>
                </a:xfrm>
                <a:custGeom>
                  <a:avLst/>
                  <a:gdLst/>
                  <a:ahLst/>
                  <a:cxnLst>
                    <a:cxn ang="0">
                      <a:pos x="0" y="78"/>
                    </a:cxn>
                    <a:cxn ang="0">
                      <a:pos x="316" y="139"/>
                    </a:cxn>
                    <a:cxn ang="0">
                      <a:pos x="649" y="411"/>
                    </a:cxn>
                    <a:cxn ang="0">
                      <a:pos x="717" y="314"/>
                    </a:cxn>
                    <a:cxn ang="0">
                      <a:pos x="394" y="87"/>
                    </a:cxn>
                    <a:cxn ang="0">
                      <a:pos x="54" y="0"/>
                    </a:cxn>
                    <a:cxn ang="0">
                      <a:pos x="0" y="78"/>
                    </a:cxn>
                    <a:cxn ang="0">
                      <a:pos x="0" y="78"/>
                    </a:cxn>
                  </a:cxnLst>
                  <a:rect l="0" t="0" r="r" b="b"/>
                  <a:pathLst>
                    <a:path w="717" h="411">
                      <a:moveTo>
                        <a:pt x="0" y="78"/>
                      </a:moveTo>
                      <a:lnTo>
                        <a:pt x="316" y="139"/>
                      </a:lnTo>
                      <a:lnTo>
                        <a:pt x="649" y="411"/>
                      </a:lnTo>
                      <a:lnTo>
                        <a:pt x="717" y="314"/>
                      </a:lnTo>
                      <a:lnTo>
                        <a:pt x="394" y="87"/>
                      </a:lnTo>
                      <a:lnTo>
                        <a:pt x="54" y="0"/>
                      </a:lnTo>
                      <a:lnTo>
                        <a:pt x="0" y="78"/>
                      </a:lnTo>
                      <a:lnTo>
                        <a:pt x="0" y="7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0771" name="Freeform 51"/>
                <p:cNvSpPr>
                  <a:spLocks/>
                </p:cNvSpPr>
                <p:nvPr userDrawn="1"/>
              </p:nvSpPr>
              <p:spPr bwMode="auto">
                <a:xfrm rot="-3172564">
                  <a:off x="4948" y="142"/>
                  <a:ext cx="179" cy="138"/>
                </a:xfrm>
                <a:custGeom>
                  <a:avLst/>
                  <a:gdLst/>
                  <a:ahLst/>
                  <a:cxnLst>
                    <a:cxn ang="0">
                      <a:pos x="0" y="88"/>
                    </a:cxn>
                    <a:cxn ang="0">
                      <a:pos x="272" y="131"/>
                    </a:cxn>
                    <a:cxn ang="0">
                      <a:pos x="665" y="386"/>
                    </a:cxn>
                    <a:cxn ang="0">
                      <a:pos x="709" y="308"/>
                    </a:cxn>
                    <a:cxn ang="0">
                      <a:pos x="306" y="53"/>
                    </a:cxn>
                    <a:cxn ang="0">
                      <a:pos x="43" y="0"/>
                    </a:cxn>
                    <a:cxn ang="0">
                      <a:pos x="0" y="88"/>
                    </a:cxn>
                    <a:cxn ang="0">
                      <a:pos x="0" y="88"/>
                    </a:cxn>
                  </a:cxnLst>
                  <a:rect l="0" t="0" r="r" b="b"/>
                  <a:pathLst>
                    <a:path w="709" h="386">
                      <a:moveTo>
                        <a:pt x="0" y="88"/>
                      </a:moveTo>
                      <a:lnTo>
                        <a:pt x="272" y="131"/>
                      </a:lnTo>
                      <a:lnTo>
                        <a:pt x="665" y="386"/>
                      </a:lnTo>
                      <a:lnTo>
                        <a:pt x="709" y="308"/>
                      </a:lnTo>
                      <a:lnTo>
                        <a:pt x="306" y="53"/>
                      </a:lnTo>
                      <a:lnTo>
                        <a:pt x="43" y="0"/>
                      </a:lnTo>
                      <a:lnTo>
                        <a:pt x="0" y="88"/>
                      </a:lnTo>
                      <a:lnTo>
                        <a:pt x="0" y="8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  <p:sp>
          <p:nvSpPr>
            <p:cNvPr id="30772" name="Line 52"/>
            <p:cNvSpPr>
              <a:spLocks noChangeShapeType="1"/>
            </p:cNvSpPr>
            <p:nvPr userDrawn="1"/>
          </p:nvSpPr>
          <p:spPr bwMode="auto">
            <a:xfrm>
              <a:off x="4870" y="84"/>
              <a:ext cx="42" cy="96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95" r:id="rId2"/>
    <p:sldLayoutId id="2147483696" r:id="rId3"/>
    <p:sldLayoutId id="2147483697" r:id="rId4"/>
    <p:sldLayoutId id="2147483698" r:id="rId5"/>
    <p:sldLayoutId id="2147483699" r:id="rId6"/>
    <p:sldLayoutId id="2147483700" r:id="rId7"/>
    <p:sldLayoutId id="2147483701" r:id="rId8"/>
    <p:sldLayoutId id="2147483702" r:id="rId9"/>
    <p:sldLayoutId id="2147483703" r:id="rId10"/>
    <p:sldLayoutId id="2147483704" r:id="rId11"/>
    <p:sldLayoutId id="2147483775" r:id="rId12"/>
  </p:sldLayoutIdLst>
  <p:transition advTm="15000">
    <p:comb/>
  </p:transition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2"/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794" name="Group 2"/>
          <p:cNvGrpSpPr>
            <a:grpSpLocks/>
          </p:cNvGrpSpPr>
          <p:nvPr/>
        </p:nvGrpSpPr>
        <p:grpSpPr bwMode="auto">
          <a:xfrm>
            <a:off x="0" y="0"/>
            <a:ext cx="9144000" cy="6934200"/>
            <a:chOff x="0" y="0"/>
            <a:chExt cx="5760" cy="4368"/>
          </a:xfrm>
        </p:grpSpPr>
        <p:sp>
          <p:nvSpPr>
            <p:cNvPr id="33795" name="Freeform 3"/>
            <p:cNvSpPr>
              <a:spLocks/>
            </p:cNvSpPr>
            <p:nvPr/>
          </p:nvSpPr>
          <p:spPr bwMode="hidden">
            <a:xfrm>
              <a:off x="0" y="2208"/>
              <a:ext cx="2515" cy="1970"/>
            </a:xfrm>
            <a:custGeom>
              <a:avLst/>
              <a:gdLst/>
              <a:ahLst/>
              <a:cxnLst>
                <a:cxn ang="0">
                  <a:pos x="744" y="1669"/>
                </a:cxn>
                <a:cxn ang="0">
                  <a:pos x="852" y="1400"/>
                </a:cxn>
                <a:cxn ang="0">
                  <a:pos x="876" y="1171"/>
                </a:cxn>
                <a:cxn ang="0">
                  <a:pos x="979" y="1370"/>
                </a:cxn>
                <a:cxn ang="0">
                  <a:pos x="1231" y="1621"/>
                </a:cxn>
                <a:cxn ang="0">
                  <a:pos x="1471" y="1693"/>
                </a:cxn>
                <a:cxn ang="0">
                  <a:pos x="1819" y="1678"/>
                </a:cxn>
                <a:cxn ang="0">
                  <a:pos x="1893" y="1513"/>
                </a:cxn>
                <a:cxn ang="0">
                  <a:pos x="1874" y="1285"/>
                </a:cxn>
                <a:cxn ang="0">
                  <a:pos x="1783" y="967"/>
                </a:cxn>
                <a:cxn ang="0">
                  <a:pos x="1289" y="873"/>
                </a:cxn>
                <a:cxn ang="0">
                  <a:pos x="1549" y="745"/>
                </a:cxn>
                <a:cxn ang="0">
                  <a:pos x="1753" y="732"/>
                </a:cxn>
                <a:cxn ang="0">
                  <a:pos x="2107" y="618"/>
                </a:cxn>
                <a:cxn ang="0">
                  <a:pos x="2377" y="438"/>
                </a:cxn>
                <a:cxn ang="0">
                  <a:pos x="2420" y="343"/>
                </a:cxn>
                <a:cxn ang="0">
                  <a:pos x="2077" y="331"/>
                </a:cxn>
                <a:cxn ang="0">
                  <a:pos x="1951" y="301"/>
                </a:cxn>
                <a:cxn ang="0">
                  <a:pos x="1645" y="289"/>
                </a:cxn>
                <a:cxn ang="0">
                  <a:pos x="1297" y="408"/>
                </a:cxn>
                <a:cxn ang="0">
                  <a:pos x="1308" y="337"/>
                </a:cxn>
                <a:cxn ang="0">
                  <a:pos x="1453" y="168"/>
                </a:cxn>
                <a:cxn ang="0">
                  <a:pos x="1477" y="36"/>
                </a:cxn>
                <a:cxn ang="0">
                  <a:pos x="1417" y="24"/>
                </a:cxn>
                <a:cxn ang="0">
                  <a:pos x="1189" y="102"/>
                </a:cxn>
                <a:cxn ang="0">
                  <a:pos x="1026" y="144"/>
                </a:cxn>
                <a:cxn ang="0">
                  <a:pos x="889" y="331"/>
                </a:cxn>
                <a:cxn ang="0">
                  <a:pos x="726" y="480"/>
                </a:cxn>
                <a:cxn ang="0">
                  <a:pos x="643" y="540"/>
                </a:cxn>
                <a:cxn ang="0">
                  <a:pos x="600" y="516"/>
                </a:cxn>
                <a:cxn ang="0">
                  <a:pos x="552" y="486"/>
                </a:cxn>
                <a:cxn ang="0">
                  <a:pos x="528" y="462"/>
                </a:cxn>
                <a:cxn ang="0">
                  <a:pos x="474" y="426"/>
                </a:cxn>
                <a:cxn ang="0">
                  <a:pos x="415" y="390"/>
                </a:cxn>
                <a:cxn ang="0">
                  <a:pos x="366" y="366"/>
                </a:cxn>
                <a:cxn ang="0">
                  <a:pos x="192" y="234"/>
                </a:cxn>
                <a:cxn ang="0">
                  <a:pos x="570" y="564"/>
                </a:cxn>
                <a:cxn ang="0">
                  <a:pos x="444" y="732"/>
                </a:cxn>
                <a:cxn ang="0">
                  <a:pos x="318" y="787"/>
                </a:cxn>
                <a:cxn ang="0">
                  <a:pos x="127" y="853"/>
                </a:cxn>
                <a:cxn ang="0">
                  <a:pos x="0" y="1165"/>
                </a:cxn>
                <a:cxn ang="0">
                  <a:pos x="372" y="1015"/>
                </a:cxn>
                <a:cxn ang="0">
                  <a:pos x="222" y="1262"/>
                </a:cxn>
                <a:cxn ang="0">
                  <a:pos x="139" y="1459"/>
                </a:cxn>
                <a:cxn ang="0">
                  <a:pos x="102" y="1495"/>
                </a:cxn>
                <a:cxn ang="0">
                  <a:pos x="84" y="1519"/>
                </a:cxn>
                <a:cxn ang="0">
                  <a:pos x="96" y="1537"/>
                </a:cxn>
                <a:cxn ang="0">
                  <a:pos x="127" y="1567"/>
                </a:cxn>
                <a:cxn ang="0">
                  <a:pos x="145" y="1633"/>
                </a:cxn>
                <a:cxn ang="0">
                  <a:pos x="156" y="1693"/>
                </a:cxn>
                <a:cxn ang="0">
                  <a:pos x="162" y="1723"/>
                </a:cxn>
                <a:cxn ang="0">
                  <a:pos x="216" y="1802"/>
                </a:cxn>
                <a:cxn ang="0">
                  <a:pos x="228" y="1850"/>
                </a:cxn>
                <a:cxn ang="0">
                  <a:pos x="240" y="1904"/>
                </a:cxn>
                <a:cxn ang="0">
                  <a:pos x="246" y="1922"/>
                </a:cxn>
                <a:cxn ang="0">
                  <a:pos x="258" y="1970"/>
                </a:cxn>
                <a:cxn ang="0">
                  <a:pos x="462" y="1922"/>
                </a:cxn>
                <a:cxn ang="0">
                  <a:pos x="624" y="1778"/>
                </a:cxn>
              </a:cxnLst>
              <a:rect l="0" t="0" r="r" b="b"/>
              <a:pathLst>
                <a:path w="2515" h="1970">
                  <a:moveTo>
                    <a:pt x="624" y="1778"/>
                  </a:moveTo>
                  <a:lnTo>
                    <a:pt x="744" y="1669"/>
                  </a:lnTo>
                  <a:lnTo>
                    <a:pt x="834" y="1627"/>
                  </a:lnTo>
                  <a:lnTo>
                    <a:pt x="852" y="1400"/>
                  </a:lnTo>
                  <a:lnTo>
                    <a:pt x="834" y="1225"/>
                  </a:lnTo>
                  <a:lnTo>
                    <a:pt x="876" y="1171"/>
                  </a:lnTo>
                  <a:lnTo>
                    <a:pt x="901" y="1268"/>
                  </a:lnTo>
                  <a:lnTo>
                    <a:pt x="979" y="1370"/>
                  </a:lnTo>
                  <a:lnTo>
                    <a:pt x="1116" y="1519"/>
                  </a:lnTo>
                  <a:lnTo>
                    <a:pt x="1231" y="1621"/>
                  </a:lnTo>
                  <a:lnTo>
                    <a:pt x="1353" y="1632"/>
                  </a:lnTo>
                  <a:lnTo>
                    <a:pt x="1471" y="1693"/>
                  </a:lnTo>
                  <a:lnTo>
                    <a:pt x="1664" y="1659"/>
                  </a:lnTo>
                  <a:lnTo>
                    <a:pt x="1819" y="1678"/>
                  </a:lnTo>
                  <a:lnTo>
                    <a:pt x="1975" y="1632"/>
                  </a:lnTo>
                  <a:lnTo>
                    <a:pt x="1893" y="1513"/>
                  </a:lnTo>
                  <a:lnTo>
                    <a:pt x="1920" y="1385"/>
                  </a:lnTo>
                  <a:lnTo>
                    <a:pt x="1874" y="1285"/>
                  </a:lnTo>
                  <a:lnTo>
                    <a:pt x="1865" y="1129"/>
                  </a:lnTo>
                  <a:lnTo>
                    <a:pt x="1783" y="967"/>
                  </a:lnTo>
                  <a:lnTo>
                    <a:pt x="1527" y="891"/>
                  </a:lnTo>
                  <a:lnTo>
                    <a:pt x="1289" y="873"/>
                  </a:lnTo>
                  <a:lnTo>
                    <a:pt x="1393" y="781"/>
                  </a:lnTo>
                  <a:lnTo>
                    <a:pt x="1549" y="745"/>
                  </a:lnTo>
                  <a:lnTo>
                    <a:pt x="1620" y="738"/>
                  </a:lnTo>
                  <a:lnTo>
                    <a:pt x="1753" y="732"/>
                  </a:lnTo>
                  <a:lnTo>
                    <a:pt x="1933" y="720"/>
                  </a:lnTo>
                  <a:lnTo>
                    <a:pt x="2107" y="618"/>
                  </a:lnTo>
                  <a:lnTo>
                    <a:pt x="2227" y="516"/>
                  </a:lnTo>
                  <a:lnTo>
                    <a:pt x="2377" y="438"/>
                  </a:lnTo>
                  <a:lnTo>
                    <a:pt x="2515" y="337"/>
                  </a:lnTo>
                  <a:lnTo>
                    <a:pt x="2420" y="343"/>
                  </a:lnTo>
                  <a:lnTo>
                    <a:pt x="2191" y="343"/>
                  </a:lnTo>
                  <a:lnTo>
                    <a:pt x="2077" y="331"/>
                  </a:lnTo>
                  <a:lnTo>
                    <a:pt x="2053" y="301"/>
                  </a:lnTo>
                  <a:lnTo>
                    <a:pt x="1951" y="301"/>
                  </a:lnTo>
                  <a:lnTo>
                    <a:pt x="1795" y="259"/>
                  </a:lnTo>
                  <a:lnTo>
                    <a:pt x="1645" y="289"/>
                  </a:lnTo>
                  <a:lnTo>
                    <a:pt x="1447" y="372"/>
                  </a:lnTo>
                  <a:lnTo>
                    <a:pt x="1297" y="408"/>
                  </a:lnTo>
                  <a:lnTo>
                    <a:pt x="1153" y="414"/>
                  </a:lnTo>
                  <a:lnTo>
                    <a:pt x="1308" y="337"/>
                  </a:lnTo>
                  <a:lnTo>
                    <a:pt x="1465" y="198"/>
                  </a:lnTo>
                  <a:lnTo>
                    <a:pt x="1453" y="168"/>
                  </a:lnTo>
                  <a:lnTo>
                    <a:pt x="1465" y="102"/>
                  </a:lnTo>
                  <a:lnTo>
                    <a:pt x="1477" y="36"/>
                  </a:lnTo>
                  <a:lnTo>
                    <a:pt x="1453" y="0"/>
                  </a:lnTo>
                  <a:lnTo>
                    <a:pt x="1417" y="24"/>
                  </a:lnTo>
                  <a:lnTo>
                    <a:pt x="1356" y="42"/>
                  </a:lnTo>
                  <a:lnTo>
                    <a:pt x="1189" y="102"/>
                  </a:lnTo>
                  <a:lnTo>
                    <a:pt x="1098" y="144"/>
                  </a:lnTo>
                  <a:lnTo>
                    <a:pt x="1026" y="144"/>
                  </a:lnTo>
                  <a:lnTo>
                    <a:pt x="991" y="168"/>
                  </a:lnTo>
                  <a:lnTo>
                    <a:pt x="889" y="331"/>
                  </a:lnTo>
                  <a:lnTo>
                    <a:pt x="852" y="408"/>
                  </a:lnTo>
                  <a:lnTo>
                    <a:pt x="726" y="480"/>
                  </a:lnTo>
                  <a:lnTo>
                    <a:pt x="649" y="540"/>
                  </a:lnTo>
                  <a:lnTo>
                    <a:pt x="643" y="540"/>
                  </a:lnTo>
                  <a:lnTo>
                    <a:pt x="637" y="534"/>
                  </a:lnTo>
                  <a:lnTo>
                    <a:pt x="600" y="516"/>
                  </a:lnTo>
                  <a:lnTo>
                    <a:pt x="564" y="492"/>
                  </a:lnTo>
                  <a:lnTo>
                    <a:pt x="552" y="486"/>
                  </a:lnTo>
                  <a:lnTo>
                    <a:pt x="540" y="474"/>
                  </a:lnTo>
                  <a:lnTo>
                    <a:pt x="528" y="462"/>
                  </a:lnTo>
                  <a:lnTo>
                    <a:pt x="504" y="444"/>
                  </a:lnTo>
                  <a:lnTo>
                    <a:pt x="474" y="426"/>
                  </a:lnTo>
                  <a:lnTo>
                    <a:pt x="444" y="408"/>
                  </a:lnTo>
                  <a:lnTo>
                    <a:pt x="415" y="390"/>
                  </a:lnTo>
                  <a:lnTo>
                    <a:pt x="385" y="372"/>
                  </a:lnTo>
                  <a:lnTo>
                    <a:pt x="366" y="366"/>
                  </a:lnTo>
                  <a:lnTo>
                    <a:pt x="360" y="360"/>
                  </a:lnTo>
                  <a:lnTo>
                    <a:pt x="192" y="234"/>
                  </a:lnTo>
                  <a:lnTo>
                    <a:pt x="210" y="307"/>
                  </a:lnTo>
                  <a:lnTo>
                    <a:pt x="570" y="564"/>
                  </a:lnTo>
                  <a:lnTo>
                    <a:pt x="558" y="618"/>
                  </a:lnTo>
                  <a:lnTo>
                    <a:pt x="444" y="732"/>
                  </a:lnTo>
                  <a:lnTo>
                    <a:pt x="324" y="787"/>
                  </a:lnTo>
                  <a:lnTo>
                    <a:pt x="318" y="787"/>
                  </a:lnTo>
                  <a:lnTo>
                    <a:pt x="258" y="811"/>
                  </a:lnTo>
                  <a:lnTo>
                    <a:pt x="127" y="853"/>
                  </a:lnTo>
                  <a:lnTo>
                    <a:pt x="0" y="901"/>
                  </a:lnTo>
                  <a:lnTo>
                    <a:pt x="0" y="1165"/>
                  </a:lnTo>
                  <a:lnTo>
                    <a:pt x="78" y="1147"/>
                  </a:lnTo>
                  <a:lnTo>
                    <a:pt x="372" y="1015"/>
                  </a:lnTo>
                  <a:lnTo>
                    <a:pt x="336" y="1117"/>
                  </a:lnTo>
                  <a:lnTo>
                    <a:pt x="222" y="1262"/>
                  </a:lnTo>
                  <a:lnTo>
                    <a:pt x="145" y="1453"/>
                  </a:lnTo>
                  <a:lnTo>
                    <a:pt x="139" y="1459"/>
                  </a:lnTo>
                  <a:lnTo>
                    <a:pt x="133" y="1465"/>
                  </a:lnTo>
                  <a:lnTo>
                    <a:pt x="102" y="1495"/>
                  </a:lnTo>
                  <a:lnTo>
                    <a:pt x="90" y="1507"/>
                  </a:lnTo>
                  <a:lnTo>
                    <a:pt x="84" y="1519"/>
                  </a:lnTo>
                  <a:lnTo>
                    <a:pt x="84" y="1531"/>
                  </a:lnTo>
                  <a:lnTo>
                    <a:pt x="96" y="1537"/>
                  </a:lnTo>
                  <a:lnTo>
                    <a:pt x="114" y="1549"/>
                  </a:lnTo>
                  <a:lnTo>
                    <a:pt x="127" y="1567"/>
                  </a:lnTo>
                  <a:lnTo>
                    <a:pt x="139" y="1597"/>
                  </a:lnTo>
                  <a:lnTo>
                    <a:pt x="145" y="1633"/>
                  </a:lnTo>
                  <a:lnTo>
                    <a:pt x="150" y="1663"/>
                  </a:lnTo>
                  <a:lnTo>
                    <a:pt x="156" y="1693"/>
                  </a:lnTo>
                  <a:lnTo>
                    <a:pt x="162" y="1717"/>
                  </a:lnTo>
                  <a:lnTo>
                    <a:pt x="162" y="1723"/>
                  </a:lnTo>
                  <a:lnTo>
                    <a:pt x="216" y="1796"/>
                  </a:lnTo>
                  <a:lnTo>
                    <a:pt x="216" y="1802"/>
                  </a:lnTo>
                  <a:lnTo>
                    <a:pt x="222" y="1814"/>
                  </a:lnTo>
                  <a:lnTo>
                    <a:pt x="228" y="1850"/>
                  </a:lnTo>
                  <a:lnTo>
                    <a:pt x="234" y="1886"/>
                  </a:lnTo>
                  <a:lnTo>
                    <a:pt x="240" y="1904"/>
                  </a:lnTo>
                  <a:lnTo>
                    <a:pt x="240" y="1916"/>
                  </a:lnTo>
                  <a:lnTo>
                    <a:pt x="246" y="1922"/>
                  </a:lnTo>
                  <a:lnTo>
                    <a:pt x="252" y="1934"/>
                  </a:lnTo>
                  <a:lnTo>
                    <a:pt x="258" y="1970"/>
                  </a:lnTo>
                  <a:lnTo>
                    <a:pt x="438" y="1970"/>
                  </a:lnTo>
                  <a:lnTo>
                    <a:pt x="462" y="1922"/>
                  </a:lnTo>
                  <a:lnTo>
                    <a:pt x="624" y="1778"/>
                  </a:lnTo>
                  <a:lnTo>
                    <a:pt x="624" y="177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796" name="Freeform 4"/>
            <p:cNvSpPr>
              <a:spLocks/>
            </p:cNvSpPr>
            <p:nvPr/>
          </p:nvSpPr>
          <p:spPr bwMode="hidden">
            <a:xfrm>
              <a:off x="0" y="2496"/>
              <a:ext cx="2112" cy="1604"/>
            </a:xfrm>
            <a:custGeom>
              <a:avLst/>
              <a:gdLst/>
              <a:ahLst/>
              <a:cxnLst>
                <a:cxn ang="0">
                  <a:pos x="580" y="1043"/>
                </a:cxn>
                <a:cxn ang="0">
                  <a:pos x="544" y="683"/>
                </a:cxn>
                <a:cxn ang="0">
                  <a:pos x="670" y="395"/>
                </a:cxn>
                <a:cxn ang="0">
                  <a:pos x="927" y="587"/>
                </a:cxn>
                <a:cxn ang="0">
                  <a:pos x="1214" y="869"/>
                </a:cxn>
                <a:cxn ang="0">
                  <a:pos x="1483" y="1109"/>
                </a:cxn>
                <a:cxn ang="0">
                  <a:pos x="1800" y="1360"/>
                </a:cxn>
                <a:cxn ang="0">
                  <a:pos x="1883" y="1414"/>
                </a:cxn>
                <a:cxn ang="0">
                  <a:pos x="1836" y="1354"/>
                </a:cxn>
                <a:cxn ang="0">
                  <a:pos x="1411" y="1001"/>
                </a:cxn>
                <a:cxn ang="0">
                  <a:pos x="1088" y="683"/>
                </a:cxn>
                <a:cxn ang="0">
                  <a:pos x="723" y="329"/>
                </a:cxn>
                <a:cxn ang="0">
                  <a:pos x="999" y="311"/>
                </a:cxn>
                <a:cxn ang="0">
                  <a:pos x="1286" y="317"/>
                </a:cxn>
                <a:cxn ang="0">
                  <a:pos x="1614" y="269"/>
                </a:cxn>
                <a:cxn ang="0">
                  <a:pos x="2123" y="197"/>
                </a:cxn>
                <a:cxn ang="0">
                  <a:pos x="2075" y="173"/>
                </a:cxn>
                <a:cxn ang="0">
                  <a:pos x="1543" y="257"/>
                </a:cxn>
                <a:cxn ang="0">
                  <a:pos x="1208" y="275"/>
                </a:cxn>
                <a:cxn ang="0">
                  <a:pos x="759" y="257"/>
                </a:cxn>
                <a:cxn ang="0">
                  <a:pos x="819" y="227"/>
                </a:cxn>
                <a:cxn ang="0">
                  <a:pos x="1142" y="0"/>
                </a:cxn>
                <a:cxn ang="0">
                  <a:pos x="1088" y="30"/>
                </a:cxn>
                <a:cxn ang="0">
                  <a:pos x="1010" y="84"/>
                </a:cxn>
                <a:cxn ang="0">
                  <a:pos x="855" y="191"/>
                </a:cxn>
                <a:cxn ang="0">
                  <a:pos x="670" y="281"/>
                </a:cxn>
                <a:cxn ang="0">
                  <a:pos x="634" y="359"/>
                </a:cxn>
                <a:cxn ang="0">
                  <a:pos x="305" y="587"/>
                </a:cxn>
                <a:cxn ang="0">
                  <a:pos x="0" y="725"/>
                </a:cxn>
                <a:cxn ang="0">
                  <a:pos x="0" y="731"/>
                </a:cxn>
                <a:cxn ang="0">
                  <a:pos x="0" y="767"/>
                </a:cxn>
                <a:cxn ang="0">
                  <a:pos x="299" y="635"/>
                </a:cxn>
                <a:cxn ang="0">
                  <a:pos x="592" y="431"/>
                </a:cxn>
                <a:cxn ang="0">
                  <a:pos x="508" y="671"/>
                </a:cxn>
                <a:cxn ang="0">
                  <a:pos x="526" y="995"/>
                </a:cxn>
                <a:cxn ang="0">
                  <a:pos x="460" y="1168"/>
                </a:cxn>
                <a:cxn ang="0">
                  <a:pos x="329" y="1480"/>
                </a:cxn>
                <a:cxn ang="0">
                  <a:pos x="323" y="1696"/>
                </a:cxn>
                <a:cxn ang="0">
                  <a:pos x="329" y="1696"/>
                </a:cxn>
                <a:cxn ang="0">
                  <a:pos x="347" y="1552"/>
                </a:cxn>
                <a:cxn ang="0">
                  <a:pos x="580" y="1043"/>
                </a:cxn>
                <a:cxn ang="0">
                  <a:pos x="580" y="1043"/>
                </a:cxn>
              </a:cxnLst>
              <a:rect l="0" t="0" r="r" b="b"/>
              <a:pathLst>
                <a:path w="2123" h="1696">
                  <a:moveTo>
                    <a:pt x="580" y="1043"/>
                  </a:moveTo>
                  <a:lnTo>
                    <a:pt x="544" y="683"/>
                  </a:lnTo>
                  <a:lnTo>
                    <a:pt x="670" y="395"/>
                  </a:lnTo>
                  <a:lnTo>
                    <a:pt x="927" y="587"/>
                  </a:lnTo>
                  <a:lnTo>
                    <a:pt x="1214" y="869"/>
                  </a:lnTo>
                  <a:lnTo>
                    <a:pt x="1483" y="1109"/>
                  </a:lnTo>
                  <a:lnTo>
                    <a:pt x="1800" y="1360"/>
                  </a:lnTo>
                  <a:lnTo>
                    <a:pt x="1883" y="1414"/>
                  </a:lnTo>
                  <a:lnTo>
                    <a:pt x="1836" y="1354"/>
                  </a:lnTo>
                  <a:lnTo>
                    <a:pt x="1411" y="1001"/>
                  </a:lnTo>
                  <a:lnTo>
                    <a:pt x="1088" y="683"/>
                  </a:lnTo>
                  <a:lnTo>
                    <a:pt x="723" y="329"/>
                  </a:lnTo>
                  <a:lnTo>
                    <a:pt x="999" y="311"/>
                  </a:lnTo>
                  <a:lnTo>
                    <a:pt x="1286" y="317"/>
                  </a:lnTo>
                  <a:lnTo>
                    <a:pt x="1614" y="269"/>
                  </a:lnTo>
                  <a:lnTo>
                    <a:pt x="2123" y="197"/>
                  </a:lnTo>
                  <a:lnTo>
                    <a:pt x="2075" y="173"/>
                  </a:lnTo>
                  <a:lnTo>
                    <a:pt x="1543" y="257"/>
                  </a:lnTo>
                  <a:lnTo>
                    <a:pt x="1208" y="275"/>
                  </a:lnTo>
                  <a:lnTo>
                    <a:pt x="759" y="257"/>
                  </a:lnTo>
                  <a:lnTo>
                    <a:pt x="819" y="227"/>
                  </a:lnTo>
                  <a:lnTo>
                    <a:pt x="1142" y="0"/>
                  </a:lnTo>
                  <a:lnTo>
                    <a:pt x="1088" y="30"/>
                  </a:lnTo>
                  <a:lnTo>
                    <a:pt x="1010" y="84"/>
                  </a:lnTo>
                  <a:lnTo>
                    <a:pt x="855" y="191"/>
                  </a:lnTo>
                  <a:lnTo>
                    <a:pt x="670" y="281"/>
                  </a:lnTo>
                  <a:lnTo>
                    <a:pt x="634" y="359"/>
                  </a:lnTo>
                  <a:lnTo>
                    <a:pt x="305" y="587"/>
                  </a:lnTo>
                  <a:lnTo>
                    <a:pt x="0" y="725"/>
                  </a:lnTo>
                  <a:lnTo>
                    <a:pt x="0" y="731"/>
                  </a:lnTo>
                  <a:lnTo>
                    <a:pt x="0" y="767"/>
                  </a:lnTo>
                  <a:lnTo>
                    <a:pt x="299" y="635"/>
                  </a:lnTo>
                  <a:lnTo>
                    <a:pt x="592" y="431"/>
                  </a:lnTo>
                  <a:lnTo>
                    <a:pt x="508" y="671"/>
                  </a:lnTo>
                  <a:lnTo>
                    <a:pt x="526" y="995"/>
                  </a:lnTo>
                  <a:lnTo>
                    <a:pt x="460" y="1168"/>
                  </a:lnTo>
                  <a:lnTo>
                    <a:pt x="329" y="1480"/>
                  </a:lnTo>
                  <a:lnTo>
                    <a:pt x="323" y="1696"/>
                  </a:lnTo>
                  <a:lnTo>
                    <a:pt x="329" y="1696"/>
                  </a:lnTo>
                  <a:lnTo>
                    <a:pt x="347" y="1552"/>
                  </a:lnTo>
                  <a:lnTo>
                    <a:pt x="580" y="1043"/>
                  </a:lnTo>
                  <a:lnTo>
                    <a:pt x="580" y="1043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797" name="Freeform 5"/>
            <p:cNvSpPr>
              <a:spLocks/>
            </p:cNvSpPr>
            <p:nvPr/>
          </p:nvSpPr>
          <p:spPr bwMode="hidden">
            <a:xfrm>
              <a:off x="2092" y="3233"/>
              <a:ext cx="3668" cy="943"/>
            </a:xfrm>
            <a:custGeom>
              <a:avLst/>
              <a:gdLst/>
              <a:ahLst/>
              <a:cxnLst>
                <a:cxn ang="0">
                  <a:pos x="3338" y="288"/>
                </a:cxn>
                <a:cxn ang="0">
                  <a:pos x="3194" y="258"/>
                </a:cxn>
                <a:cxn ang="0">
                  <a:pos x="2816" y="234"/>
                </a:cxn>
                <a:cxn ang="0">
                  <a:pos x="2330" y="306"/>
                </a:cxn>
                <a:cxn ang="0">
                  <a:pos x="2372" y="258"/>
                </a:cxn>
                <a:cxn ang="0">
                  <a:pos x="2624" y="132"/>
                </a:cxn>
                <a:cxn ang="0">
                  <a:pos x="2707" y="24"/>
                </a:cxn>
                <a:cxn ang="0">
                  <a:pos x="2642" y="12"/>
                </a:cxn>
                <a:cxn ang="0">
                  <a:pos x="2515" y="54"/>
                </a:cxn>
                <a:cxn ang="0">
                  <a:pos x="2324" y="66"/>
                </a:cxn>
                <a:cxn ang="0">
                  <a:pos x="2101" y="90"/>
                </a:cxn>
                <a:cxn ang="0">
                  <a:pos x="1855" y="228"/>
                </a:cxn>
                <a:cxn ang="0">
                  <a:pos x="1591" y="337"/>
                </a:cxn>
                <a:cxn ang="0">
                  <a:pos x="1459" y="379"/>
                </a:cxn>
                <a:cxn ang="0">
                  <a:pos x="1417" y="361"/>
                </a:cxn>
                <a:cxn ang="0">
                  <a:pos x="1363" y="331"/>
                </a:cxn>
                <a:cxn ang="0">
                  <a:pos x="1344" y="312"/>
                </a:cxn>
                <a:cxn ang="0">
                  <a:pos x="1290" y="288"/>
                </a:cxn>
                <a:cxn ang="0">
                  <a:pos x="1230" y="252"/>
                </a:cxn>
                <a:cxn ang="0">
                  <a:pos x="1119" y="227"/>
                </a:cxn>
                <a:cxn ang="0">
                  <a:pos x="1320" y="438"/>
                </a:cxn>
                <a:cxn ang="0">
                  <a:pos x="960" y="558"/>
                </a:cxn>
                <a:cxn ang="0">
                  <a:pos x="474" y="630"/>
                </a:cxn>
                <a:cxn ang="0">
                  <a:pos x="132" y="781"/>
                </a:cxn>
                <a:cxn ang="0">
                  <a:pos x="234" y="847"/>
                </a:cxn>
                <a:cxn ang="0">
                  <a:pos x="925" y="739"/>
                </a:cxn>
                <a:cxn ang="0">
                  <a:pos x="637" y="925"/>
                </a:cxn>
                <a:cxn ang="0">
                  <a:pos x="1405" y="943"/>
                </a:cxn>
                <a:cxn ang="0">
                  <a:pos x="1447" y="943"/>
                </a:cxn>
                <a:cxn ang="0">
                  <a:pos x="2888" y="859"/>
                </a:cxn>
                <a:cxn ang="0">
                  <a:pos x="2582" y="708"/>
                </a:cxn>
                <a:cxn ang="0">
                  <a:pos x="2299" y="606"/>
                </a:cxn>
                <a:cxn ang="0">
                  <a:pos x="2606" y="588"/>
                </a:cxn>
                <a:cxn ang="0">
                  <a:pos x="3001" y="582"/>
                </a:cxn>
                <a:cxn ang="0">
                  <a:pos x="3452" y="438"/>
                </a:cxn>
                <a:cxn ang="0">
                  <a:pos x="3668" y="312"/>
                </a:cxn>
                <a:cxn ang="0">
                  <a:pos x="3482" y="300"/>
                </a:cxn>
              </a:cxnLst>
              <a:rect l="0" t="0" r="r" b="b"/>
              <a:pathLst>
                <a:path w="3668" h="943">
                  <a:moveTo>
                    <a:pt x="3482" y="300"/>
                  </a:moveTo>
                  <a:lnTo>
                    <a:pt x="3338" y="288"/>
                  </a:lnTo>
                  <a:lnTo>
                    <a:pt x="3320" y="264"/>
                  </a:lnTo>
                  <a:lnTo>
                    <a:pt x="3194" y="258"/>
                  </a:lnTo>
                  <a:lnTo>
                    <a:pt x="3019" y="216"/>
                  </a:lnTo>
                  <a:lnTo>
                    <a:pt x="2816" y="234"/>
                  </a:lnTo>
                  <a:lnTo>
                    <a:pt x="2533" y="288"/>
                  </a:lnTo>
                  <a:lnTo>
                    <a:pt x="2330" y="306"/>
                  </a:lnTo>
                  <a:lnTo>
                    <a:pt x="2149" y="312"/>
                  </a:lnTo>
                  <a:lnTo>
                    <a:pt x="2372" y="258"/>
                  </a:lnTo>
                  <a:lnTo>
                    <a:pt x="2624" y="156"/>
                  </a:lnTo>
                  <a:lnTo>
                    <a:pt x="2624" y="132"/>
                  </a:lnTo>
                  <a:lnTo>
                    <a:pt x="2666" y="78"/>
                  </a:lnTo>
                  <a:lnTo>
                    <a:pt x="2707" y="24"/>
                  </a:lnTo>
                  <a:lnTo>
                    <a:pt x="2695" y="0"/>
                  </a:lnTo>
                  <a:lnTo>
                    <a:pt x="2642" y="12"/>
                  </a:lnTo>
                  <a:lnTo>
                    <a:pt x="2557" y="30"/>
                  </a:lnTo>
                  <a:lnTo>
                    <a:pt x="2515" y="54"/>
                  </a:lnTo>
                  <a:lnTo>
                    <a:pt x="2425" y="84"/>
                  </a:lnTo>
                  <a:lnTo>
                    <a:pt x="2324" y="66"/>
                  </a:lnTo>
                  <a:lnTo>
                    <a:pt x="2191" y="90"/>
                  </a:lnTo>
                  <a:lnTo>
                    <a:pt x="2101" y="90"/>
                  </a:lnTo>
                  <a:lnTo>
                    <a:pt x="2047" y="108"/>
                  </a:lnTo>
                  <a:lnTo>
                    <a:pt x="1855" y="228"/>
                  </a:lnTo>
                  <a:lnTo>
                    <a:pt x="1771" y="288"/>
                  </a:lnTo>
                  <a:lnTo>
                    <a:pt x="1591" y="337"/>
                  </a:lnTo>
                  <a:lnTo>
                    <a:pt x="1465" y="379"/>
                  </a:lnTo>
                  <a:lnTo>
                    <a:pt x="1459" y="379"/>
                  </a:lnTo>
                  <a:lnTo>
                    <a:pt x="1453" y="373"/>
                  </a:lnTo>
                  <a:lnTo>
                    <a:pt x="1417" y="361"/>
                  </a:lnTo>
                  <a:lnTo>
                    <a:pt x="1381" y="343"/>
                  </a:lnTo>
                  <a:lnTo>
                    <a:pt x="1363" y="331"/>
                  </a:lnTo>
                  <a:lnTo>
                    <a:pt x="1357" y="324"/>
                  </a:lnTo>
                  <a:lnTo>
                    <a:pt x="1344" y="312"/>
                  </a:lnTo>
                  <a:lnTo>
                    <a:pt x="1320" y="300"/>
                  </a:lnTo>
                  <a:lnTo>
                    <a:pt x="1290" y="288"/>
                  </a:lnTo>
                  <a:lnTo>
                    <a:pt x="1260" y="270"/>
                  </a:lnTo>
                  <a:lnTo>
                    <a:pt x="1230" y="252"/>
                  </a:lnTo>
                  <a:lnTo>
                    <a:pt x="1187" y="227"/>
                  </a:lnTo>
                  <a:lnTo>
                    <a:pt x="1119" y="227"/>
                  </a:lnTo>
                  <a:lnTo>
                    <a:pt x="1357" y="397"/>
                  </a:lnTo>
                  <a:lnTo>
                    <a:pt x="1320" y="438"/>
                  </a:lnTo>
                  <a:lnTo>
                    <a:pt x="1135" y="522"/>
                  </a:lnTo>
                  <a:lnTo>
                    <a:pt x="960" y="558"/>
                  </a:lnTo>
                  <a:lnTo>
                    <a:pt x="684" y="600"/>
                  </a:lnTo>
                  <a:lnTo>
                    <a:pt x="474" y="630"/>
                  </a:lnTo>
                  <a:lnTo>
                    <a:pt x="390" y="684"/>
                  </a:lnTo>
                  <a:lnTo>
                    <a:pt x="132" y="781"/>
                  </a:lnTo>
                  <a:lnTo>
                    <a:pt x="0" y="829"/>
                  </a:lnTo>
                  <a:lnTo>
                    <a:pt x="234" y="847"/>
                  </a:lnTo>
                  <a:lnTo>
                    <a:pt x="498" y="829"/>
                  </a:lnTo>
                  <a:lnTo>
                    <a:pt x="925" y="739"/>
                  </a:lnTo>
                  <a:lnTo>
                    <a:pt x="840" y="817"/>
                  </a:lnTo>
                  <a:lnTo>
                    <a:pt x="637" y="925"/>
                  </a:lnTo>
                  <a:lnTo>
                    <a:pt x="613" y="943"/>
                  </a:lnTo>
                  <a:lnTo>
                    <a:pt x="1405" y="943"/>
                  </a:lnTo>
                  <a:lnTo>
                    <a:pt x="1411" y="925"/>
                  </a:lnTo>
                  <a:lnTo>
                    <a:pt x="1447" y="943"/>
                  </a:lnTo>
                  <a:lnTo>
                    <a:pt x="2924" y="943"/>
                  </a:lnTo>
                  <a:lnTo>
                    <a:pt x="2888" y="859"/>
                  </a:lnTo>
                  <a:lnTo>
                    <a:pt x="2713" y="775"/>
                  </a:lnTo>
                  <a:lnTo>
                    <a:pt x="2582" y="708"/>
                  </a:lnTo>
                  <a:lnTo>
                    <a:pt x="2336" y="636"/>
                  </a:lnTo>
                  <a:lnTo>
                    <a:pt x="2299" y="606"/>
                  </a:lnTo>
                  <a:lnTo>
                    <a:pt x="2509" y="582"/>
                  </a:lnTo>
                  <a:lnTo>
                    <a:pt x="2606" y="588"/>
                  </a:lnTo>
                  <a:lnTo>
                    <a:pt x="2773" y="588"/>
                  </a:lnTo>
                  <a:lnTo>
                    <a:pt x="3001" y="582"/>
                  </a:lnTo>
                  <a:lnTo>
                    <a:pt x="3259" y="516"/>
                  </a:lnTo>
                  <a:lnTo>
                    <a:pt x="3452" y="438"/>
                  </a:lnTo>
                  <a:lnTo>
                    <a:pt x="3668" y="391"/>
                  </a:lnTo>
                  <a:lnTo>
                    <a:pt x="3668" y="312"/>
                  </a:lnTo>
                  <a:lnTo>
                    <a:pt x="3482" y="300"/>
                  </a:lnTo>
                  <a:lnTo>
                    <a:pt x="3482" y="30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798" name="Freeform 6"/>
            <p:cNvSpPr>
              <a:spLocks/>
            </p:cNvSpPr>
            <p:nvPr/>
          </p:nvSpPr>
          <p:spPr bwMode="hidden">
            <a:xfrm>
              <a:off x="0" y="524"/>
              <a:ext cx="973" cy="1195"/>
            </a:xfrm>
            <a:custGeom>
              <a:avLst/>
              <a:gdLst/>
              <a:ahLst/>
              <a:cxnLst>
                <a:cxn ang="0">
                  <a:pos x="323" y="1186"/>
                </a:cxn>
                <a:cxn ang="0">
                  <a:pos x="490" y="1192"/>
                </a:cxn>
                <a:cxn ang="0">
                  <a:pos x="580" y="1150"/>
                </a:cxn>
                <a:cxn ang="0">
                  <a:pos x="813" y="1085"/>
                </a:cxn>
                <a:cxn ang="0">
                  <a:pos x="933" y="1055"/>
                </a:cxn>
                <a:cxn ang="0">
                  <a:pos x="759" y="989"/>
                </a:cxn>
                <a:cxn ang="0">
                  <a:pos x="556" y="953"/>
                </a:cxn>
                <a:cxn ang="0">
                  <a:pos x="197" y="971"/>
                </a:cxn>
                <a:cxn ang="0">
                  <a:pos x="299" y="893"/>
                </a:cxn>
                <a:cxn ang="0">
                  <a:pos x="496" y="803"/>
                </a:cxn>
                <a:cxn ang="0">
                  <a:pos x="694" y="671"/>
                </a:cxn>
                <a:cxn ang="0">
                  <a:pos x="700" y="671"/>
                </a:cxn>
                <a:cxn ang="0">
                  <a:pos x="712" y="665"/>
                </a:cxn>
                <a:cxn ang="0">
                  <a:pos x="753" y="647"/>
                </a:cxn>
                <a:cxn ang="0">
                  <a:pos x="777" y="641"/>
                </a:cxn>
                <a:cxn ang="0">
                  <a:pos x="789" y="629"/>
                </a:cxn>
                <a:cxn ang="0">
                  <a:pos x="795" y="617"/>
                </a:cxn>
                <a:cxn ang="0">
                  <a:pos x="789" y="611"/>
                </a:cxn>
                <a:cxn ang="0">
                  <a:pos x="783" y="599"/>
                </a:cxn>
                <a:cxn ang="0">
                  <a:pos x="783" y="575"/>
                </a:cxn>
                <a:cxn ang="0">
                  <a:pos x="795" y="545"/>
                </a:cxn>
                <a:cxn ang="0">
                  <a:pos x="807" y="515"/>
                </a:cxn>
                <a:cxn ang="0">
                  <a:pos x="825" y="485"/>
                </a:cxn>
                <a:cxn ang="0">
                  <a:pos x="837" y="455"/>
                </a:cxn>
                <a:cxn ang="0">
                  <a:pos x="843" y="437"/>
                </a:cxn>
                <a:cxn ang="0">
                  <a:pos x="849" y="431"/>
                </a:cxn>
                <a:cxn ang="0">
                  <a:pos x="849" y="347"/>
                </a:cxn>
                <a:cxn ang="0">
                  <a:pos x="849" y="341"/>
                </a:cxn>
                <a:cxn ang="0">
                  <a:pos x="855" y="335"/>
                </a:cxn>
                <a:cxn ang="0">
                  <a:pos x="873" y="305"/>
                </a:cxn>
                <a:cxn ang="0">
                  <a:pos x="885" y="269"/>
                </a:cxn>
                <a:cxn ang="0">
                  <a:pos x="897" y="239"/>
                </a:cxn>
                <a:cxn ang="0">
                  <a:pos x="903" y="227"/>
                </a:cxn>
                <a:cxn ang="0">
                  <a:pos x="909" y="215"/>
                </a:cxn>
                <a:cxn ang="0">
                  <a:pos x="927" y="173"/>
                </a:cxn>
                <a:cxn ang="0">
                  <a:pos x="945" y="137"/>
                </a:cxn>
                <a:cxn ang="0">
                  <a:pos x="951" y="125"/>
                </a:cxn>
                <a:cxn ang="0">
                  <a:pos x="951" y="119"/>
                </a:cxn>
                <a:cxn ang="0">
                  <a:pos x="969" y="0"/>
                </a:cxn>
                <a:cxn ang="0">
                  <a:pos x="945" y="47"/>
                </a:cxn>
                <a:cxn ang="0">
                  <a:pos x="783" y="113"/>
                </a:cxn>
                <a:cxn ang="0">
                  <a:pos x="706" y="161"/>
                </a:cxn>
                <a:cxn ang="0">
                  <a:pos x="460" y="233"/>
                </a:cxn>
                <a:cxn ang="0">
                  <a:pos x="281" y="287"/>
                </a:cxn>
                <a:cxn ang="0">
                  <a:pos x="173" y="293"/>
                </a:cxn>
                <a:cxn ang="0">
                  <a:pos x="12" y="485"/>
                </a:cxn>
                <a:cxn ang="0">
                  <a:pos x="0" y="509"/>
                </a:cxn>
                <a:cxn ang="0">
                  <a:pos x="0" y="1186"/>
                </a:cxn>
                <a:cxn ang="0">
                  <a:pos x="96" y="1180"/>
                </a:cxn>
                <a:cxn ang="0">
                  <a:pos x="323" y="1186"/>
                </a:cxn>
                <a:cxn ang="0">
                  <a:pos x="323" y="1186"/>
                </a:cxn>
              </a:cxnLst>
              <a:rect l="0" t="0" r="r" b="b"/>
              <a:pathLst>
                <a:path w="969" h="1192">
                  <a:moveTo>
                    <a:pt x="323" y="1186"/>
                  </a:moveTo>
                  <a:lnTo>
                    <a:pt x="490" y="1192"/>
                  </a:lnTo>
                  <a:lnTo>
                    <a:pt x="580" y="1150"/>
                  </a:lnTo>
                  <a:lnTo>
                    <a:pt x="813" y="1085"/>
                  </a:lnTo>
                  <a:lnTo>
                    <a:pt x="933" y="1055"/>
                  </a:lnTo>
                  <a:lnTo>
                    <a:pt x="759" y="989"/>
                  </a:lnTo>
                  <a:lnTo>
                    <a:pt x="556" y="953"/>
                  </a:lnTo>
                  <a:lnTo>
                    <a:pt x="197" y="971"/>
                  </a:lnTo>
                  <a:lnTo>
                    <a:pt x="299" y="893"/>
                  </a:lnTo>
                  <a:lnTo>
                    <a:pt x="496" y="803"/>
                  </a:lnTo>
                  <a:lnTo>
                    <a:pt x="694" y="671"/>
                  </a:lnTo>
                  <a:lnTo>
                    <a:pt x="700" y="671"/>
                  </a:lnTo>
                  <a:lnTo>
                    <a:pt x="712" y="665"/>
                  </a:lnTo>
                  <a:lnTo>
                    <a:pt x="753" y="647"/>
                  </a:lnTo>
                  <a:lnTo>
                    <a:pt x="777" y="641"/>
                  </a:lnTo>
                  <a:lnTo>
                    <a:pt x="789" y="629"/>
                  </a:lnTo>
                  <a:lnTo>
                    <a:pt x="795" y="617"/>
                  </a:lnTo>
                  <a:lnTo>
                    <a:pt x="789" y="611"/>
                  </a:lnTo>
                  <a:lnTo>
                    <a:pt x="783" y="599"/>
                  </a:lnTo>
                  <a:lnTo>
                    <a:pt x="783" y="575"/>
                  </a:lnTo>
                  <a:lnTo>
                    <a:pt x="795" y="545"/>
                  </a:lnTo>
                  <a:lnTo>
                    <a:pt x="807" y="515"/>
                  </a:lnTo>
                  <a:lnTo>
                    <a:pt x="825" y="485"/>
                  </a:lnTo>
                  <a:lnTo>
                    <a:pt x="837" y="455"/>
                  </a:lnTo>
                  <a:lnTo>
                    <a:pt x="843" y="437"/>
                  </a:lnTo>
                  <a:lnTo>
                    <a:pt x="849" y="431"/>
                  </a:lnTo>
                  <a:lnTo>
                    <a:pt x="849" y="347"/>
                  </a:lnTo>
                  <a:lnTo>
                    <a:pt x="849" y="341"/>
                  </a:lnTo>
                  <a:lnTo>
                    <a:pt x="855" y="335"/>
                  </a:lnTo>
                  <a:lnTo>
                    <a:pt x="873" y="305"/>
                  </a:lnTo>
                  <a:lnTo>
                    <a:pt x="885" y="269"/>
                  </a:lnTo>
                  <a:lnTo>
                    <a:pt x="897" y="239"/>
                  </a:lnTo>
                  <a:lnTo>
                    <a:pt x="903" y="227"/>
                  </a:lnTo>
                  <a:lnTo>
                    <a:pt x="909" y="215"/>
                  </a:lnTo>
                  <a:lnTo>
                    <a:pt x="927" y="173"/>
                  </a:lnTo>
                  <a:lnTo>
                    <a:pt x="945" y="137"/>
                  </a:lnTo>
                  <a:lnTo>
                    <a:pt x="951" y="125"/>
                  </a:lnTo>
                  <a:lnTo>
                    <a:pt x="951" y="119"/>
                  </a:lnTo>
                  <a:lnTo>
                    <a:pt x="969" y="0"/>
                  </a:lnTo>
                  <a:lnTo>
                    <a:pt x="945" y="47"/>
                  </a:lnTo>
                  <a:lnTo>
                    <a:pt x="783" y="113"/>
                  </a:lnTo>
                  <a:lnTo>
                    <a:pt x="706" y="161"/>
                  </a:lnTo>
                  <a:lnTo>
                    <a:pt x="460" y="233"/>
                  </a:lnTo>
                  <a:lnTo>
                    <a:pt x="281" y="287"/>
                  </a:lnTo>
                  <a:lnTo>
                    <a:pt x="173" y="293"/>
                  </a:lnTo>
                  <a:lnTo>
                    <a:pt x="12" y="485"/>
                  </a:lnTo>
                  <a:lnTo>
                    <a:pt x="0" y="509"/>
                  </a:lnTo>
                  <a:lnTo>
                    <a:pt x="0" y="1186"/>
                  </a:lnTo>
                  <a:lnTo>
                    <a:pt x="96" y="1180"/>
                  </a:lnTo>
                  <a:lnTo>
                    <a:pt x="323" y="1186"/>
                  </a:lnTo>
                  <a:lnTo>
                    <a:pt x="323" y="118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799" name="Freeform 7"/>
            <p:cNvSpPr>
              <a:spLocks/>
            </p:cNvSpPr>
            <p:nvPr/>
          </p:nvSpPr>
          <p:spPr bwMode="hidden">
            <a:xfrm>
              <a:off x="3188" y="1"/>
              <a:ext cx="2570" cy="2266"/>
            </a:xfrm>
            <a:custGeom>
              <a:avLst/>
              <a:gdLst/>
              <a:ahLst/>
              <a:cxnLst>
                <a:cxn ang="0">
                  <a:pos x="859" y="612"/>
                </a:cxn>
                <a:cxn ang="0">
                  <a:pos x="1087" y="853"/>
                </a:cxn>
                <a:cxn ang="0">
                  <a:pos x="961" y="913"/>
                </a:cxn>
                <a:cxn ang="0">
                  <a:pos x="786" y="883"/>
                </a:cxn>
                <a:cxn ang="0">
                  <a:pos x="450" y="931"/>
                </a:cxn>
                <a:cxn ang="0">
                  <a:pos x="150" y="1075"/>
                </a:cxn>
                <a:cxn ang="0">
                  <a:pos x="78" y="1165"/>
                </a:cxn>
                <a:cxn ang="0">
                  <a:pos x="361" y="1256"/>
                </a:cxn>
                <a:cxn ang="0">
                  <a:pos x="444" y="1316"/>
                </a:cxn>
                <a:cxn ang="0">
                  <a:pos x="697" y="1400"/>
                </a:cxn>
                <a:cxn ang="0">
                  <a:pos x="1026" y="1346"/>
                </a:cxn>
                <a:cxn ang="0">
                  <a:pos x="991" y="1412"/>
                </a:cxn>
                <a:cxn ang="0">
                  <a:pos x="804" y="1574"/>
                </a:cxn>
                <a:cxn ang="0">
                  <a:pos x="726" y="1718"/>
                </a:cxn>
                <a:cxn ang="0">
                  <a:pos x="768" y="1742"/>
                </a:cxn>
                <a:cxn ang="0">
                  <a:pos x="865" y="1693"/>
                </a:cxn>
                <a:cxn ang="0">
                  <a:pos x="991" y="1699"/>
                </a:cxn>
                <a:cxn ang="0">
                  <a:pos x="1135" y="1627"/>
                </a:cxn>
                <a:cxn ang="0">
                  <a:pos x="1183" y="1669"/>
                </a:cxn>
                <a:cxn ang="0">
                  <a:pos x="1399" y="1436"/>
                </a:cxn>
                <a:cxn ang="0">
                  <a:pos x="1615" y="1334"/>
                </a:cxn>
                <a:cxn ang="0">
                  <a:pos x="1645" y="1370"/>
                </a:cxn>
                <a:cxn ang="0">
                  <a:pos x="1681" y="1430"/>
                </a:cxn>
                <a:cxn ang="0">
                  <a:pos x="1699" y="1466"/>
                </a:cxn>
                <a:cxn ang="0">
                  <a:pos x="1747" y="1550"/>
                </a:cxn>
                <a:cxn ang="0">
                  <a:pos x="1772" y="1586"/>
                </a:cxn>
                <a:cxn ang="0">
                  <a:pos x="2124" y="2248"/>
                </a:cxn>
                <a:cxn ang="0">
                  <a:pos x="1693" y="1322"/>
                </a:cxn>
                <a:cxn ang="0">
                  <a:pos x="1861" y="1165"/>
                </a:cxn>
                <a:cxn ang="0">
                  <a:pos x="2173" y="1099"/>
                </a:cxn>
                <a:cxn ang="0">
                  <a:pos x="2390" y="1009"/>
                </a:cxn>
                <a:cxn ang="0">
                  <a:pos x="2570" y="805"/>
                </a:cxn>
                <a:cxn ang="0">
                  <a:pos x="2342" y="781"/>
                </a:cxn>
                <a:cxn ang="0">
                  <a:pos x="2114" y="763"/>
                </a:cxn>
                <a:cxn ang="0">
                  <a:pos x="2408" y="433"/>
                </a:cxn>
                <a:cxn ang="0">
                  <a:pos x="2426" y="421"/>
                </a:cxn>
                <a:cxn ang="0">
                  <a:pos x="2474" y="379"/>
                </a:cxn>
                <a:cxn ang="0">
                  <a:pos x="2492" y="355"/>
                </a:cxn>
                <a:cxn ang="0">
                  <a:pos x="2474" y="337"/>
                </a:cxn>
                <a:cxn ang="0">
                  <a:pos x="2474" y="271"/>
                </a:cxn>
                <a:cxn ang="0">
                  <a:pos x="2492" y="192"/>
                </a:cxn>
                <a:cxn ang="0">
                  <a:pos x="2504" y="132"/>
                </a:cxn>
                <a:cxn ang="0">
                  <a:pos x="2492" y="36"/>
                </a:cxn>
                <a:cxn ang="0">
                  <a:pos x="2492" y="24"/>
                </a:cxn>
                <a:cxn ang="0">
                  <a:pos x="2102" y="0"/>
                </a:cxn>
                <a:cxn ang="0">
                  <a:pos x="1909" y="90"/>
                </a:cxn>
                <a:cxn ang="0">
                  <a:pos x="1747" y="535"/>
                </a:cxn>
                <a:cxn ang="0">
                  <a:pos x="1711" y="469"/>
                </a:cxn>
                <a:cxn ang="0">
                  <a:pos x="1633" y="144"/>
                </a:cxn>
                <a:cxn ang="0">
                  <a:pos x="1579" y="0"/>
                </a:cxn>
                <a:cxn ang="0">
                  <a:pos x="738" y="186"/>
                </a:cxn>
                <a:cxn ang="0">
                  <a:pos x="756" y="463"/>
                </a:cxn>
              </a:cxnLst>
              <a:rect l="0" t="0" r="r" b="b"/>
              <a:pathLst>
                <a:path w="2570" h="2266">
                  <a:moveTo>
                    <a:pt x="756" y="463"/>
                  </a:moveTo>
                  <a:lnTo>
                    <a:pt x="859" y="612"/>
                  </a:lnTo>
                  <a:lnTo>
                    <a:pt x="937" y="720"/>
                  </a:lnTo>
                  <a:lnTo>
                    <a:pt x="1087" y="853"/>
                  </a:lnTo>
                  <a:lnTo>
                    <a:pt x="1105" y="907"/>
                  </a:lnTo>
                  <a:lnTo>
                    <a:pt x="961" y="913"/>
                  </a:lnTo>
                  <a:lnTo>
                    <a:pt x="895" y="901"/>
                  </a:lnTo>
                  <a:lnTo>
                    <a:pt x="786" y="883"/>
                  </a:lnTo>
                  <a:lnTo>
                    <a:pt x="637" y="859"/>
                  </a:lnTo>
                  <a:lnTo>
                    <a:pt x="450" y="931"/>
                  </a:lnTo>
                  <a:lnTo>
                    <a:pt x="306" y="1021"/>
                  </a:lnTo>
                  <a:lnTo>
                    <a:pt x="150" y="1075"/>
                  </a:lnTo>
                  <a:lnTo>
                    <a:pt x="0" y="1153"/>
                  </a:lnTo>
                  <a:lnTo>
                    <a:pt x="78" y="1165"/>
                  </a:lnTo>
                  <a:lnTo>
                    <a:pt x="264" y="1220"/>
                  </a:lnTo>
                  <a:lnTo>
                    <a:pt x="361" y="1256"/>
                  </a:lnTo>
                  <a:lnTo>
                    <a:pt x="367" y="1298"/>
                  </a:lnTo>
                  <a:lnTo>
                    <a:pt x="444" y="1316"/>
                  </a:lnTo>
                  <a:lnTo>
                    <a:pt x="558" y="1400"/>
                  </a:lnTo>
                  <a:lnTo>
                    <a:pt x="697" y="1400"/>
                  </a:lnTo>
                  <a:lnTo>
                    <a:pt x="895" y="1346"/>
                  </a:lnTo>
                  <a:lnTo>
                    <a:pt x="1026" y="1346"/>
                  </a:lnTo>
                  <a:lnTo>
                    <a:pt x="1147" y="1358"/>
                  </a:lnTo>
                  <a:lnTo>
                    <a:pt x="991" y="1412"/>
                  </a:lnTo>
                  <a:lnTo>
                    <a:pt x="804" y="1538"/>
                  </a:lnTo>
                  <a:lnTo>
                    <a:pt x="804" y="1574"/>
                  </a:lnTo>
                  <a:lnTo>
                    <a:pt x="762" y="1645"/>
                  </a:lnTo>
                  <a:lnTo>
                    <a:pt x="726" y="1718"/>
                  </a:lnTo>
                  <a:lnTo>
                    <a:pt x="732" y="1754"/>
                  </a:lnTo>
                  <a:lnTo>
                    <a:pt x="768" y="1742"/>
                  </a:lnTo>
                  <a:lnTo>
                    <a:pt x="829" y="1730"/>
                  </a:lnTo>
                  <a:lnTo>
                    <a:pt x="865" y="1693"/>
                  </a:lnTo>
                  <a:lnTo>
                    <a:pt x="925" y="1663"/>
                  </a:lnTo>
                  <a:lnTo>
                    <a:pt x="991" y="1699"/>
                  </a:lnTo>
                  <a:lnTo>
                    <a:pt x="1087" y="1675"/>
                  </a:lnTo>
                  <a:lnTo>
                    <a:pt x="1135" y="1627"/>
                  </a:lnTo>
                  <a:lnTo>
                    <a:pt x="1147" y="1687"/>
                  </a:lnTo>
                  <a:lnTo>
                    <a:pt x="1183" y="1669"/>
                  </a:lnTo>
                  <a:lnTo>
                    <a:pt x="1333" y="1514"/>
                  </a:lnTo>
                  <a:lnTo>
                    <a:pt x="1399" y="1436"/>
                  </a:lnTo>
                  <a:lnTo>
                    <a:pt x="1526" y="1382"/>
                  </a:lnTo>
                  <a:lnTo>
                    <a:pt x="1615" y="1334"/>
                  </a:lnTo>
                  <a:lnTo>
                    <a:pt x="1627" y="1346"/>
                  </a:lnTo>
                  <a:lnTo>
                    <a:pt x="1645" y="1370"/>
                  </a:lnTo>
                  <a:lnTo>
                    <a:pt x="1669" y="1400"/>
                  </a:lnTo>
                  <a:lnTo>
                    <a:pt x="1681" y="1430"/>
                  </a:lnTo>
                  <a:lnTo>
                    <a:pt x="1687" y="1448"/>
                  </a:lnTo>
                  <a:lnTo>
                    <a:pt x="1699" y="1466"/>
                  </a:lnTo>
                  <a:lnTo>
                    <a:pt x="1729" y="1520"/>
                  </a:lnTo>
                  <a:lnTo>
                    <a:pt x="1747" y="1550"/>
                  </a:lnTo>
                  <a:lnTo>
                    <a:pt x="1766" y="1574"/>
                  </a:lnTo>
                  <a:lnTo>
                    <a:pt x="1772" y="1586"/>
                  </a:lnTo>
                  <a:lnTo>
                    <a:pt x="1778" y="1592"/>
                  </a:lnTo>
                  <a:lnTo>
                    <a:pt x="2124" y="2248"/>
                  </a:lnTo>
                  <a:lnTo>
                    <a:pt x="2215" y="2266"/>
                  </a:lnTo>
                  <a:lnTo>
                    <a:pt x="1693" y="1322"/>
                  </a:lnTo>
                  <a:lnTo>
                    <a:pt x="1723" y="1262"/>
                  </a:lnTo>
                  <a:lnTo>
                    <a:pt x="1861" y="1165"/>
                  </a:lnTo>
                  <a:lnTo>
                    <a:pt x="1988" y="1129"/>
                  </a:lnTo>
                  <a:lnTo>
                    <a:pt x="2173" y="1099"/>
                  </a:lnTo>
                  <a:lnTo>
                    <a:pt x="2318" y="1075"/>
                  </a:lnTo>
                  <a:lnTo>
                    <a:pt x="2390" y="1009"/>
                  </a:lnTo>
                  <a:lnTo>
                    <a:pt x="2570" y="895"/>
                  </a:lnTo>
                  <a:lnTo>
                    <a:pt x="2570" y="805"/>
                  </a:lnTo>
                  <a:lnTo>
                    <a:pt x="2516" y="787"/>
                  </a:lnTo>
                  <a:lnTo>
                    <a:pt x="2342" y="781"/>
                  </a:lnTo>
                  <a:lnTo>
                    <a:pt x="2042" y="871"/>
                  </a:lnTo>
                  <a:lnTo>
                    <a:pt x="2114" y="763"/>
                  </a:lnTo>
                  <a:lnTo>
                    <a:pt x="2264" y="624"/>
                  </a:lnTo>
                  <a:lnTo>
                    <a:pt x="2408" y="433"/>
                  </a:lnTo>
                  <a:lnTo>
                    <a:pt x="2414" y="433"/>
                  </a:lnTo>
                  <a:lnTo>
                    <a:pt x="2426" y="421"/>
                  </a:lnTo>
                  <a:lnTo>
                    <a:pt x="2456" y="397"/>
                  </a:lnTo>
                  <a:lnTo>
                    <a:pt x="2474" y="379"/>
                  </a:lnTo>
                  <a:lnTo>
                    <a:pt x="2486" y="367"/>
                  </a:lnTo>
                  <a:lnTo>
                    <a:pt x="2492" y="355"/>
                  </a:lnTo>
                  <a:lnTo>
                    <a:pt x="2486" y="349"/>
                  </a:lnTo>
                  <a:lnTo>
                    <a:pt x="2474" y="337"/>
                  </a:lnTo>
                  <a:lnTo>
                    <a:pt x="2474" y="307"/>
                  </a:lnTo>
                  <a:lnTo>
                    <a:pt x="2474" y="271"/>
                  </a:lnTo>
                  <a:lnTo>
                    <a:pt x="2480" y="228"/>
                  </a:lnTo>
                  <a:lnTo>
                    <a:pt x="2492" y="192"/>
                  </a:lnTo>
                  <a:lnTo>
                    <a:pt x="2498" y="156"/>
                  </a:lnTo>
                  <a:lnTo>
                    <a:pt x="2504" y="132"/>
                  </a:lnTo>
                  <a:lnTo>
                    <a:pt x="2504" y="126"/>
                  </a:lnTo>
                  <a:lnTo>
                    <a:pt x="2492" y="36"/>
                  </a:lnTo>
                  <a:lnTo>
                    <a:pt x="2492" y="36"/>
                  </a:lnTo>
                  <a:lnTo>
                    <a:pt x="2492" y="24"/>
                  </a:lnTo>
                  <a:lnTo>
                    <a:pt x="2498" y="0"/>
                  </a:lnTo>
                  <a:lnTo>
                    <a:pt x="2102" y="0"/>
                  </a:lnTo>
                  <a:lnTo>
                    <a:pt x="2006" y="60"/>
                  </a:lnTo>
                  <a:lnTo>
                    <a:pt x="1909" y="90"/>
                  </a:lnTo>
                  <a:lnTo>
                    <a:pt x="1808" y="337"/>
                  </a:lnTo>
                  <a:lnTo>
                    <a:pt x="1747" y="535"/>
                  </a:lnTo>
                  <a:lnTo>
                    <a:pt x="1687" y="588"/>
                  </a:lnTo>
                  <a:lnTo>
                    <a:pt x="1711" y="469"/>
                  </a:lnTo>
                  <a:lnTo>
                    <a:pt x="1687" y="343"/>
                  </a:lnTo>
                  <a:lnTo>
                    <a:pt x="1633" y="144"/>
                  </a:lnTo>
                  <a:lnTo>
                    <a:pt x="1585" y="12"/>
                  </a:lnTo>
                  <a:lnTo>
                    <a:pt x="1579" y="0"/>
                  </a:lnTo>
                  <a:lnTo>
                    <a:pt x="786" y="0"/>
                  </a:lnTo>
                  <a:lnTo>
                    <a:pt x="738" y="186"/>
                  </a:lnTo>
                  <a:lnTo>
                    <a:pt x="756" y="463"/>
                  </a:lnTo>
                  <a:lnTo>
                    <a:pt x="756" y="463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800" name="Freeform 8"/>
            <p:cNvSpPr>
              <a:spLocks/>
            </p:cNvSpPr>
            <p:nvPr/>
          </p:nvSpPr>
          <p:spPr bwMode="hidden">
            <a:xfrm>
              <a:off x="3525" y="1"/>
              <a:ext cx="2185" cy="1508"/>
            </a:xfrm>
            <a:custGeom>
              <a:avLst/>
              <a:gdLst/>
              <a:ahLst/>
              <a:cxnLst>
                <a:cxn ang="0">
                  <a:pos x="1034" y="767"/>
                </a:cxn>
                <a:cxn ang="0">
                  <a:pos x="1190" y="1235"/>
                </a:cxn>
                <a:cxn ang="0">
                  <a:pos x="956" y="1193"/>
                </a:cxn>
                <a:cxn ang="0">
                  <a:pos x="723" y="1127"/>
                </a:cxn>
                <a:cxn ang="0">
                  <a:pos x="442" y="1109"/>
                </a:cxn>
                <a:cxn ang="0">
                  <a:pos x="0" y="1079"/>
                </a:cxn>
                <a:cxn ang="0">
                  <a:pos x="30" y="1115"/>
                </a:cxn>
                <a:cxn ang="0">
                  <a:pos x="496" y="1133"/>
                </a:cxn>
                <a:cxn ang="0">
                  <a:pos x="777" y="1187"/>
                </a:cxn>
                <a:cxn ang="0">
                  <a:pos x="1130" y="1301"/>
                </a:cxn>
                <a:cxn ang="0">
                  <a:pos x="1070" y="1319"/>
                </a:cxn>
                <a:cxn ang="0">
                  <a:pos x="711" y="1505"/>
                </a:cxn>
                <a:cxn ang="0">
                  <a:pos x="765" y="1481"/>
                </a:cxn>
                <a:cxn ang="0">
                  <a:pos x="861" y="1439"/>
                </a:cxn>
                <a:cxn ang="0">
                  <a:pos x="1022" y="1355"/>
                </a:cxn>
                <a:cxn ang="0">
                  <a:pos x="1214" y="1295"/>
                </a:cxn>
                <a:cxn ang="0">
                  <a:pos x="1267" y="1223"/>
                </a:cxn>
                <a:cxn ang="0">
                  <a:pos x="1632" y="1043"/>
                </a:cxn>
                <a:cxn ang="0">
                  <a:pos x="1931" y="953"/>
                </a:cxn>
                <a:cxn ang="0">
                  <a:pos x="2176" y="821"/>
                </a:cxn>
                <a:cxn ang="0">
                  <a:pos x="1961" y="911"/>
                </a:cxn>
                <a:cxn ang="0">
                  <a:pos x="1656" y="989"/>
                </a:cxn>
                <a:cxn ang="0">
                  <a:pos x="1339" y="1151"/>
                </a:cxn>
                <a:cxn ang="0">
                  <a:pos x="1501" y="905"/>
                </a:cxn>
                <a:cxn ang="0">
                  <a:pos x="1620" y="545"/>
                </a:cxn>
                <a:cxn ang="0">
                  <a:pos x="1740" y="372"/>
                </a:cxn>
                <a:cxn ang="0">
                  <a:pos x="1979" y="60"/>
                </a:cxn>
                <a:cxn ang="0">
                  <a:pos x="2003" y="0"/>
                </a:cxn>
                <a:cxn ang="0">
                  <a:pos x="1973" y="0"/>
                </a:cxn>
                <a:cxn ang="0">
                  <a:pos x="1596" y="480"/>
                </a:cxn>
                <a:cxn ang="0">
                  <a:pos x="1477" y="887"/>
                </a:cxn>
                <a:cxn ang="0">
                  <a:pos x="1255" y="1175"/>
                </a:cxn>
                <a:cxn ang="0">
                  <a:pos x="1130" y="905"/>
                </a:cxn>
                <a:cxn ang="0">
                  <a:pos x="1010" y="540"/>
                </a:cxn>
                <a:cxn ang="0">
                  <a:pos x="885" y="222"/>
                </a:cxn>
                <a:cxn ang="0">
                  <a:pos x="789" y="0"/>
                </a:cxn>
                <a:cxn ang="0">
                  <a:pos x="753" y="0"/>
                </a:cxn>
                <a:cxn ang="0">
                  <a:pos x="903" y="354"/>
                </a:cxn>
                <a:cxn ang="0">
                  <a:pos x="1034" y="767"/>
                </a:cxn>
                <a:cxn ang="0">
                  <a:pos x="1034" y="767"/>
                </a:cxn>
              </a:cxnLst>
              <a:rect l="0" t="0" r="r" b="b"/>
              <a:pathLst>
                <a:path w="2176" h="1505">
                  <a:moveTo>
                    <a:pt x="1034" y="767"/>
                  </a:moveTo>
                  <a:lnTo>
                    <a:pt x="1190" y="1235"/>
                  </a:lnTo>
                  <a:lnTo>
                    <a:pt x="956" y="1193"/>
                  </a:lnTo>
                  <a:lnTo>
                    <a:pt x="723" y="1127"/>
                  </a:lnTo>
                  <a:lnTo>
                    <a:pt x="442" y="1109"/>
                  </a:lnTo>
                  <a:lnTo>
                    <a:pt x="0" y="1079"/>
                  </a:lnTo>
                  <a:lnTo>
                    <a:pt x="30" y="1115"/>
                  </a:lnTo>
                  <a:lnTo>
                    <a:pt x="496" y="1133"/>
                  </a:lnTo>
                  <a:lnTo>
                    <a:pt x="777" y="1187"/>
                  </a:lnTo>
                  <a:lnTo>
                    <a:pt x="1130" y="1301"/>
                  </a:lnTo>
                  <a:lnTo>
                    <a:pt x="1070" y="1319"/>
                  </a:lnTo>
                  <a:lnTo>
                    <a:pt x="711" y="1505"/>
                  </a:lnTo>
                  <a:lnTo>
                    <a:pt x="765" y="1481"/>
                  </a:lnTo>
                  <a:lnTo>
                    <a:pt x="861" y="1439"/>
                  </a:lnTo>
                  <a:lnTo>
                    <a:pt x="1022" y="1355"/>
                  </a:lnTo>
                  <a:lnTo>
                    <a:pt x="1214" y="1295"/>
                  </a:lnTo>
                  <a:lnTo>
                    <a:pt x="1267" y="1223"/>
                  </a:lnTo>
                  <a:lnTo>
                    <a:pt x="1632" y="1043"/>
                  </a:lnTo>
                  <a:lnTo>
                    <a:pt x="1931" y="953"/>
                  </a:lnTo>
                  <a:lnTo>
                    <a:pt x="2176" y="821"/>
                  </a:lnTo>
                  <a:lnTo>
                    <a:pt x="1961" y="911"/>
                  </a:lnTo>
                  <a:lnTo>
                    <a:pt x="1656" y="989"/>
                  </a:lnTo>
                  <a:lnTo>
                    <a:pt x="1339" y="1151"/>
                  </a:lnTo>
                  <a:lnTo>
                    <a:pt x="1501" y="905"/>
                  </a:lnTo>
                  <a:lnTo>
                    <a:pt x="1620" y="545"/>
                  </a:lnTo>
                  <a:lnTo>
                    <a:pt x="1740" y="372"/>
                  </a:lnTo>
                  <a:lnTo>
                    <a:pt x="1979" y="60"/>
                  </a:lnTo>
                  <a:lnTo>
                    <a:pt x="2003" y="0"/>
                  </a:lnTo>
                  <a:lnTo>
                    <a:pt x="1973" y="0"/>
                  </a:lnTo>
                  <a:lnTo>
                    <a:pt x="1596" y="480"/>
                  </a:lnTo>
                  <a:lnTo>
                    <a:pt x="1477" y="887"/>
                  </a:lnTo>
                  <a:lnTo>
                    <a:pt x="1255" y="1175"/>
                  </a:lnTo>
                  <a:lnTo>
                    <a:pt x="1130" y="905"/>
                  </a:lnTo>
                  <a:lnTo>
                    <a:pt x="1010" y="540"/>
                  </a:lnTo>
                  <a:lnTo>
                    <a:pt x="885" y="222"/>
                  </a:lnTo>
                  <a:lnTo>
                    <a:pt x="789" y="0"/>
                  </a:lnTo>
                  <a:lnTo>
                    <a:pt x="753" y="0"/>
                  </a:lnTo>
                  <a:lnTo>
                    <a:pt x="903" y="354"/>
                  </a:lnTo>
                  <a:lnTo>
                    <a:pt x="1034" y="767"/>
                  </a:lnTo>
                  <a:lnTo>
                    <a:pt x="1034" y="767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801" name="Freeform 9"/>
            <p:cNvSpPr>
              <a:spLocks/>
            </p:cNvSpPr>
            <p:nvPr/>
          </p:nvSpPr>
          <p:spPr bwMode="hidden">
            <a:xfrm>
              <a:off x="0" y="649"/>
              <a:ext cx="816" cy="806"/>
            </a:xfrm>
            <a:custGeom>
              <a:avLst/>
              <a:gdLst/>
              <a:ahLst/>
              <a:cxnLst>
                <a:cxn ang="0">
                  <a:pos x="161" y="564"/>
                </a:cxn>
                <a:cxn ang="0">
                  <a:pos x="329" y="438"/>
                </a:cxn>
                <a:cxn ang="0">
                  <a:pos x="646" y="216"/>
                </a:cxn>
                <a:cxn ang="0">
                  <a:pos x="813" y="0"/>
                </a:cxn>
                <a:cxn ang="0">
                  <a:pos x="676" y="150"/>
                </a:cxn>
                <a:cxn ang="0">
                  <a:pos x="144" y="504"/>
                </a:cxn>
                <a:cxn ang="0">
                  <a:pos x="0" y="732"/>
                </a:cxn>
                <a:cxn ang="0">
                  <a:pos x="0" y="804"/>
                </a:cxn>
                <a:cxn ang="0">
                  <a:pos x="161" y="564"/>
                </a:cxn>
                <a:cxn ang="0">
                  <a:pos x="161" y="564"/>
                </a:cxn>
              </a:cxnLst>
              <a:rect l="0" t="0" r="r" b="b"/>
              <a:pathLst>
                <a:path w="813" h="804">
                  <a:moveTo>
                    <a:pt x="161" y="564"/>
                  </a:moveTo>
                  <a:lnTo>
                    <a:pt x="329" y="438"/>
                  </a:lnTo>
                  <a:lnTo>
                    <a:pt x="646" y="216"/>
                  </a:lnTo>
                  <a:lnTo>
                    <a:pt x="813" y="0"/>
                  </a:lnTo>
                  <a:lnTo>
                    <a:pt x="676" y="150"/>
                  </a:lnTo>
                  <a:lnTo>
                    <a:pt x="144" y="504"/>
                  </a:lnTo>
                  <a:lnTo>
                    <a:pt x="0" y="732"/>
                  </a:lnTo>
                  <a:lnTo>
                    <a:pt x="0" y="804"/>
                  </a:lnTo>
                  <a:lnTo>
                    <a:pt x="161" y="564"/>
                  </a:lnTo>
                  <a:lnTo>
                    <a:pt x="161" y="564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802" name="Freeform 10"/>
            <p:cNvSpPr>
              <a:spLocks/>
            </p:cNvSpPr>
            <p:nvPr/>
          </p:nvSpPr>
          <p:spPr bwMode="hidden">
            <a:xfrm>
              <a:off x="0" y="1545"/>
              <a:ext cx="762" cy="107"/>
            </a:xfrm>
            <a:custGeom>
              <a:avLst/>
              <a:gdLst/>
              <a:ahLst/>
              <a:cxnLst>
                <a:cxn ang="0">
                  <a:pos x="460" y="66"/>
                </a:cxn>
                <a:cxn ang="0">
                  <a:pos x="759" y="0"/>
                </a:cxn>
                <a:cxn ang="0">
                  <a:pos x="496" y="36"/>
                </a:cxn>
                <a:cxn ang="0">
                  <a:pos x="138" y="48"/>
                </a:cxn>
                <a:cxn ang="0">
                  <a:pos x="0" y="78"/>
                </a:cxn>
                <a:cxn ang="0">
                  <a:pos x="0" y="107"/>
                </a:cxn>
                <a:cxn ang="0">
                  <a:pos x="96" y="89"/>
                </a:cxn>
                <a:cxn ang="0">
                  <a:pos x="460" y="66"/>
                </a:cxn>
                <a:cxn ang="0">
                  <a:pos x="460" y="66"/>
                </a:cxn>
              </a:cxnLst>
              <a:rect l="0" t="0" r="r" b="b"/>
              <a:pathLst>
                <a:path w="759" h="107">
                  <a:moveTo>
                    <a:pt x="460" y="66"/>
                  </a:moveTo>
                  <a:lnTo>
                    <a:pt x="759" y="0"/>
                  </a:lnTo>
                  <a:lnTo>
                    <a:pt x="496" y="36"/>
                  </a:lnTo>
                  <a:lnTo>
                    <a:pt x="138" y="48"/>
                  </a:lnTo>
                  <a:lnTo>
                    <a:pt x="0" y="78"/>
                  </a:lnTo>
                  <a:lnTo>
                    <a:pt x="0" y="107"/>
                  </a:lnTo>
                  <a:lnTo>
                    <a:pt x="96" y="89"/>
                  </a:lnTo>
                  <a:lnTo>
                    <a:pt x="460" y="66"/>
                  </a:lnTo>
                  <a:lnTo>
                    <a:pt x="460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803" name="Freeform 11"/>
            <p:cNvSpPr>
              <a:spLocks/>
            </p:cNvSpPr>
            <p:nvPr/>
          </p:nvSpPr>
          <p:spPr bwMode="hidden">
            <a:xfrm>
              <a:off x="2314" y="3431"/>
              <a:ext cx="3182" cy="745"/>
            </a:xfrm>
            <a:custGeom>
              <a:avLst/>
              <a:gdLst/>
              <a:ahLst/>
              <a:cxnLst>
                <a:cxn ang="0">
                  <a:pos x="1387" y="239"/>
                </a:cxn>
                <a:cxn ang="0">
                  <a:pos x="1734" y="233"/>
                </a:cxn>
                <a:cxn ang="0">
                  <a:pos x="2087" y="251"/>
                </a:cxn>
                <a:cxn ang="0">
                  <a:pos x="2505" y="233"/>
                </a:cxn>
                <a:cxn ang="0">
                  <a:pos x="3169" y="204"/>
                </a:cxn>
                <a:cxn ang="0">
                  <a:pos x="3115" y="186"/>
                </a:cxn>
                <a:cxn ang="0">
                  <a:pos x="2422" y="221"/>
                </a:cxn>
                <a:cxn ang="0">
                  <a:pos x="2003" y="221"/>
                </a:cxn>
                <a:cxn ang="0">
                  <a:pos x="1459" y="186"/>
                </a:cxn>
                <a:cxn ang="0">
                  <a:pos x="1543" y="168"/>
                </a:cxn>
                <a:cxn ang="0">
                  <a:pos x="2039" y="0"/>
                </a:cxn>
                <a:cxn ang="0">
                  <a:pos x="1961" y="24"/>
                </a:cxn>
                <a:cxn ang="0">
                  <a:pos x="1836" y="66"/>
                </a:cxn>
                <a:cxn ang="0">
                  <a:pos x="1602" y="138"/>
                </a:cxn>
                <a:cxn ang="0">
                  <a:pos x="1339" y="198"/>
                </a:cxn>
                <a:cxn ang="0">
                  <a:pos x="1268" y="251"/>
                </a:cxn>
                <a:cxn ang="0">
                  <a:pos x="765" y="413"/>
                </a:cxn>
                <a:cxn ang="0">
                  <a:pos x="335" y="503"/>
                </a:cxn>
                <a:cxn ang="0">
                  <a:pos x="0" y="617"/>
                </a:cxn>
                <a:cxn ang="0">
                  <a:pos x="299" y="539"/>
                </a:cxn>
                <a:cxn ang="0">
                  <a:pos x="735" y="449"/>
                </a:cxn>
                <a:cxn ang="0">
                  <a:pos x="1178" y="311"/>
                </a:cxn>
                <a:cxn ang="0">
                  <a:pos x="981" y="491"/>
                </a:cxn>
                <a:cxn ang="0">
                  <a:pos x="867" y="743"/>
                </a:cxn>
                <a:cxn ang="0">
                  <a:pos x="861" y="743"/>
                </a:cxn>
                <a:cxn ang="0">
                  <a:pos x="933" y="743"/>
                </a:cxn>
                <a:cxn ang="0">
                  <a:pos x="1022" y="497"/>
                </a:cxn>
                <a:cxn ang="0">
                  <a:pos x="1297" y="281"/>
                </a:cxn>
                <a:cxn ang="0">
                  <a:pos x="1531" y="449"/>
                </a:cxn>
                <a:cxn ang="0">
                  <a:pos x="1770" y="677"/>
                </a:cxn>
                <a:cxn ang="0">
                  <a:pos x="1854" y="743"/>
                </a:cxn>
                <a:cxn ang="0">
                  <a:pos x="1919" y="743"/>
                </a:cxn>
                <a:cxn ang="0">
                  <a:pos x="1692" y="527"/>
                </a:cxn>
                <a:cxn ang="0">
                  <a:pos x="1387" y="239"/>
                </a:cxn>
                <a:cxn ang="0">
                  <a:pos x="1387" y="239"/>
                </a:cxn>
              </a:cxnLst>
              <a:rect l="0" t="0" r="r" b="b"/>
              <a:pathLst>
                <a:path w="3169" h="743">
                  <a:moveTo>
                    <a:pt x="1387" y="239"/>
                  </a:moveTo>
                  <a:lnTo>
                    <a:pt x="1734" y="233"/>
                  </a:lnTo>
                  <a:lnTo>
                    <a:pt x="2087" y="251"/>
                  </a:lnTo>
                  <a:lnTo>
                    <a:pt x="2505" y="233"/>
                  </a:lnTo>
                  <a:lnTo>
                    <a:pt x="3169" y="204"/>
                  </a:lnTo>
                  <a:lnTo>
                    <a:pt x="3115" y="186"/>
                  </a:lnTo>
                  <a:lnTo>
                    <a:pt x="2422" y="221"/>
                  </a:lnTo>
                  <a:lnTo>
                    <a:pt x="2003" y="221"/>
                  </a:lnTo>
                  <a:lnTo>
                    <a:pt x="1459" y="186"/>
                  </a:lnTo>
                  <a:lnTo>
                    <a:pt x="1543" y="168"/>
                  </a:lnTo>
                  <a:lnTo>
                    <a:pt x="2039" y="0"/>
                  </a:lnTo>
                  <a:lnTo>
                    <a:pt x="1961" y="24"/>
                  </a:lnTo>
                  <a:lnTo>
                    <a:pt x="1836" y="66"/>
                  </a:lnTo>
                  <a:lnTo>
                    <a:pt x="1602" y="138"/>
                  </a:lnTo>
                  <a:lnTo>
                    <a:pt x="1339" y="198"/>
                  </a:lnTo>
                  <a:lnTo>
                    <a:pt x="1268" y="251"/>
                  </a:lnTo>
                  <a:lnTo>
                    <a:pt x="765" y="413"/>
                  </a:lnTo>
                  <a:lnTo>
                    <a:pt x="335" y="503"/>
                  </a:lnTo>
                  <a:lnTo>
                    <a:pt x="0" y="617"/>
                  </a:lnTo>
                  <a:lnTo>
                    <a:pt x="299" y="539"/>
                  </a:lnTo>
                  <a:lnTo>
                    <a:pt x="735" y="449"/>
                  </a:lnTo>
                  <a:lnTo>
                    <a:pt x="1178" y="311"/>
                  </a:lnTo>
                  <a:lnTo>
                    <a:pt x="981" y="491"/>
                  </a:lnTo>
                  <a:lnTo>
                    <a:pt x="867" y="743"/>
                  </a:lnTo>
                  <a:lnTo>
                    <a:pt x="861" y="743"/>
                  </a:lnTo>
                  <a:lnTo>
                    <a:pt x="933" y="743"/>
                  </a:lnTo>
                  <a:lnTo>
                    <a:pt x="1022" y="497"/>
                  </a:lnTo>
                  <a:lnTo>
                    <a:pt x="1297" y="281"/>
                  </a:lnTo>
                  <a:lnTo>
                    <a:pt x="1531" y="449"/>
                  </a:lnTo>
                  <a:lnTo>
                    <a:pt x="1770" y="677"/>
                  </a:lnTo>
                  <a:lnTo>
                    <a:pt x="1854" y="743"/>
                  </a:lnTo>
                  <a:lnTo>
                    <a:pt x="1919" y="743"/>
                  </a:lnTo>
                  <a:lnTo>
                    <a:pt x="1692" y="527"/>
                  </a:lnTo>
                  <a:lnTo>
                    <a:pt x="1387" y="239"/>
                  </a:lnTo>
                  <a:lnTo>
                    <a:pt x="1387" y="239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804" name="Rectangle 12"/>
            <p:cNvSpPr>
              <a:spLocks noChangeArrowheads="1"/>
            </p:cNvSpPr>
            <p:nvPr/>
          </p:nvSpPr>
          <p:spPr bwMode="hidden">
            <a:xfrm>
              <a:off x="192" y="127"/>
              <a:ext cx="1" cy="1"/>
            </a:xfrm>
            <a:prstGeom prst="rect">
              <a:avLst/>
            </a:prstGeom>
            <a:solidFill>
              <a:srgbClr val="9A1E8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805" name="Rectangle 13"/>
            <p:cNvSpPr>
              <a:spLocks noChangeArrowheads="1"/>
            </p:cNvSpPr>
            <p:nvPr/>
          </p:nvSpPr>
          <p:spPr bwMode="hidden">
            <a:xfrm>
              <a:off x="204" y="131"/>
              <a:ext cx="1" cy="1"/>
            </a:xfrm>
            <a:prstGeom prst="rect">
              <a:avLst/>
            </a:prstGeom>
            <a:solidFill>
              <a:srgbClr val="9A1E8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806" name="Freeform 14"/>
            <p:cNvSpPr>
              <a:spLocks/>
            </p:cNvSpPr>
            <p:nvPr/>
          </p:nvSpPr>
          <p:spPr bwMode="hidden">
            <a:xfrm>
              <a:off x="0" y="4032"/>
              <a:ext cx="5760" cy="288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807" name="Freeform 15"/>
            <p:cNvSpPr>
              <a:spLocks/>
            </p:cNvSpPr>
            <p:nvPr/>
          </p:nvSpPr>
          <p:spPr bwMode="hidden">
            <a:xfrm>
              <a:off x="0" y="4032"/>
              <a:ext cx="5760" cy="336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808" name="Freeform 16"/>
            <p:cNvSpPr>
              <a:spLocks/>
            </p:cNvSpPr>
            <p:nvPr/>
          </p:nvSpPr>
          <p:spPr bwMode="hidden">
            <a:xfrm>
              <a:off x="0" y="0"/>
              <a:ext cx="5760" cy="288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56078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809" name="Freeform 17"/>
            <p:cNvSpPr>
              <a:spLocks/>
            </p:cNvSpPr>
            <p:nvPr/>
          </p:nvSpPr>
          <p:spPr bwMode="hidden">
            <a:xfrm>
              <a:off x="509" y="229"/>
              <a:ext cx="3188" cy="2024"/>
            </a:xfrm>
            <a:custGeom>
              <a:avLst/>
              <a:gdLst/>
              <a:ahLst/>
              <a:cxnLst>
                <a:cxn ang="0">
                  <a:pos x="871" y="1423"/>
                </a:cxn>
                <a:cxn ang="0">
                  <a:pos x="907" y="1393"/>
                </a:cxn>
                <a:cxn ang="0">
                  <a:pos x="991" y="1320"/>
                </a:cxn>
                <a:cxn ang="0">
                  <a:pos x="1033" y="1297"/>
                </a:cxn>
                <a:cxn ang="0">
                  <a:pos x="1086" y="1249"/>
                </a:cxn>
                <a:cxn ang="0">
                  <a:pos x="1123" y="1219"/>
                </a:cxn>
                <a:cxn ang="0">
                  <a:pos x="1057" y="1153"/>
                </a:cxn>
                <a:cxn ang="0">
                  <a:pos x="877" y="1021"/>
                </a:cxn>
                <a:cxn ang="0">
                  <a:pos x="655" y="907"/>
                </a:cxn>
                <a:cxn ang="0">
                  <a:pos x="655" y="846"/>
                </a:cxn>
                <a:cxn ang="0">
                  <a:pos x="643" y="708"/>
                </a:cxn>
                <a:cxn ang="0">
                  <a:pos x="552" y="642"/>
                </a:cxn>
                <a:cxn ang="0">
                  <a:pos x="510" y="570"/>
                </a:cxn>
                <a:cxn ang="0">
                  <a:pos x="637" y="564"/>
                </a:cxn>
                <a:cxn ang="0">
                  <a:pos x="763" y="570"/>
                </a:cxn>
                <a:cxn ang="0">
                  <a:pos x="1091" y="850"/>
                </a:cxn>
                <a:cxn ang="0">
                  <a:pos x="1009" y="566"/>
                </a:cxn>
                <a:cxn ang="0">
                  <a:pos x="1054" y="265"/>
                </a:cxn>
                <a:cxn ang="0">
                  <a:pos x="1249" y="0"/>
                </a:cxn>
                <a:cxn ang="0">
                  <a:pos x="1466" y="292"/>
                </a:cxn>
                <a:cxn ang="0">
                  <a:pos x="1475" y="548"/>
                </a:cxn>
                <a:cxn ang="0">
                  <a:pos x="1567" y="630"/>
                </a:cxn>
                <a:cxn ang="0">
                  <a:pos x="1795" y="365"/>
                </a:cxn>
                <a:cxn ang="0">
                  <a:pos x="2245" y="150"/>
                </a:cxn>
                <a:cxn ang="0">
                  <a:pos x="2618" y="180"/>
                </a:cxn>
                <a:cxn ang="0">
                  <a:pos x="3050" y="150"/>
                </a:cxn>
                <a:cxn ang="0">
                  <a:pos x="3140" y="210"/>
                </a:cxn>
                <a:cxn ang="0">
                  <a:pos x="2990" y="210"/>
                </a:cxn>
                <a:cxn ang="0">
                  <a:pos x="2834" y="377"/>
                </a:cxn>
                <a:cxn ang="0">
                  <a:pos x="2702" y="648"/>
                </a:cxn>
                <a:cxn ang="0">
                  <a:pos x="2582" y="828"/>
                </a:cxn>
                <a:cxn ang="0">
                  <a:pos x="2234" y="1009"/>
                </a:cxn>
                <a:cxn ang="0">
                  <a:pos x="1963" y="1075"/>
                </a:cxn>
                <a:cxn ang="0">
                  <a:pos x="2257" y="1111"/>
                </a:cxn>
                <a:cxn ang="0">
                  <a:pos x="2600" y="1207"/>
                </a:cxn>
                <a:cxn ang="0">
                  <a:pos x="2894" y="1441"/>
                </a:cxn>
                <a:cxn ang="0">
                  <a:pos x="3122" y="1555"/>
                </a:cxn>
                <a:cxn ang="0">
                  <a:pos x="3032" y="1585"/>
                </a:cxn>
                <a:cxn ang="0">
                  <a:pos x="3008" y="1591"/>
                </a:cxn>
                <a:cxn ang="0">
                  <a:pos x="2960" y="1597"/>
                </a:cxn>
                <a:cxn ang="0">
                  <a:pos x="2882" y="1609"/>
                </a:cxn>
                <a:cxn ang="0">
                  <a:pos x="2846" y="1609"/>
                </a:cxn>
                <a:cxn ang="0">
                  <a:pos x="2774" y="1615"/>
                </a:cxn>
                <a:cxn ang="0">
                  <a:pos x="2726" y="1621"/>
                </a:cxn>
                <a:cxn ang="0">
                  <a:pos x="2708" y="1621"/>
                </a:cxn>
                <a:cxn ang="0">
                  <a:pos x="2594" y="1657"/>
                </a:cxn>
                <a:cxn ang="0">
                  <a:pos x="2533" y="1663"/>
                </a:cxn>
                <a:cxn ang="0">
                  <a:pos x="2444" y="1675"/>
                </a:cxn>
                <a:cxn ang="0">
                  <a:pos x="2378" y="1687"/>
                </a:cxn>
                <a:cxn ang="0">
                  <a:pos x="2360" y="1705"/>
                </a:cxn>
                <a:cxn ang="0">
                  <a:pos x="2305" y="1687"/>
                </a:cxn>
                <a:cxn ang="0">
                  <a:pos x="2263" y="1663"/>
                </a:cxn>
                <a:cxn ang="0">
                  <a:pos x="2017" y="1585"/>
                </a:cxn>
                <a:cxn ang="0">
                  <a:pos x="1711" y="1453"/>
                </a:cxn>
                <a:cxn ang="0">
                  <a:pos x="1880" y="1844"/>
                </a:cxn>
                <a:cxn ang="0">
                  <a:pos x="1771" y="1922"/>
                </a:cxn>
                <a:cxn ang="0">
                  <a:pos x="1531" y="1753"/>
                </a:cxn>
                <a:cxn ang="0">
                  <a:pos x="1411" y="1477"/>
                </a:cxn>
                <a:cxn ang="0">
                  <a:pos x="1219" y="1291"/>
                </a:cxn>
                <a:cxn ang="0">
                  <a:pos x="127" y="2006"/>
                </a:cxn>
                <a:cxn ang="0">
                  <a:pos x="865" y="1429"/>
                </a:cxn>
              </a:cxnLst>
              <a:rect l="0" t="0" r="r" b="b"/>
              <a:pathLst>
                <a:path w="3188" h="2024">
                  <a:moveTo>
                    <a:pt x="865" y="1429"/>
                  </a:moveTo>
                  <a:lnTo>
                    <a:pt x="871" y="1423"/>
                  </a:lnTo>
                  <a:lnTo>
                    <a:pt x="889" y="1411"/>
                  </a:lnTo>
                  <a:lnTo>
                    <a:pt x="907" y="1393"/>
                  </a:lnTo>
                  <a:lnTo>
                    <a:pt x="937" y="1369"/>
                  </a:lnTo>
                  <a:lnTo>
                    <a:pt x="991" y="1320"/>
                  </a:lnTo>
                  <a:lnTo>
                    <a:pt x="1015" y="1309"/>
                  </a:lnTo>
                  <a:lnTo>
                    <a:pt x="1033" y="1297"/>
                  </a:lnTo>
                  <a:lnTo>
                    <a:pt x="1057" y="1279"/>
                  </a:lnTo>
                  <a:lnTo>
                    <a:pt x="1086" y="1249"/>
                  </a:lnTo>
                  <a:lnTo>
                    <a:pt x="1111" y="1225"/>
                  </a:lnTo>
                  <a:lnTo>
                    <a:pt x="1123" y="1219"/>
                  </a:lnTo>
                  <a:lnTo>
                    <a:pt x="1123" y="1213"/>
                  </a:lnTo>
                  <a:lnTo>
                    <a:pt x="1057" y="1153"/>
                  </a:lnTo>
                  <a:lnTo>
                    <a:pt x="979" y="1051"/>
                  </a:lnTo>
                  <a:lnTo>
                    <a:pt x="877" y="1021"/>
                  </a:lnTo>
                  <a:lnTo>
                    <a:pt x="685" y="931"/>
                  </a:lnTo>
                  <a:lnTo>
                    <a:pt x="655" y="907"/>
                  </a:lnTo>
                  <a:lnTo>
                    <a:pt x="721" y="876"/>
                  </a:lnTo>
                  <a:lnTo>
                    <a:pt x="655" y="846"/>
                  </a:lnTo>
                  <a:lnTo>
                    <a:pt x="612" y="774"/>
                  </a:lnTo>
                  <a:lnTo>
                    <a:pt x="643" y="708"/>
                  </a:lnTo>
                  <a:lnTo>
                    <a:pt x="600" y="660"/>
                  </a:lnTo>
                  <a:lnTo>
                    <a:pt x="552" y="642"/>
                  </a:lnTo>
                  <a:lnTo>
                    <a:pt x="528" y="594"/>
                  </a:lnTo>
                  <a:lnTo>
                    <a:pt x="510" y="570"/>
                  </a:lnTo>
                  <a:lnTo>
                    <a:pt x="552" y="552"/>
                  </a:lnTo>
                  <a:lnTo>
                    <a:pt x="637" y="564"/>
                  </a:lnTo>
                  <a:lnTo>
                    <a:pt x="721" y="576"/>
                  </a:lnTo>
                  <a:lnTo>
                    <a:pt x="763" y="570"/>
                  </a:lnTo>
                  <a:lnTo>
                    <a:pt x="931" y="696"/>
                  </a:lnTo>
                  <a:lnTo>
                    <a:pt x="1091" y="850"/>
                  </a:lnTo>
                  <a:lnTo>
                    <a:pt x="1073" y="685"/>
                  </a:lnTo>
                  <a:lnTo>
                    <a:pt x="1009" y="566"/>
                  </a:lnTo>
                  <a:lnTo>
                    <a:pt x="945" y="393"/>
                  </a:lnTo>
                  <a:lnTo>
                    <a:pt x="1054" y="265"/>
                  </a:lnTo>
                  <a:lnTo>
                    <a:pt x="1137" y="45"/>
                  </a:lnTo>
                  <a:lnTo>
                    <a:pt x="1249" y="0"/>
                  </a:lnTo>
                  <a:lnTo>
                    <a:pt x="1338" y="137"/>
                  </a:lnTo>
                  <a:lnTo>
                    <a:pt x="1466" y="292"/>
                  </a:lnTo>
                  <a:lnTo>
                    <a:pt x="1502" y="411"/>
                  </a:lnTo>
                  <a:lnTo>
                    <a:pt x="1475" y="548"/>
                  </a:lnTo>
                  <a:lnTo>
                    <a:pt x="1347" y="768"/>
                  </a:lnTo>
                  <a:lnTo>
                    <a:pt x="1567" y="630"/>
                  </a:lnTo>
                  <a:lnTo>
                    <a:pt x="1687" y="462"/>
                  </a:lnTo>
                  <a:lnTo>
                    <a:pt x="1795" y="365"/>
                  </a:lnTo>
                  <a:lnTo>
                    <a:pt x="1940" y="239"/>
                  </a:lnTo>
                  <a:lnTo>
                    <a:pt x="2245" y="150"/>
                  </a:lnTo>
                  <a:lnTo>
                    <a:pt x="2498" y="138"/>
                  </a:lnTo>
                  <a:lnTo>
                    <a:pt x="2618" y="180"/>
                  </a:lnTo>
                  <a:lnTo>
                    <a:pt x="2815" y="138"/>
                  </a:lnTo>
                  <a:lnTo>
                    <a:pt x="3050" y="150"/>
                  </a:lnTo>
                  <a:lnTo>
                    <a:pt x="3176" y="168"/>
                  </a:lnTo>
                  <a:lnTo>
                    <a:pt x="3140" y="210"/>
                  </a:lnTo>
                  <a:lnTo>
                    <a:pt x="3116" y="192"/>
                  </a:lnTo>
                  <a:lnTo>
                    <a:pt x="2990" y="210"/>
                  </a:lnTo>
                  <a:lnTo>
                    <a:pt x="2906" y="263"/>
                  </a:lnTo>
                  <a:lnTo>
                    <a:pt x="2834" y="377"/>
                  </a:lnTo>
                  <a:lnTo>
                    <a:pt x="2768" y="534"/>
                  </a:lnTo>
                  <a:lnTo>
                    <a:pt x="2702" y="648"/>
                  </a:lnTo>
                  <a:lnTo>
                    <a:pt x="2738" y="726"/>
                  </a:lnTo>
                  <a:lnTo>
                    <a:pt x="2582" y="828"/>
                  </a:lnTo>
                  <a:lnTo>
                    <a:pt x="2444" y="913"/>
                  </a:lnTo>
                  <a:lnTo>
                    <a:pt x="2234" y="1009"/>
                  </a:lnTo>
                  <a:lnTo>
                    <a:pt x="2096" y="1063"/>
                  </a:lnTo>
                  <a:lnTo>
                    <a:pt x="1963" y="1075"/>
                  </a:lnTo>
                  <a:lnTo>
                    <a:pt x="2035" y="1117"/>
                  </a:lnTo>
                  <a:lnTo>
                    <a:pt x="2257" y="1111"/>
                  </a:lnTo>
                  <a:lnTo>
                    <a:pt x="2545" y="1135"/>
                  </a:lnTo>
                  <a:lnTo>
                    <a:pt x="2600" y="1207"/>
                  </a:lnTo>
                  <a:lnTo>
                    <a:pt x="2726" y="1303"/>
                  </a:lnTo>
                  <a:lnTo>
                    <a:pt x="2894" y="1441"/>
                  </a:lnTo>
                  <a:lnTo>
                    <a:pt x="2984" y="1471"/>
                  </a:lnTo>
                  <a:lnTo>
                    <a:pt x="3122" y="1555"/>
                  </a:lnTo>
                  <a:lnTo>
                    <a:pt x="3188" y="1543"/>
                  </a:lnTo>
                  <a:lnTo>
                    <a:pt x="3032" y="1585"/>
                  </a:lnTo>
                  <a:lnTo>
                    <a:pt x="3026" y="1585"/>
                  </a:lnTo>
                  <a:lnTo>
                    <a:pt x="3008" y="1591"/>
                  </a:lnTo>
                  <a:lnTo>
                    <a:pt x="2984" y="1591"/>
                  </a:lnTo>
                  <a:lnTo>
                    <a:pt x="2960" y="1597"/>
                  </a:lnTo>
                  <a:lnTo>
                    <a:pt x="2906" y="1603"/>
                  </a:lnTo>
                  <a:lnTo>
                    <a:pt x="2882" y="1609"/>
                  </a:lnTo>
                  <a:lnTo>
                    <a:pt x="2864" y="1609"/>
                  </a:lnTo>
                  <a:lnTo>
                    <a:pt x="2846" y="1609"/>
                  </a:lnTo>
                  <a:lnTo>
                    <a:pt x="2828" y="1609"/>
                  </a:lnTo>
                  <a:lnTo>
                    <a:pt x="2774" y="1615"/>
                  </a:lnTo>
                  <a:lnTo>
                    <a:pt x="2750" y="1615"/>
                  </a:lnTo>
                  <a:lnTo>
                    <a:pt x="2726" y="1621"/>
                  </a:lnTo>
                  <a:lnTo>
                    <a:pt x="2714" y="1621"/>
                  </a:lnTo>
                  <a:lnTo>
                    <a:pt x="2708" y="1621"/>
                  </a:lnTo>
                  <a:lnTo>
                    <a:pt x="2606" y="1657"/>
                  </a:lnTo>
                  <a:lnTo>
                    <a:pt x="2594" y="1657"/>
                  </a:lnTo>
                  <a:lnTo>
                    <a:pt x="2569" y="1657"/>
                  </a:lnTo>
                  <a:lnTo>
                    <a:pt x="2533" y="1663"/>
                  </a:lnTo>
                  <a:lnTo>
                    <a:pt x="2486" y="1669"/>
                  </a:lnTo>
                  <a:lnTo>
                    <a:pt x="2444" y="1675"/>
                  </a:lnTo>
                  <a:lnTo>
                    <a:pt x="2408" y="1681"/>
                  </a:lnTo>
                  <a:lnTo>
                    <a:pt x="2378" y="1687"/>
                  </a:lnTo>
                  <a:lnTo>
                    <a:pt x="2366" y="1699"/>
                  </a:lnTo>
                  <a:lnTo>
                    <a:pt x="2360" y="1705"/>
                  </a:lnTo>
                  <a:lnTo>
                    <a:pt x="2342" y="1705"/>
                  </a:lnTo>
                  <a:lnTo>
                    <a:pt x="2305" y="1687"/>
                  </a:lnTo>
                  <a:lnTo>
                    <a:pt x="2275" y="1669"/>
                  </a:lnTo>
                  <a:lnTo>
                    <a:pt x="2263" y="1663"/>
                  </a:lnTo>
                  <a:lnTo>
                    <a:pt x="2257" y="1657"/>
                  </a:lnTo>
                  <a:lnTo>
                    <a:pt x="2017" y="1585"/>
                  </a:lnTo>
                  <a:lnTo>
                    <a:pt x="1844" y="1489"/>
                  </a:lnTo>
                  <a:lnTo>
                    <a:pt x="1711" y="1453"/>
                  </a:lnTo>
                  <a:lnTo>
                    <a:pt x="1856" y="1693"/>
                  </a:lnTo>
                  <a:lnTo>
                    <a:pt x="1880" y="1844"/>
                  </a:lnTo>
                  <a:lnTo>
                    <a:pt x="1856" y="1994"/>
                  </a:lnTo>
                  <a:lnTo>
                    <a:pt x="1771" y="1922"/>
                  </a:lnTo>
                  <a:lnTo>
                    <a:pt x="1616" y="1795"/>
                  </a:lnTo>
                  <a:lnTo>
                    <a:pt x="1531" y="1753"/>
                  </a:lnTo>
                  <a:lnTo>
                    <a:pt x="1483" y="1633"/>
                  </a:lnTo>
                  <a:lnTo>
                    <a:pt x="1411" y="1477"/>
                  </a:lnTo>
                  <a:lnTo>
                    <a:pt x="1358" y="1381"/>
                  </a:lnTo>
                  <a:lnTo>
                    <a:pt x="1219" y="1291"/>
                  </a:lnTo>
                  <a:lnTo>
                    <a:pt x="1147" y="1279"/>
                  </a:lnTo>
                  <a:lnTo>
                    <a:pt x="127" y="2006"/>
                  </a:lnTo>
                  <a:lnTo>
                    <a:pt x="0" y="2024"/>
                  </a:lnTo>
                  <a:lnTo>
                    <a:pt x="865" y="1429"/>
                  </a:lnTo>
                  <a:lnTo>
                    <a:pt x="865" y="1429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810" name="Freeform 18"/>
            <p:cNvSpPr>
              <a:spLocks/>
            </p:cNvSpPr>
            <p:nvPr/>
          </p:nvSpPr>
          <p:spPr bwMode="hidden">
            <a:xfrm>
              <a:off x="1344" y="293"/>
              <a:ext cx="2144" cy="1787"/>
            </a:xfrm>
            <a:custGeom>
              <a:avLst/>
              <a:gdLst/>
              <a:ahLst/>
              <a:cxnLst>
                <a:cxn ang="0">
                  <a:pos x="318" y="1078"/>
                </a:cxn>
                <a:cxn ang="0">
                  <a:pos x="217" y="928"/>
                </a:cxn>
                <a:cxn ang="0">
                  <a:pos x="102" y="808"/>
                </a:cxn>
                <a:cxn ang="0">
                  <a:pos x="36" y="742"/>
                </a:cxn>
                <a:cxn ang="0">
                  <a:pos x="0" y="700"/>
                </a:cxn>
                <a:cxn ang="0">
                  <a:pos x="270" y="958"/>
                </a:cxn>
                <a:cxn ang="0">
                  <a:pos x="294" y="1006"/>
                </a:cxn>
                <a:cxn ang="0">
                  <a:pos x="367" y="670"/>
                </a:cxn>
                <a:cxn ang="0">
                  <a:pos x="379" y="411"/>
                </a:cxn>
                <a:cxn ang="0">
                  <a:pos x="347" y="118"/>
                </a:cxn>
                <a:cxn ang="0">
                  <a:pos x="393" y="0"/>
                </a:cxn>
                <a:cxn ang="0">
                  <a:pos x="397" y="357"/>
                </a:cxn>
                <a:cxn ang="0">
                  <a:pos x="421" y="609"/>
                </a:cxn>
                <a:cxn ang="0">
                  <a:pos x="385" y="826"/>
                </a:cxn>
                <a:cxn ang="0">
                  <a:pos x="385" y="1036"/>
                </a:cxn>
                <a:cxn ang="0">
                  <a:pos x="877" y="784"/>
                </a:cxn>
                <a:cxn ang="0">
                  <a:pos x="1309" y="555"/>
                </a:cxn>
                <a:cxn ang="0">
                  <a:pos x="1802" y="249"/>
                </a:cxn>
                <a:cxn ang="0">
                  <a:pos x="2096" y="69"/>
                </a:cxn>
                <a:cxn ang="0">
                  <a:pos x="1814" y="279"/>
                </a:cxn>
                <a:cxn ang="0">
                  <a:pos x="1453" y="501"/>
                </a:cxn>
                <a:cxn ang="0">
                  <a:pos x="1123" y="700"/>
                </a:cxn>
                <a:cxn ang="0">
                  <a:pos x="739" y="898"/>
                </a:cxn>
                <a:cxn ang="0">
                  <a:pos x="463" y="1084"/>
                </a:cxn>
                <a:cxn ang="0">
                  <a:pos x="817" y="1193"/>
                </a:cxn>
                <a:cxn ang="0">
                  <a:pos x="1285" y="1187"/>
                </a:cxn>
                <a:cxn ang="0">
                  <a:pos x="1916" y="1396"/>
                </a:cxn>
                <a:cxn ang="0">
                  <a:pos x="2144" y="1420"/>
                </a:cxn>
                <a:cxn ang="0">
                  <a:pos x="1814" y="1408"/>
                </a:cxn>
                <a:cxn ang="0">
                  <a:pos x="1435" y="1288"/>
                </a:cxn>
                <a:cxn ang="0">
                  <a:pos x="1219" y="1229"/>
                </a:cxn>
                <a:cxn ang="0">
                  <a:pos x="799" y="1223"/>
                </a:cxn>
                <a:cxn ang="0">
                  <a:pos x="505" y="1145"/>
                </a:cxn>
                <a:cxn ang="0">
                  <a:pos x="733" y="1378"/>
                </a:cxn>
                <a:cxn ang="0">
                  <a:pos x="877" y="1619"/>
                </a:cxn>
                <a:cxn ang="0">
                  <a:pos x="1009" y="1787"/>
                </a:cxn>
                <a:cxn ang="0">
                  <a:pos x="817" y="1607"/>
                </a:cxn>
                <a:cxn ang="0">
                  <a:pos x="673" y="1372"/>
                </a:cxn>
                <a:cxn ang="0">
                  <a:pos x="415" y="1109"/>
                </a:cxn>
                <a:cxn ang="0">
                  <a:pos x="318" y="1078"/>
                </a:cxn>
                <a:cxn ang="0">
                  <a:pos x="318" y="1078"/>
                </a:cxn>
              </a:cxnLst>
              <a:rect l="0" t="0" r="r" b="b"/>
              <a:pathLst>
                <a:path w="2144" h="1787">
                  <a:moveTo>
                    <a:pt x="318" y="1078"/>
                  </a:moveTo>
                  <a:lnTo>
                    <a:pt x="217" y="928"/>
                  </a:lnTo>
                  <a:lnTo>
                    <a:pt x="102" y="808"/>
                  </a:lnTo>
                  <a:lnTo>
                    <a:pt x="36" y="742"/>
                  </a:lnTo>
                  <a:lnTo>
                    <a:pt x="0" y="700"/>
                  </a:lnTo>
                  <a:lnTo>
                    <a:pt x="270" y="958"/>
                  </a:lnTo>
                  <a:lnTo>
                    <a:pt x="294" y="1006"/>
                  </a:lnTo>
                  <a:lnTo>
                    <a:pt x="367" y="670"/>
                  </a:lnTo>
                  <a:lnTo>
                    <a:pt x="379" y="411"/>
                  </a:lnTo>
                  <a:lnTo>
                    <a:pt x="347" y="118"/>
                  </a:lnTo>
                  <a:lnTo>
                    <a:pt x="393" y="0"/>
                  </a:lnTo>
                  <a:lnTo>
                    <a:pt x="397" y="357"/>
                  </a:lnTo>
                  <a:lnTo>
                    <a:pt x="421" y="609"/>
                  </a:lnTo>
                  <a:lnTo>
                    <a:pt x="385" y="826"/>
                  </a:lnTo>
                  <a:lnTo>
                    <a:pt x="385" y="1036"/>
                  </a:lnTo>
                  <a:lnTo>
                    <a:pt x="877" y="784"/>
                  </a:lnTo>
                  <a:lnTo>
                    <a:pt x="1309" y="555"/>
                  </a:lnTo>
                  <a:lnTo>
                    <a:pt x="1802" y="249"/>
                  </a:lnTo>
                  <a:lnTo>
                    <a:pt x="2096" y="69"/>
                  </a:lnTo>
                  <a:lnTo>
                    <a:pt x="1814" y="279"/>
                  </a:lnTo>
                  <a:lnTo>
                    <a:pt x="1453" y="501"/>
                  </a:lnTo>
                  <a:lnTo>
                    <a:pt x="1123" y="700"/>
                  </a:lnTo>
                  <a:lnTo>
                    <a:pt x="739" y="898"/>
                  </a:lnTo>
                  <a:lnTo>
                    <a:pt x="463" y="1084"/>
                  </a:lnTo>
                  <a:lnTo>
                    <a:pt x="817" y="1193"/>
                  </a:lnTo>
                  <a:lnTo>
                    <a:pt x="1285" y="1187"/>
                  </a:lnTo>
                  <a:lnTo>
                    <a:pt x="1916" y="1396"/>
                  </a:lnTo>
                  <a:lnTo>
                    <a:pt x="2144" y="1420"/>
                  </a:lnTo>
                  <a:lnTo>
                    <a:pt x="1814" y="1408"/>
                  </a:lnTo>
                  <a:lnTo>
                    <a:pt x="1435" y="1288"/>
                  </a:lnTo>
                  <a:lnTo>
                    <a:pt x="1219" y="1229"/>
                  </a:lnTo>
                  <a:lnTo>
                    <a:pt x="799" y="1223"/>
                  </a:lnTo>
                  <a:lnTo>
                    <a:pt x="505" y="1145"/>
                  </a:lnTo>
                  <a:lnTo>
                    <a:pt x="733" y="1378"/>
                  </a:lnTo>
                  <a:lnTo>
                    <a:pt x="877" y="1619"/>
                  </a:lnTo>
                  <a:lnTo>
                    <a:pt x="1009" y="1787"/>
                  </a:lnTo>
                  <a:lnTo>
                    <a:pt x="817" y="1607"/>
                  </a:lnTo>
                  <a:lnTo>
                    <a:pt x="673" y="1372"/>
                  </a:lnTo>
                  <a:lnTo>
                    <a:pt x="415" y="1109"/>
                  </a:lnTo>
                  <a:lnTo>
                    <a:pt x="318" y="1078"/>
                  </a:lnTo>
                  <a:lnTo>
                    <a:pt x="318" y="1078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811" name="Freeform 19"/>
            <p:cNvSpPr>
              <a:spLocks/>
            </p:cNvSpPr>
            <p:nvPr/>
          </p:nvSpPr>
          <p:spPr bwMode="hidden">
            <a:xfrm>
              <a:off x="2932" y="1728"/>
              <a:ext cx="2828" cy="2366"/>
            </a:xfrm>
            <a:custGeom>
              <a:avLst/>
              <a:gdLst/>
              <a:ahLst/>
              <a:cxnLst>
                <a:cxn ang="0">
                  <a:pos x="1814" y="606"/>
                </a:cxn>
                <a:cxn ang="0">
                  <a:pos x="1615" y="252"/>
                </a:cxn>
                <a:cxn ang="0">
                  <a:pos x="1345" y="132"/>
                </a:cxn>
                <a:cxn ang="0">
                  <a:pos x="1381" y="492"/>
                </a:cxn>
                <a:cxn ang="0">
                  <a:pos x="955" y="221"/>
                </a:cxn>
                <a:cxn ang="0">
                  <a:pos x="877" y="161"/>
                </a:cxn>
                <a:cxn ang="0">
                  <a:pos x="841" y="167"/>
                </a:cxn>
                <a:cxn ang="0">
                  <a:pos x="720" y="161"/>
                </a:cxn>
                <a:cxn ang="0">
                  <a:pos x="613" y="144"/>
                </a:cxn>
                <a:cxn ang="0">
                  <a:pos x="492" y="161"/>
                </a:cxn>
                <a:cxn ang="0">
                  <a:pos x="432" y="150"/>
                </a:cxn>
                <a:cxn ang="0">
                  <a:pos x="342" y="138"/>
                </a:cxn>
                <a:cxn ang="0">
                  <a:pos x="246" y="126"/>
                </a:cxn>
                <a:cxn ang="0">
                  <a:pos x="174" y="114"/>
                </a:cxn>
                <a:cxn ang="0">
                  <a:pos x="216" y="240"/>
                </a:cxn>
                <a:cxn ang="0">
                  <a:pos x="607" y="588"/>
                </a:cxn>
                <a:cxn ang="0">
                  <a:pos x="1177" y="817"/>
                </a:cxn>
                <a:cxn ang="0">
                  <a:pos x="972" y="871"/>
                </a:cxn>
                <a:cxn ang="0">
                  <a:pos x="492" y="1111"/>
                </a:cxn>
                <a:cxn ang="0">
                  <a:pos x="276" y="1441"/>
                </a:cxn>
                <a:cxn ang="0">
                  <a:pos x="42" y="1441"/>
                </a:cxn>
                <a:cxn ang="0">
                  <a:pos x="367" y="1585"/>
                </a:cxn>
                <a:cxn ang="0">
                  <a:pos x="949" y="1712"/>
                </a:cxn>
                <a:cxn ang="0">
                  <a:pos x="1519" y="1537"/>
                </a:cxn>
                <a:cxn ang="0">
                  <a:pos x="1735" y="1513"/>
                </a:cxn>
                <a:cxn ang="0">
                  <a:pos x="1723" y="1802"/>
                </a:cxn>
                <a:cxn ang="0">
                  <a:pos x="2042" y="2229"/>
                </a:cxn>
                <a:cxn ang="0">
                  <a:pos x="2191" y="2133"/>
                </a:cxn>
                <a:cxn ang="0">
                  <a:pos x="2270" y="1970"/>
                </a:cxn>
                <a:cxn ang="0">
                  <a:pos x="2233" y="1573"/>
                </a:cxn>
                <a:cxn ang="0">
                  <a:pos x="2294" y="1483"/>
                </a:cxn>
                <a:cxn ang="0">
                  <a:pos x="2588" y="1688"/>
                </a:cxn>
                <a:cxn ang="0">
                  <a:pos x="2695" y="1682"/>
                </a:cxn>
                <a:cxn ang="0">
                  <a:pos x="2588" y="1543"/>
                </a:cxn>
                <a:cxn ang="0">
                  <a:pos x="2510" y="1357"/>
                </a:cxn>
                <a:cxn ang="0">
                  <a:pos x="2354" y="1184"/>
                </a:cxn>
                <a:cxn ang="0">
                  <a:pos x="2102" y="931"/>
                </a:cxn>
                <a:cxn ang="0">
                  <a:pos x="2137" y="907"/>
                </a:cxn>
                <a:cxn ang="0">
                  <a:pos x="2215" y="871"/>
                </a:cxn>
                <a:cxn ang="0">
                  <a:pos x="2324" y="817"/>
                </a:cxn>
                <a:cxn ang="0">
                  <a:pos x="2372" y="787"/>
                </a:cxn>
                <a:cxn ang="0">
                  <a:pos x="2078" y="865"/>
                </a:cxn>
              </a:cxnLst>
              <a:rect l="0" t="0" r="r" b="b"/>
              <a:pathLst>
                <a:path w="2828" h="2366">
                  <a:moveTo>
                    <a:pt x="2006" y="835"/>
                  </a:moveTo>
                  <a:lnTo>
                    <a:pt x="1873" y="715"/>
                  </a:lnTo>
                  <a:lnTo>
                    <a:pt x="1814" y="606"/>
                  </a:lnTo>
                  <a:lnTo>
                    <a:pt x="1747" y="438"/>
                  </a:lnTo>
                  <a:lnTo>
                    <a:pt x="1699" y="312"/>
                  </a:lnTo>
                  <a:lnTo>
                    <a:pt x="1615" y="252"/>
                  </a:lnTo>
                  <a:lnTo>
                    <a:pt x="1453" y="84"/>
                  </a:lnTo>
                  <a:lnTo>
                    <a:pt x="1375" y="0"/>
                  </a:lnTo>
                  <a:lnTo>
                    <a:pt x="1345" y="132"/>
                  </a:lnTo>
                  <a:lnTo>
                    <a:pt x="1369" y="294"/>
                  </a:lnTo>
                  <a:lnTo>
                    <a:pt x="1513" y="558"/>
                  </a:lnTo>
                  <a:lnTo>
                    <a:pt x="1381" y="492"/>
                  </a:lnTo>
                  <a:lnTo>
                    <a:pt x="1201" y="360"/>
                  </a:lnTo>
                  <a:lnTo>
                    <a:pt x="961" y="227"/>
                  </a:lnTo>
                  <a:lnTo>
                    <a:pt x="955" y="221"/>
                  </a:lnTo>
                  <a:lnTo>
                    <a:pt x="949" y="215"/>
                  </a:lnTo>
                  <a:lnTo>
                    <a:pt x="913" y="185"/>
                  </a:lnTo>
                  <a:lnTo>
                    <a:pt x="877" y="161"/>
                  </a:lnTo>
                  <a:lnTo>
                    <a:pt x="859" y="156"/>
                  </a:lnTo>
                  <a:lnTo>
                    <a:pt x="853" y="161"/>
                  </a:lnTo>
                  <a:lnTo>
                    <a:pt x="841" y="167"/>
                  </a:lnTo>
                  <a:lnTo>
                    <a:pt x="810" y="173"/>
                  </a:lnTo>
                  <a:lnTo>
                    <a:pt x="768" y="167"/>
                  </a:lnTo>
                  <a:lnTo>
                    <a:pt x="720" y="161"/>
                  </a:lnTo>
                  <a:lnTo>
                    <a:pt x="678" y="156"/>
                  </a:lnTo>
                  <a:lnTo>
                    <a:pt x="637" y="150"/>
                  </a:lnTo>
                  <a:lnTo>
                    <a:pt x="613" y="144"/>
                  </a:lnTo>
                  <a:lnTo>
                    <a:pt x="601" y="144"/>
                  </a:lnTo>
                  <a:lnTo>
                    <a:pt x="498" y="161"/>
                  </a:lnTo>
                  <a:lnTo>
                    <a:pt x="492" y="161"/>
                  </a:lnTo>
                  <a:lnTo>
                    <a:pt x="480" y="156"/>
                  </a:lnTo>
                  <a:lnTo>
                    <a:pt x="456" y="156"/>
                  </a:lnTo>
                  <a:lnTo>
                    <a:pt x="432" y="150"/>
                  </a:lnTo>
                  <a:lnTo>
                    <a:pt x="379" y="144"/>
                  </a:lnTo>
                  <a:lnTo>
                    <a:pt x="361" y="138"/>
                  </a:lnTo>
                  <a:lnTo>
                    <a:pt x="342" y="138"/>
                  </a:lnTo>
                  <a:lnTo>
                    <a:pt x="324" y="138"/>
                  </a:lnTo>
                  <a:lnTo>
                    <a:pt x="300" y="132"/>
                  </a:lnTo>
                  <a:lnTo>
                    <a:pt x="246" y="126"/>
                  </a:lnTo>
                  <a:lnTo>
                    <a:pt x="216" y="120"/>
                  </a:lnTo>
                  <a:lnTo>
                    <a:pt x="192" y="120"/>
                  </a:lnTo>
                  <a:lnTo>
                    <a:pt x="174" y="114"/>
                  </a:lnTo>
                  <a:lnTo>
                    <a:pt x="168" y="114"/>
                  </a:lnTo>
                  <a:lnTo>
                    <a:pt x="6" y="120"/>
                  </a:lnTo>
                  <a:lnTo>
                    <a:pt x="216" y="240"/>
                  </a:lnTo>
                  <a:lnTo>
                    <a:pt x="306" y="294"/>
                  </a:lnTo>
                  <a:lnTo>
                    <a:pt x="480" y="462"/>
                  </a:lnTo>
                  <a:lnTo>
                    <a:pt x="607" y="588"/>
                  </a:lnTo>
                  <a:lnTo>
                    <a:pt x="655" y="672"/>
                  </a:lnTo>
                  <a:lnTo>
                    <a:pt x="949" y="769"/>
                  </a:lnTo>
                  <a:lnTo>
                    <a:pt x="1177" y="817"/>
                  </a:lnTo>
                  <a:lnTo>
                    <a:pt x="1249" y="871"/>
                  </a:lnTo>
                  <a:lnTo>
                    <a:pt x="1117" y="853"/>
                  </a:lnTo>
                  <a:lnTo>
                    <a:pt x="972" y="871"/>
                  </a:lnTo>
                  <a:lnTo>
                    <a:pt x="756" y="919"/>
                  </a:lnTo>
                  <a:lnTo>
                    <a:pt x="619" y="961"/>
                  </a:lnTo>
                  <a:lnTo>
                    <a:pt x="492" y="1111"/>
                  </a:lnTo>
                  <a:lnTo>
                    <a:pt x="420" y="1214"/>
                  </a:lnTo>
                  <a:lnTo>
                    <a:pt x="348" y="1345"/>
                  </a:lnTo>
                  <a:lnTo>
                    <a:pt x="276" y="1441"/>
                  </a:lnTo>
                  <a:lnTo>
                    <a:pt x="192" y="1471"/>
                  </a:lnTo>
                  <a:lnTo>
                    <a:pt x="66" y="1465"/>
                  </a:lnTo>
                  <a:lnTo>
                    <a:pt x="42" y="1441"/>
                  </a:lnTo>
                  <a:lnTo>
                    <a:pt x="0" y="1471"/>
                  </a:lnTo>
                  <a:lnTo>
                    <a:pt x="126" y="1519"/>
                  </a:lnTo>
                  <a:lnTo>
                    <a:pt x="367" y="1585"/>
                  </a:lnTo>
                  <a:lnTo>
                    <a:pt x="570" y="1591"/>
                  </a:lnTo>
                  <a:lnTo>
                    <a:pt x="690" y="1664"/>
                  </a:lnTo>
                  <a:lnTo>
                    <a:pt x="949" y="1712"/>
                  </a:lnTo>
                  <a:lnTo>
                    <a:pt x="1260" y="1694"/>
                  </a:lnTo>
                  <a:lnTo>
                    <a:pt x="1411" y="1603"/>
                  </a:lnTo>
                  <a:lnTo>
                    <a:pt x="1519" y="1537"/>
                  </a:lnTo>
                  <a:lnTo>
                    <a:pt x="1645" y="1399"/>
                  </a:lnTo>
                  <a:lnTo>
                    <a:pt x="1699" y="1387"/>
                  </a:lnTo>
                  <a:lnTo>
                    <a:pt x="1735" y="1513"/>
                  </a:lnTo>
                  <a:lnTo>
                    <a:pt x="1729" y="1567"/>
                  </a:lnTo>
                  <a:lnTo>
                    <a:pt x="1723" y="1670"/>
                  </a:lnTo>
                  <a:lnTo>
                    <a:pt x="1723" y="1802"/>
                  </a:lnTo>
                  <a:lnTo>
                    <a:pt x="1831" y="1964"/>
                  </a:lnTo>
                  <a:lnTo>
                    <a:pt x="1957" y="2090"/>
                  </a:lnTo>
                  <a:lnTo>
                    <a:pt x="2042" y="2229"/>
                  </a:lnTo>
                  <a:lnTo>
                    <a:pt x="2155" y="2366"/>
                  </a:lnTo>
                  <a:lnTo>
                    <a:pt x="2161" y="2295"/>
                  </a:lnTo>
                  <a:lnTo>
                    <a:pt x="2191" y="2133"/>
                  </a:lnTo>
                  <a:lnTo>
                    <a:pt x="2215" y="2048"/>
                  </a:lnTo>
                  <a:lnTo>
                    <a:pt x="2258" y="2042"/>
                  </a:lnTo>
                  <a:lnTo>
                    <a:pt x="2270" y="1970"/>
                  </a:lnTo>
                  <a:lnTo>
                    <a:pt x="2342" y="1868"/>
                  </a:lnTo>
                  <a:lnTo>
                    <a:pt x="2324" y="1748"/>
                  </a:lnTo>
                  <a:lnTo>
                    <a:pt x="2233" y="1573"/>
                  </a:lnTo>
                  <a:lnTo>
                    <a:pt x="2209" y="1453"/>
                  </a:lnTo>
                  <a:lnTo>
                    <a:pt x="2209" y="1345"/>
                  </a:lnTo>
                  <a:lnTo>
                    <a:pt x="2294" y="1483"/>
                  </a:lnTo>
                  <a:lnTo>
                    <a:pt x="2461" y="1651"/>
                  </a:lnTo>
                  <a:lnTo>
                    <a:pt x="2504" y="1651"/>
                  </a:lnTo>
                  <a:lnTo>
                    <a:pt x="2588" y="1688"/>
                  </a:lnTo>
                  <a:lnTo>
                    <a:pt x="2678" y="1718"/>
                  </a:lnTo>
                  <a:lnTo>
                    <a:pt x="2720" y="1712"/>
                  </a:lnTo>
                  <a:lnTo>
                    <a:pt x="2695" y="1682"/>
                  </a:lnTo>
                  <a:lnTo>
                    <a:pt x="2678" y="1627"/>
                  </a:lnTo>
                  <a:lnTo>
                    <a:pt x="2630" y="1597"/>
                  </a:lnTo>
                  <a:lnTo>
                    <a:pt x="2588" y="1543"/>
                  </a:lnTo>
                  <a:lnTo>
                    <a:pt x="2618" y="1483"/>
                  </a:lnTo>
                  <a:lnTo>
                    <a:pt x="2576" y="1399"/>
                  </a:lnTo>
                  <a:lnTo>
                    <a:pt x="2510" y="1357"/>
                  </a:lnTo>
                  <a:lnTo>
                    <a:pt x="2576" y="1351"/>
                  </a:lnTo>
                  <a:lnTo>
                    <a:pt x="2552" y="1315"/>
                  </a:lnTo>
                  <a:lnTo>
                    <a:pt x="2354" y="1184"/>
                  </a:lnTo>
                  <a:lnTo>
                    <a:pt x="2252" y="1123"/>
                  </a:lnTo>
                  <a:lnTo>
                    <a:pt x="2173" y="1009"/>
                  </a:lnTo>
                  <a:lnTo>
                    <a:pt x="2102" y="931"/>
                  </a:lnTo>
                  <a:lnTo>
                    <a:pt x="2108" y="931"/>
                  </a:lnTo>
                  <a:lnTo>
                    <a:pt x="2114" y="925"/>
                  </a:lnTo>
                  <a:lnTo>
                    <a:pt x="2137" y="907"/>
                  </a:lnTo>
                  <a:lnTo>
                    <a:pt x="2167" y="883"/>
                  </a:lnTo>
                  <a:lnTo>
                    <a:pt x="2197" y="877"/>
                  </a:lnTo>
                  <a:lnTo>
                    <a:pt x="2215" y="871"/>
                  </a:lnTo>
                  <a:lnTo>
                    <a:pt x="2240" y="859"/>
                  </a:lnTo>
                  <a:lnTo>
                    <a:pt x="2300" y="829"/>
                  </a:lnTo>
                  <a:lnTo>
                    <a:pt x="2324" y="817"/>
                  </a:lnTo>
                  <a:lnTo>
                    <a:pt x="2348" y="799"/>
                  </a:lnTo>
                  <a:lnTo>
                    <a:pt x="2366" y="793"/>
                  </a:lnTo>
                  <a:lnTo>
                    <a:pt x="2372" y="787"/>
                  </a:lnTo>
                  <a:lnTo>
                    <a:pt x="2828" y="588"/>
                  </a:lnTo>
                  <a:lnTo>
                    <a:pt x="2828" y="528"/>
                  </a:lnTo>
                  <a:lnTo>
                    <a:pt x="2078" y="865"/>
                  </a:lnTo>
                  <a:lnTo>
                    <a:pt x="2006" y="835"/>
                  </a:lnTo>
                  <a:lnTo>
                    <a:pt x="2006" y="835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812" name="Freeform 20"/>
            <p:cNvSpPr>
              <a:spLocks/>
            </p:cNvSpPr>
            <p:nvPr/>
          </p:nvSpPr>
          <p:spPr bwMode="hidden">
            <a:xfrm>
              <a:off x="3160" y="1860"/>
              <a:ext cx="2162" cy="1934"/>
            </a:xfrm>
            <a:custGeom>
              <a:avLst/>
              <a:gdLst/>
              <a:ahLst/>
              <a:cxnLst>
                <a:cxn ang="0">
                  <a:pos x="1842" y="851"/>
                </a:cxn>
                <a:cxn ang="0">
                  <a:pos x="1937" y="1019"/>
                </a:cxn>
                <a:cxn ang="0">
                  <a:pos x="2051" y="1168"/>
                </a:cxn>
                <a:cxn ang="0">
                  <a:pos x="2117" y="1246"/>
                </a:cxn>
                <a:cxn ang="0">
                  <a:pos x="2153" y="1294"/>
                </a:cxn>
                <a:cxn ang="0">
                  <a:pos x="1889" y="977"/>
                </a:cxn>
                <a:cxn ang="0">
                  <a:pos x="1860" y="929"/>
                </a:cxn>
                <a:cxn ang="0">
                  <a:pos x="1782" y="1240"/>
                </a:cxn>
                <a:cxn ang="0">
                  <a:pos x="1770" y="1486"/>
                </a:cxn>
                <a:cxn ang="0">
                  <a:pos x="1818" y="1906"/>
                </a:cxn>
                <a:cxn ang="0">
                  <a:pos x="1788" y="1930"/>
                </a:cxn>
                <a:cxn ang="0">
                  <a:pos x="1746" y="1534"/>
                </a:cxn>
                <a:cxn ang="0">
                  <a:pos x="1728" y="1288"/>
                </a:cxn>
                <a:cxn ang="0">
                  <a:pos x="1764" y="1085"/>
                </a:cxn>
                <a:cxn ang="0">
                  <a:pos x="1770" y="875"/>
                </a:cxn>
                <a:cxn ang="0">
                  <a:pos x="1268" y="1007"/>
                </a:cxn>
                <a:cxn ang="0">
                  <a:pos x="825" y="1132"/>
                </a:cxn>
                <a:cxn ang="0">
                  <a:pos x="323" y="1312"/>
                </a:cxn>
                <a:cxn ang="0">
                  <a:pos x="18" y="1420"/>
                </a:cxn>
                <a:cxn ang="0">
                  <a:pos x="311" y="1282"/>
                </a:cxn>
                <a:cxn ang="0">
                  <a:pos x="682" y="1144"/>
                </a:cxn>
                <a:cxn ang="0">
                  <a:pos x="1022" y="1037"/>
                </a:cxn>
                <a:cxn ang="0">
                  <a:pos x="1411" y="929"/>
                </a:cxn>
                <a:cxn ang="0">
                  <a:pos x="1692" y="815"/>
                </a:cxn>
                <a:cxn ang="0">
                  <a:pos x="1333" y="623"/>
                </a:cxn>
                <a:cxn ang="0">
                  <a:pos x="861" y="515"/>
                </a:cxn>
                <a:cxn ang="0">
                  <a:pos x="227" y="161"/>
                </a:cxn>
                <a:cxn ang="0">
                  <a:pos x="0" y="83"/>
                </a:cxn>
                <a:cxn ang="0">
                  <a:pos x="329" y="179"/>
                </a:cxn>
                <a:cxn ang="0">
                  <a:pos x="712" y="383"/>
                </a:cxn>
                <a:cxn ang="0">
                  <a:pos x="933" y="491"/>
                </a:cxn>
                <a:cxn ang="0">
                  <a:pos x="1351" y="593"/>
                </a:cxn>
                <a:cxn ang="0">
                  <a:pos x="1650" y="743"/>
                </a:cxn>
                <a:cxn ang="0">
                  <a:pos x="1423" y="461"/>
                </a:cxn>
                <a:cxn ang="0">
                  <a:pos x="1286" y="191"/>
                </a:cxn>
                <a:cxn ang="0">
                  <a:pos x="1154" y="0"/>
                </a:cxn>
                <a:cxn ang="0">
                  <a:pos x="1339" y="215"/>
                </a:cxn>
                <a:cxn ang="0">
                  <a:pos x="1489" y="485"/>
                </a:cxn>
                <a:cxn ang="0">
                  <a:pos x="1746" y="803"/>
                </a:cxn>
                <a:cxn ang="0">
                  <a:pos x="1842" y="851"/>
                </a:cxn>
                <a:cxn ang="0">
                  <a:pos x="1842" y="851"/>
                </a:cxn>
              </a:cxnLst>
              <a:rect l="0" t="0" r="r" b="b"/>
              <a:pathLst>
                <a:path w="2153" h="1930">
                  <a:moveTo>
                    <a:pt x="1842" y="851"/>
                  </a:moveTo>
                  <a:lnTo>
                    <a:pt x="1937" y="1019"/>
                  </a:lnTo>
                  <a:lnTo>
                    <a:pt x="2051" y="1168"/>
                  </a:lnTo>
                  <a:lnTo>
                    <a:pt x="2117" y="1246"/>
                  </a:lnTo>
                  <a:lnTo>
                    <a:pt x="2153" y="1294"/>
                  </a:lnTo>
                  <a:lnTo>
                    <a:pt x="1889" y="977"/>
                  </a:lnTo>
                  <a:lnTo>
                    <a:pt x="1860" y="929"/>
                  </a:lnTo>
                  <a:lnTo>
                    <a:pt x="1782" y="1240"/>
                  </a:lnTo>
                  <a:lnTo>
                    <a:pt x="1770" y="1486"/>
                  </a:lnTo>
                  <a:lnTo>
                    <a:pt x="1818" y="1906"/>
                  </a:lnTo>
                  <a:lnTo>
                    <a:pt x="1788" y="1930"/>
                  </a:lnTo>
                  <a:lnTo>
                    <a:pt x="1746" y="1534"/>
                  </a:lnTo>
                  <a:lnTo>
                    <a:pt x="1728" y="1288"/>
                  </a:lnTo>
                  <a:lnTo>
                    <a:pt x="1764" y="1085"/>
                  </a:lnTo>
                  <a:lnTo>
                    <a:pt x="1770" y="875"/>
                  </a:lnTo>
                  <a:lnTo>
                    <a:pt x="1268" y="1007"/>
                  </a:lnTo>
                  <a:lnTo>
                    <a:pt x="825" y="1132"/>
                  </a:lnTo>
                  <a:lnTo>
                    <a:pt x="323" y="1312"/>
                  </a:lnTo>
                  <a:lnTo>
                    <a:pt x="18" y="1420"/>
                  </a:lnTo>
                  <a:lnTo>
                    <a:pt x="311" y="1282"/>
                  </a:lnTo>
                  <a:lnTo>
                    <a:pt x="682" y="1144"/>
                  </a:lnTo>
                  <a:lnTo>
                    <a:pt x="1022" y="1037"/>
                  </a:lnTo>
                  <a:lnTo>
                    <a:pt x="1411" y="929"/>
                  </a:lnTo>
                  <a:lnTo>
                    <a:pt x="1692" y="815"/>
                  </a:lnTo>
                  <a:lnTo>
                    <a:pt x="1333" y="623"/>
                  </a:lnTo>
                  <a:lnTo>
                    <a:pt x="861" y="515"/>
                  </a:lnTo>
                  <a:lnTo>
                    <a:pt x="227" y="161"/>
                  </a:lnTo>
                  <a:lnTo>
                    <a:pt x="0" y="83"/>
                  </a:lnTo>
                  <a:lnTo>
                    <a:pt x="329" y="179"/>
                  </a:lnTo>
                  <a:lnTo>
                    <a:pt x="712" y="383"/>
                  </a:lnTo>
                  <a:lnTo>
                    <a:pt x="933" y="491"/>
                  </a:lnTo>
                  <a:lnTo>
                    <a:pt x="1351" y="593"/>
                  </a:lnTo>
                  <a:lnTo>
                    <a:pt x="1650" y="743"/>
                  </a:lnTo>
                  <a:lnTo>
                    <a:pt x="1423" y="461"/>
                  </a:lnTo>
                  <a:lnTo>
                    <a:pt x="1286" y="191"/>
                  </a:lnTo>
                  <a:lnTo>
                    <a:pt x="1154" y="0"/>
                  </a:lnTo>
                  <a:lnTo>
                    <a:pt x="1339" y="215"/>
                  </a:lnTo>
                  <a:lnTo>
                    <a:pt x="1489" y="485"/>
                  </a:lnTo>
                  <a:lnTo>
                    <a:pt x="1746" y="803"/>
                  </a:lnTo>
                  <a:lnTo>
                    <a:pt x="1842" y="851"/>
                  </a:lnTo>
                  <a:lnTo>
                    <a:pt x="1842" y="851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33813" name="Rectangle 2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33814" name="Rectangle 2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33815" name="Rectangle 2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33816" name="Rectangle 2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33817" name="Rectangle 2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fld id="{CAC8AFAC-FEF3-4A8F-B2C3-36BCBEA44664}" type="slidenum">
              <a:rPr lang="ru-RU"/>
              <a:pPr/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70" r:id="rId1"/>
    <p:sldLayoutId id="2147483705" r:id="rId2"/>
    <p:sldLayoutId id="2147483706" r:id="rId3"/>
    <p:sldLayoutId id="2147483707" r:id="rId4"/>
    <p:sldLayoutId id="2147483708" r:id="rId5"/>
    <p:sldLayoutId id="2147483709" r:id="rId6"/>
    <p:sldLayoutId id="2147483710" r:id="rId7"/>
    <p:sldLayoutId id="2147483711" r:id="rId8"/>
    <p:sldLayoutId id="2147483712" r:id="rId9"/>
    <p:sldLayoutId id="2147483713" r:id="rId10"/>
    <p:sldLayoutId id="2147483714" r:id="rId11"/>
  </p:sldLayoutIdLst>
  <p:transition advTm="15000">
    <p:comb/>
  </p:transition>
  <p:timing>
    <p:tnLst>
      <p:par>
        <p:cTn id="1" dur="indefinite" restart="never" nodeType="tmRoot"/>
      </p:par>
    </p:tnLst>
  </p:timing>
  <p:txStyles>
    <p:titleStyle>
      <a:lvl1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4274" name="Group 2"/>
          <p:cNvGrpSpPr>
            <a:grpSpLocks/>
          </p:cNvGrpSpPr>
          <p:nvPr/>
        </p:nvGrpSpPr>
        <p:grpSpPr bwMode="auto">
          <a:xfrm>
            <a:off x="0" y="0"/>
            <a:ext cx="9159875" cy="6858000"/>
            <a:chOff x="0" y="0"/>
            <a:chExt cx="5770" cy="4320"/>
          </a:xfrm>
        </p:grpSpPr>
        <p:sp>
          <p:nvSpPr>
            <p:cNvPr id="54275" name="Rectangle 3"/>
            <p:cNvSpPr>
              <a:spLocks noChangeArrowheads="1"/>
            </p:cNvSpPr>
            <p:nvPr userDrawn="1"/>
          </p:nvSpPr>
          <p:spPr bwMode="hidden">
            <a:xfrm>
              <a:off x="5232" y="1"/>
              <a:ext cx="528" cy="4319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tint val="94118"/>
                    <a:invGamma/>
                  </a:schemeClr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4276" name="Rectangle 4"/>
            <p:cNvSpPr>
              <a:spLocks noChangeArrowheads="1"/>
            </p:cNvSpPr>
            <p:nvPr userDrawn="1"/>
          </p:nvSpPr>
          <p:spPr bwMode="hidden">
            <a:xfrm>
              <a:off x="1056" y="0"/>
              <a:ext cx="192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4277" name="Rectangle 5"/>
            <p:cNvSpPr>
              <a:spLocks noChangeArrowheads="1"/>
            </p:cNvSpPr>
            <p:nvPr userDrawn="1"/>
          </p:nvSpPr>
          <p:spPr bwMode="hidden">
            <a:xfrm>
              <a:off x="1728" y="0"/>
              <a:ext cx="432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4278" name="Rectangle 6"/>
            <p:cNvSpPr>
              <a:spLocks noChangeArrowheads="1"/>
            </p:cNvSpPr>
            <p:nvPr userDrawn="1"/>
          </p:nvSpPr>
          <p:spPr bwMode="hidden">
            <a:xfrm>
              <a:off x="2256" y="0"/>
              <a:ext cx="240" cy="432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4279" name="Rectangle 7"/>
            <p:cNvSpPr>
              <a:spLocks noChangeArrowheads="1"/>
            </p:cNvSpPr>
            <p:nvPr userDrawn="1"/>
          </p:nvSpPr>
          <p:spPr bwMode="hidden">
            <a:xfrm>
              <a:off x="1344" y="0"/>
              <a:ext cx="384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4280" name="Rectangle 8"/>
            <p:cNvSpPr>
              <a:spLocks noChangeArrowheads="1"/>
            </p:cNvSpPr>
            <p:nvPr userDrawn="1"/>
          </p:nvSpPr>
          <p:spPr bwMode="hidden">
            <a:xfrm>
              <a:off x="480" y="0"/>
              <a:ext cx="576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4281" name="Rectangle 9"/>
            <p:cNvSpPr>
              <a:spLocks noChangeArrowheads="1"/>
            </p:cNvSpPr>
            <p:nvPr userDrawn="1"/>
          </p:nvSpPr>
          <p:spPr bwMode="hidden">
            <a:xfrm>
              <a:off x="288" y="0"/>
              <a:ext cx="192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2">
                    <a:gamma/>
                    <a:shade val="84706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4282" name="Rectangle 10"/>
            <p:cNvSpPr>
              <a:spLocks noChangeArrowheads="1"/>
            </p:cNvSpPr>
            <p:nvPr userDrawn="1"/>
          </p:nvSpPr>
          <p:spPr bwMode="hidden">
            <a:xfrm>
              <a:off x="0" y="0"/>
              <a:ext cx="288" cy="4320"/>
            </a:xfrm>
            <a:prstGeom prst="rect">
              <a:avLst/>
            </a:pr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4283" name="Rectangle 11"/>
            <p:cNvSpPr>
              <a:spLocks noChangeArrowheads="1"/>
            </p:cNvSpPr>
            <p:nvPr userDrawn="1"/>
          </p:nvSpPr>
          <p:spPr bwMode="hidden">
            <a:xfrm>
              <a:off x="2160" y="0"/>
              <a:ext cx="240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4284" name="Rectangle 12"/>
            <p:cNvSpPr>
              <a:spLocks noChangeArrowheads="1"/>
            </p:cNvSpPr>
            <p:nvPr userDrawn="1"/>
          </p:nvSpPr>
          <p:spPr bwMode="hidden">
            <a:xfrm>
              <a:off x="2784" y="0"/>
              <a:ext cx="528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4285" name="Rectangle 13"/>
            <p:cNvSpPr>
              <a:spLocks noChangeArrowheads="1"/>
            </p:cNvSpPr>
            <p:nvPr userDrawn="1"/>
          </p:nvSpPr>
          <p:spPr bwMode="hidden">
            <a:xfrm>
              <a:off x="1248" y="0"/>
              <a:ext cx="144" cy="4320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4286" name="Rectangle 14"/>
            <p:cNvSpPr>
              <a:spLocks noChangeArrowheads="1"/>
            </p:cNvSpPr>
            <p:nvPr userDrawn="1"/>
          </p:nvSpPr>
          <p:spPr bwMode="hidden">
            <a:xfrm>
              <a:off x="3300" y="0"/>
              <a:ext cx="252" cy="4320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4287" name="Rectangle 15"/>
            <p:cNvSpPr>
              <a:spLocks noChangeArrowheads="1"/>
            </p:cNvSpPr>
            <p:nvPr userDrawn="1"/>
          </p:nvSpPr>
          <p:spPr bwMode="hidden">
            <a:xfrm>
              <a:off x="4656" y="0"/>
              <a:ext cx="144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2">
                    <a:gamma/>
                    <a:shade val="96863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4288" name="Rectangle 16"/>
            <p:cNvSpPr>
              <a:spLocks noChangeArrowheads="1"/>
            </p:cNvSpPr>
            <p:nvPr userDrawn="1"/>
          </p:nvSpPr>
          <p:spPr bwMode="hidden">
            <a:xfrm>
              <a:off x="4608" y="0"/>
              <a:ext cx="672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4289" name="Rectangle 17"/>
            <p:cNvSpPr>
              <a:spLocks noChangeArrowheads="1"/>
            </p:cNvSpPr>
            <p:nvPr userDrawn="1"/>
          </p:nvSpPr>
          <p:spPr bwMode="hidden">
            <a:xfrm>
              <a:off x="3504" y="0"/>
              <a:ext cx="624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4290" name="Rectangle 18"/>
            <p:cNvSpPr>
              <a:spLocks noChangeArrowheads="1"/>
            </p:cNvSpPr>
            <p:nvPr userDrawn="1"/>
          </p:nvSpPr>
          <p:spPr bwMode="hidden">
            <a:xfrm>
              <a:off x="3840" y="0"/>
              <a:ext cx="528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4291" name="Rectangle 19"/>
            <p:cNvSpPr>
              <a:spLocks noChangeArrowheads="1"/>
            </p:cNvSpPr>
            <p:nvPr userDrawn="1"/>
          </p:nvSpPr>
          <p:spPr bwMode="hidden">
            <a:xfrm>
              <a:off x="4368" y="0"/>
              <a:ext cx="240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2">
                    <a:gamma/>
                    <a:shade val="96863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4292" name="Rectangle 20"/>
            <p:cNvSpPr>
              <a:spLocks noChangeArrowheads="1"/>
            </p:cNvSpPr>
            <p:nvPr userDrawn="1"/>
          </p:nvSpPr>
          <p:spPr bwMode="hidden">
            <a:xfrm>
              <a:off x="2680" y="0"/>
              <a:ext cx="152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4293" name="Rectangle 21"/>
            <p:cNvSpPr>
              <a:spLocks noChangeArrowheads="1"/>
            </p:cNvSpPr>
            <p:nvPr userDrawn="1"/>
          </p:nvSpPr>
          <p:spPr bwMode="hidden">
            <a:xfrm>
              <a:off x="2366" y="0"/>
              <a:ext cx="336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4294" name="Freeform 22"/>
            <p:cNvSpPr>
              <a:spLocks/>
            </p:cNvSpPr>
            <p:nvPr userDrawn="1"/>
          </p:nvSpPr>
          <p:spPr bwMode="hidden">
            <a:xfrm>
              <a:off x="1" y="3875"/>
              <a:ext cx="5760" cy="445"/>
            </a:xfrm>
            <a:custGeom>
              <a:avLst/>
              <a:gdLst/>
              <a:ahLst/>
              <a:cxnLst>
                <a:cxn ang="0">
                  <a:pos x="5700" y="86"/>
                </a:cxn>
                <a:cxn ang="0">
                  <a:pos x="5508" y="86"/>
                </a:cxn>
                <a:cxn ang="0">
                  <a:pos x="5454" y="76"/>
                </a:cxn>
                <a:cxn ang="0">
                  <a:pos x="5448" y="65"/>
                </a:cxn>
                <a:cxn ang="0">
                  <a:pos x="5442" y="44"/>
                </a:cxn>
                <a:cxn ang="0">
                  <a:pos x="5414" y="18"/>
                </a:cxn>
                <a:cxn ang="0">
                  <a:pos x="5332" y="7"/>
                </a:cxn>
                <a:cxn ang="0">
                  <a:pos x="5051" y="22"/>
                </a:cxn>
                <a:cxn ang="0">
                  <a:pos x="4986" y="55"/>
                </a:cxn>
                <a:cxn ang="0">
                  <a:pos x="4854" y="102"/>
                </a:cxn>
                <a:cxn ang="0">
                  <a:pos x="4740" y="112"/>
                </a:cxn>
                <a:cxn ang="0">
                  <a:pos x="4662" y="91"/>
                </a:cxn>
                <a:cxn ang="0">
                  <a:pos x="4598" y="25"/>
                </a:cxn>
                <a:cxn ang="0">
                  <a:pos x="4514" y="9"/>
                </a:cxn>
                <a:cxn ang="0">
                  <a:pos x="4410" y="39"/>
                </a:cxn>
                <a:cxn ang="0">
                  <a:pos x="4236" y="81"/>
                </a:cxn>
                <a:cxn ang="0">
                  <a:pos x="4020" y="102"/>
                </a:cxn>
                <a:cxn ang="0">
                  <a:pos x="3810" y="102"/>
                </a:cxn>
                <a:cxn ang="0">
                  <a:pos x="3654" y="76"/>
                </a:cxn>
                <a:cxn ang="0">
                  <a:pos x="3594" y="50"/>
                </a:cxn>
                <a:cxn ang="0">
                  <a:pos x="3528" y="44"/>
                </a:cxn>
                <a:cxn ang="0">
                  <a:pos x="3480" y="55"/>
                </a:cxn>
                <a:cxn ang="0">
                  <a:pos x="3420" y="76"/>
                </a:cxn>
                <a:cxn ang="0">
                  <a:pos x="3048" y="112"/>
                </a:cxn>
                <a:cxn ang="0">
                  <a:pos x="2844" y="128"/>
                </a:cxn>
                <a:cxn ang="0">
                  <a:pos x="2742" y="117"/>
                </a:cxn>
                <a:cxn ang="0">
                  <a:pos x="2710" y="56"/>
                </a:cxn>
                <a:cxn ang="0">
                  <a:pos x="2658" y="50"/>
                </a:cxn>
                <a:cxn ang="0">
                  <a:pos x="2558" y="95"/>
                </a:cxn>
                <a:cxn ang="0">
                  <a:pos x="2444" y="109"/>
                </a:cxn>
                <a:cxn ang="0">
                  <a:pos x="2322" y="91"/>
                </a:cxn>
                <a:cxn ang="0">
                  <a:pos x="2274" y="70"/>
                </a:cxn>
                <a:cxn ang="0">
                  <a:pos x="2185" y="3"/>
                </a:cxn>
                <a:cxn ang="0">
                  <a:pos x="2048" y="64"/>
                </a:cxn>
                <a:cxn ang="0">
                  <a:pos x="1794" y="102"/>
                </a:cxn>
                <a:cxn ang="0">
                  <a:pos x="1560" y="91"/>
                </a:cxn>
                <a:cxn ang="0">
                  <a:pos x="1482" y="76"/>
                </a:cxn>
                <a:cxn ang="0">
                  <a:pos x="1428" y="50"/>
                </a:cxn>
                <a:cxn ang="0">
                  <a:pos x="1374" y="44"/>
                </a:cxn>
                <a:cxn ang="0">
                  <a:pos x="1308" y="55"/>
                </a:cxn>
                <a:cxn ang="0">
                  <a:pos x="1140" y="107"/>
                </a:cxn>
                <a:cxn ang="0">
                  <a:pos x="948" y="143"/>
                </a:cxn>
                <a:cxn ang="0">
                  <a:pos x="708" y="138"/>
                </a:cxn>
                <a:cxn ang="0">
                  <a:pos x="534" y="96"/>
                </a:cxn>
                <a:cxn ang="0">
                  <a:pos x="444" y="55"/>
                </a:cxn>
                <a:cxn ang="0">
                  <a:pos x="396" y="34"/>
                </a:cxn>
                <a:cxn ang="0">
                  <a:pos x="378" y="39"/>
                </a:cxn>
                <a:cxn ang="0">
                  <a:pos x="342" y="70"/>
                </a:cxn>
                <a:cxn ang="0">
                  <a:pos x="288" y="96"/>
                </a:cxn>
                <a:cxn ang="0">
                  <a:pos x="192" y="112"/>
                </a:cxn>
                <a:cxn ang="0">
                  <a:pos x="90" y="112"/>
                </a:cxn>
                <a:cxn ang="0">
                  <a:pos x="0" y="96"/>
                </a:cxn>
                <a:cxn ang="0">
                  <a:pos x="5760" y="445"/>
                </a:cxn>
              </a:cxnLst>
              <a:rect l="0" t="0" r="r" b="b"/>
              <a:pathLst>
                <a:path w="5760" h="445">
                  <a:moveTo>
                    <a:pt x="5760" y="445"/>
                  </a:moveTo>
                  <a:lnTo>
                    <a:pt x="5760" y="76"/>
                  </a:lnTo>
                  <a:lnTo>
                    <a:pt x="5730" y="81"/>
                  </a:lnTo>
                  <a:lnTo>
                    <a:pt x="5700" y="86"/>
                  </a:lnTo>
                  <a:lnTo>
                    <a:pt x="5646" y="91"/>
                  </a:lnTo>
                  <a:lnTo>
                    <a:pt x="5592" y="91"/>
                  </a:lnTo>
                  <a:lnTo>
                    <a:pt x="5544" y="91"/>
                  </a:lnTo>
                  <a:lnTo>
                    <a:pt x="5508" y="86"/>
                  </a:lnTo>
                  <a:lnTo>
                    <a:pt x="5490" y="86"/>
                  </a:lnTo>
                  <a:lnTo>
                    <a:pt x="5478" y="81"/>
                  </a:lnTo>
                  <a:lnTo>
                    <a:pt x="5466" y="76"/>
                  </a:lnTo>
                  <a:lnTo>
                    <a:pt x="5454" y="76"/>
                  </a:lnTo>
                  <a:lnTo>
                    <a:pt x="5454" y="70"/>
                  </a:lnTo>
                  <a:lnTo>
                    <a:pt x="5454" y="70"/>
                  </a:lnTo>
                  <a:lnTo>
                    <a:pt x="5448" y="70"/>
                  </a:lnTo>
                  <a:lnTo>
                    <a:pt x="5448" y="65"/>
                  </a:lnTo>
                  <a:lnTo>
                    <a:pt x="5448" y="60"/>
                  </a:lnTo>
                  <a:lnTo>
                    <a:pt x="5448" y="55"/>
                  </a:lnTo>
                  <a:lnTo>
                    <a:pt x="5442" y="50"/>
                  </a:lnTo>
                  <a:lnTo>
                    <a:pt x="5442" y="44"/>
                  </a:lnTo>
                  <a:lnTo>
                    <a:pt x="5436" y="39"/>
                  </a:lnTo>
                  <a:lnTo>
                    <a:pt x="5424" y="34"/>
                  </a:lnTo>
                  <a:lnTo>
                    <a:pt x="5418" y="29"/>
                  </a:lnTo>
                  <a:lnTo>
                    <a:pt x="5414" y="18"/>
                  </a:lnTo>
                  <a:lnTo>
                    <a:pt x="5401" y="16"/>
                  </a:lnTo>
                  <a:lnTo>
                    <a:pt x="5386" y="10"/>
                  </a:lnTo>
                  <a:lnTo>
                    <a:pt x="5368" y="7"/>
                  </a:lnTo>
                  <a:lnTo>
                    <a:pt x="5332" y="7"/>
                  </a:lnTo>
                  <a:lnTo>
                    <a:pt x="5246" y="10"/>
                  </a:lnTo>
                  <a:lnTo>
                    <a:pt x="5144" y="7"/>
                  </a:lnTo>
                  <a:lnTo>
                    <a:pt x="5090" y="16"/>
                  </a:lnTo>
                  <a:lnTo>
                    <a:pt x="5051" y="22"/>
                  </a:lnTo>
                  <a:lnTo>
                    <a:pt x="5036" y="30"/>
                  </a:lnTo>
                  <a:lnTo>
                    <a:pt x="5022" y="39"/>
                  </a:lnTo>
                  <a:lnTo>
                    <a:pt x="5010" y="44"/>
                  </a:lnTo>
                  <a:lnTo>
                    <a:pt x="4986" y="55"/>
                  </a:lnTo>
                  <a:lnTo>
                    <a:pt x="4950" y="70"/>
                  </a:lnTo>
                  <a:lnTo>
                    <a:pt x="4920" y="86"/>
                  </a:lnTo>
                  <a:lnTo>
                    <a:pt x="4884" y="96"/>
                  </a:lnTo>
                  <a:lnTo>
                    <a:pt x="4854" y="102"/>
                  </a:lnTo>
                  <a:lnTo>
                    <a:pt x="4824" y="107"/>
                  </a:lnTo>
                  <a:lnTo>
                    <a:pt x="4794" y="112"/>
                  </a:lnTo>
                  <a:lnTo>
                    <a:pt x="4764" y="112"/>
                  </a:lnTo>
                  <a:lnTo>
                    <a:pt x="4740" y="112"/>
                  </a:lnTo>
                  <a:lnTo>
                    <a:pt x="4716" y="107"/>
                  </a:lnTo>
                  <a:lnTo>
                    <a:pt x="4698" y="102"/>
                  </a:lnTo>
                  <a:lnTo>
                    <a:pt x="4674" y="96"/>
                  </a:lnTo>
                  <a:lnTo>
                    <a:pt x="4662" y="91"/>
                  </a:lnTo>
                  <a:lnTo>
                    <a:pt x="4644" y="86"/>
                  </a:lnTo>
                  <a:lnTo>
                    <a:pt x="4631" y="66"/>
                  </a:lnTo>
                  <a:lnTo>
                    <a:pt x="4617" y="42"/>
                  </a:lnTo>
                  <a:lnTo>
                    <a:pt x="4598" y="25"/>
                  </a:lnTo>
                  <a:lnTo>
                    <a:pt x="4584" y="13"/>
                  </a:lnTo>
                  <a:lnTo>
                    <a:pt x="4565" y="4"/>
                  </a:lnTo>
                  <a:lnTo>
                    <a:pt x="4535" y="3"/>
                  </a:lnTo>
                  <a:lnTo>
                    <a:pt x="4514" y="9"/>
                  </a:lnTo>
                  <a:lnTo>
                    <a:pt x="4494" y="18"/>
                  </a:lnTo>
                  <a:lnTo>
                    <a:pt x="4471" y="23"/>
                  </a:lnTo>
                  <a:lnTo>
                    <a:pt x="4440" y="29"/>
                  </a:lnTo>
                  <a:lnTo>
                    <a:pt x="4410" y="39"/>
                  </a:lnTo>
                  <a:lnTo>
                    <a:pt x="4374" y="50"/>
                  </a:lnTo>
                  <a:lnTo>
                    <a:pt x="4332" y="60"/>
                  </a:lnTo>
                  <a:lnTo>
                    <a:pt x="4284" y="76"/>
                  </a:lnTo>
                  <a:lnTo>
                    <a:pt x="4236" y="81"/>
                  </a:lnTo>
                  <a:lnTo>
                    <a:pt x="4183" y="91"/>
                  </a:lnTo>
                  <a:lnTo>
                    <a:pt x="4128" y="96"/>
                  </a:lnTo>
                  <a:lnTo>
                    <a:pt x="4074" y="102"/>
                  </a:lnTo>
                  <a:lnTo>
                    <a:pt x="4020" y="102"/>
                  </a:lnTo>
                  <a:lnTo>
                    <a:pt x="3966" y="102"/>
                  </a:lnTo>
                  <a:lnTo>
                    <a:pt x="3912" y="102"/>
                  </a:lnTo>
                  <a:lnTo>
                    <a:pt x="3858" y="102"/>
                  </a:lnTo>
                  <a:lnTo>
                    <a:pt x="3810" y="102"/>
                  </a:lnTo>
                  <a:lnTo>
                    <a:pt x="3762" y="96"/>
                  </a:lnTo>
                  <a:lnTo>
                    <a:pt x="3726" y="91"/>
                  </a:lnTo>
                  <a:lnTo>
                    <a:pt x="3684" y="81"/>
                  </a:lnTo>
                  <a:lnTo>
                    <a:pt x="3654" y="76"/>
                  </a:lnTo>
                  <a:lnTo>
                    <a:pt x="3642" y="70"/>
                  </a:lnTo>
                  <a:lnTo>
                    <a:pt x="3630" y="65"/>
                  </a:lnTo>
                  <a:lnTo>
                    <a:pt x="3612" y="60"/>
                  </a:lnTo>
                  <a:lnTo>
                    <a:pt x="3594" y="50"/>
                  </a:lnTo>
                  <a:lnTo>
                    <a:pt x="3576" y="50"/>
                  </a:lnTo>
                  <a:lnTo>
                    <a:pt x="3558" y="44"/>
                  </a:lnTo>
                  <a:lnTo>
                    <a:pt x="3540" y="44"/>
                  </a:lnTo>
                  <a:lnTo>
                    <a:pt x="3528" y="44"/>
                  </a:lnTo>
                  <a:lnTo>
                    <a:pt x="3516" y="50"/>
                  </a:lnTo>
                  <a:lnTo>
                    <a:pt x="3504" y="50"/>
                  </a:lnTo>
                  <a:lnTo>
                    <a:pt x="3492" y="55"/>
                  </a:lnTo>
                  <a:lnTo>
                    <a:pt x="3480" y="55"/>
                  </a:lnTo>
                  <a:lnTo>
                    <a:pt x="3468" y="65"/>
                  </a:lnTo>
                  <a:lnTo>
                    <a:pt x="3456" y="70"/>
                  </a:lnTo>
                  <a:lnTo>
                    <a:pt x="3450" y="70"/>
                  </a:lnTo>
                  <a:lnTo>
                    <a:pt x="3420" y="76"/>
                  </a:lnTo>
                  <a:lnTo>
                    <a:pt x="3330" y="81"/>
                  </a:lnTo>
                  <a:lnTo>
                    <a:pt x="3204" y="91"/>
                  </a:lnTo>
                  <a:lnTo>
                    <a:pt x="3126" y="102"/>
                  </a:lnTo>
                  <a:lnTo>
                    <a:pt x="3048" y="112"/>
                  </a:lnTo>
                  <a:lnTo>
                    <a:pt x="2970" y="123"/>
                  </a:lnTo>
                  <a:lnTo>
                    <a:pt x="2904" y="128"/>
                  </a:lnTo>
                  <a:lnTo>
                    <a:pt x="2868" y="128"/>
                  </a:lnTo>
                  <a:lnTo>
                    <a:pt x="2844" y="128"/>
                  </a:lnTo>
                  <a:lnTo>
                    <a:pt x="2814" y="128"/>
                  </a:lnTo>
                  <a:lnTo>
                    <a:pt x="2790" y="128"/>
                  </a:lnTo>
                  <a:lnTo>
                    <a:pt x="2766" y="123"/>
                  </a:lnTo>
                  <a:lnTo>
                    <a:pt x="2742" y="117"/>
                  </a:lnTo>
                  <a:lnTo>
                    <a:pt x="2724" y="112"/>
                  </a:lnTo>
                  <a:lnTo>
                    <a:pt x="2706" y="107"/>
                  </a:lnTo>
                  <a:lnTo>
                    <a:pt x="2704" y="83"/>
                  </a:lnTo>
                  <a:lnTo>
                    <a:pt x="2710" y="56"/>
                  </a:lnTo>
                  <a:lnTo>
                    <a:pt x="2710" y="36"/>
                  </a:lnTo>
                  <a:lnTo>
                    <a:pt x="2696" y="25"/>
                  </a:lnTo>
                  <a:lnTo>
                    <a:pt x="2672" y="36"/>
                  </a:lnTo>
                  <a:lnTo>
                    <a:pt x="2658" y="50"/>
                  </a:lnTo>
                  <a:lnTo>
                    <a:pt x="2638" y="60"/>
                  </a:lnTo>
                  <a:lnTo>
                    <a:pt x="2614" y="76"/>
                  </a:lnTo>
                  <a:lnTo>
                    <a:pt x="2590" y="84"/>
                  </a:lnTo>
                  <a:lnTo>
                    <a:pt x="2558" y="95"/>
                  </a:lnTo>
                  <a:lnTo>
                    <a:pt x="2536" y="98"/>
                  </a:lnTo>
                  <a:lnTo>
                    <a:pt x="2508" y="102"/>
                  </a:lnTo>
                  <a:lnTo>
                    <a:pt x="2478" y="105"/>
                  </a:lnTo>
                  <a:lnTo>
                    <a:pt x="2444" y="109"/>
                  </a:lnTo>
                  <a:lnTo>
                    <a:pt x="2410" y="110"/>
                  </a:lnTo>
                  <a:lnTo>
                    <a:pt x="2374" y="107"/>
                  </a:lnTo>
                  <a:lnTo>
                    <a:pt x="2348" y="103"/>
                  </a:lnTo>
                  <a:lnTo>
                    <a:pt x="2322" y="91"/>
                  </a:lnTo>
                  <a:lnTo>
                    <a:pt x="2304" y="86"/>
                  </a:lnTo>
                  <a:lnTo>
                    <a:pt x="2292" y="81"/>
                  </a:lnTo>
                  <a:lnTo>
                    <a:pt x="2286" y="76"/>
                  </a:lnTo>
                  <a:lnTo>
                    <a:pt x="2274" y="70"/>
                  </a:lnTo>
                  <a:lnTo>
                    <a:pt x="2268" y="65"/>
                  </a:lnTo>
                  <a:lnTo>
                    <a:pt x="2246" y="18"/>
                  </a:lnTo>
                  <a:lnTo>
                    <a:pt x="2224" y="0"/>
                  </a:lnTo>
                  <a:lnTo>
                    <a:pt x="2185" y="3"/>
                  </a:lnTo>
                  <a:lnTo>
                    <a:pt x="2156" y="16"/>
                  </a:lnTo>
                  <a:lnTo>
                    <a:pt x="2126" y="22"/>
                  </a:lnTo>
                  <a:lnTo>
                    <a:pt x="2081" y="49"/>
                  </a:lnTo>
                  <a:lnTo>
                    <a:pt x="2048" y="64"/>
                  </a:lnTo>
                  <a:lnTo>
                    <a:pt x="2018" y="76"/>
                  </a:lnTo>
                  <a:lnTo>
                    <a:pt x="1986" y="96"/>
                  </a:lnTo>
                  <a:lnTo>
                    <a:pt x="1896" y="102"/>
                  </a:lnTo>
                  <a:lnTo>
                    <a:pt x="1794" y="102"/>
                  </a:lnTo>
                  <a:lnTo>
                    <a:pt x="1692" y="102"/>
                  </a:lnTo>
                  <a:lnTo>
                    <a:pt x="1644" y="102"/>
                  </a:lnTo>
                  <a:lnTo>
                    <a:pt x="1602" y="96"/>
                  </a:lnTo>
                  <a:lnTo>
                    <a:pt x="1560" y="91"/>
                  </a:lnTo>
                  <a:lnTo>
                    <a:pt x="1524" y="86"/>
                  </a:lnTo>
                  <a:lnTo>
                    <a:pt x="1506" y="86"/>
                  </a:lnTo>
                  <a:lnTo>
                    <a:pt x="1494" y="81"/>
                  </a:lnTo>
                  <a:lnTo>
                    <a:pt x="1482" y="76"/>
                  </a:lnTo>
                  <a:lnTo>
                    <a:pt x="1476" y="70"/>
                  </a:lnTo>
                  <a:lnTo>
                    <a:pt x="1458" y="65"/>
                  </a:lnTo>
                  <a:lnTo>
                    <a:pt x="1440" y="55"/>
                  </a:lnTo>
                  <a:lnTo>
                    <a:pt x="1428" y="50"/>
                  </a:lnTo>
                  <a:lnTo>
                    <a:pt x="1410" y="50"/>
                  </a:lnTo>
                  <a:lnTo>
                    <a:pt x="1398" y="44"/>
                  </a:lnTo>
                  <a:lnTo>
                    <a:pt x="1386" y="44"/>
                  </a:lnTo>
                  <a:lnTo>
                    <a:pt x="1374" y="44"/>
                  </a:lnTo>
                  <a:lnTo>
                    <a:pt x="1356" y="44"/>
                  </a:lnTo>
                  <a:lnTo>
                    <a:pt x="1344" y="44"/>
                  </a:lnTo>
                  <a:lnTo>
                    <a:pt x="1332" y="50"/>
                  </a:lnTo>
                  <a:lnTo>
                    <a:pt x="1308" y="55"/>
                  </a:lnTo>
                  <a:lnTo>
                    <a:pt x="1260" y="70"/>
                  </a:lnTo>
                  <a:lnTo>
                    <a:pt x="1218" y="86"/>
                  </a:lnTo>
                  <a:lnTo>
                    <a:pt x="1176" y="96"/>
                  </a:lnTo>
                  <a:lnTo>
                    <a:pt x="1140" y="107"/>
                  </a:lnTo>
                  <a:lnTo>
                    <a:pt x="1098" y="117"/>
                  </a:lnTo>
                  <a:lnTo>
                    <a:pt x="1062" y="128"/>
                  </a:lnTo>
                  <a:lnTo>
                    <a:pt x="1020" y="133"/>
                  </a:lnTo>
                  <a:lnTo>
                    <a:pt x="948" y="143"/>
                  </a:lnTo>
                  <a:lnTo>
                    <a:pt x="882" y="149"/>
                  </a:lnTo>
                  <a:lnTo>
                    <a:pt x="822" y="149"/>
                  </a:lnTo>
                  <a:lnTo>
                    <a:pt x="762" y="143"/>
                  </a:lnTo>
                  <a:lnTo>
                    <a:pt x="708" y="138"/>
                  </a:lnTo>
                  <a:lnTo>
                    <a:pt x="654" y="128"/>
                  </a:lnTo>
                  <a:lnTo>
                    <a:pt x="612" y="117"/>
                  </a:lnTo>
                  <a:lnTo>
                    <a:pt x="570" y="107"/>
                  </a:lnTo>
                  <a:lnTo>
                    <a:pt x="534" y="96"/>
                  </a:lnTo>
                  <a:lnTo>
                    <a:pt x="504" y="86"/>
                  </a:lnTo>
                  <a:lnTo>
                    <a:pt x="480" y="76"/>
                  </a:lnTo>
                  <a:lnTo>
                    <a:pt x="462" y="65"/>
                  </a:lnTo>
                  <a:lnTo>
                    <a:pt x="444" y="55"/>
                  </a:lnTo>
                  <a:lnTo>
                    <a:pt x="426" y="44"/>
                  </a:lnTo>
                  <a:lnTo>
                    <a:pt x="408" y="34"/>
                  </a:lnTo>
                  <a:lnTo>
                    <a:pt x="402" y="34"/>
                  </a:lnTo>
                  <a:lnTo>
                    <a:pt x="396" y="34"/>
                  </a:lnTo>
                  <a:lnTo>
                    <a:pt x="390" y="34"/>
                  </a:lnTo>
                  <a:lnTo>
                    <a:pt x="390" y="34"/>
                  </a:lnTo>
                  <a:lnTo>
                    <a:pt x="384" y="34"/>
                  </a:lnTo>
                  <a:lnTo>
                    <a:pt x="378" y="39"/>
                  </a:lnTo>
                  <a:lnTo>
                    <a:pt x="372" y="44"/>
                  </a:lnTo>
                  <a:lnTo>
                    <a:pt x="360" y="55"/>
                  </a:lnTo>
                  <a:lnTo>
                    <a:pt x="348" y="65"/>
                  </a:lnTo>
                  <a:lnTo>
                    <a:pt x="342" y="70"/>
                  </a:lnTo>
                  <a:lnTo>
                    <a:pt x="336" y="76"/>
                  </a:lnTo>
                  <a:lnTo>
                    <a:pt x="324" y="86"/>
                  </a:lnTo>
                  <a:lnTo>
                    <a:pt x="306" y="91"/>
                  </a:lnTo>
                  <a:lnTo>
                    <a:pt x="288" y="96"/>
                  </a:lnTo>
                  <a:lnTo>
                    <a:pt x="264" y="102"/>
                  </a:lnTo>
                  <a:lnTo>
                    <a:pt x="240" y="107"/>
                  </a:lnTo>
                  <a:lnTo>
                    <a:pt x="216" y="112"/>
                  </a:lnTo>
                  <a:lnTo>
                    <a:pt x="192" y="112"/>
                  </a:lnTo>
                  <a:lnTo>
                    <a:pt x="168" y="117"/>
                  </a:lnTo>
                  <a:lnTo>
                    <a:pt x="145" y="117"/>
                  </a:lnTo>
                  <a:lnTo>
                    <a:pt x="120" y="117"/>
                  </a:lnTo>
                  <a:lnTo>
                    <a:pt x="90" y="112"/>
                  </a:lnTo>
                  <a:lnTo>
                    <a:pt x="66" y="112"/>
                  </a:lnTo>
                  <a:lnTo>
                    <a:pt x="42" y="107"/>
                  </a:lnTo>
                  <a:lnTo>
                    <a:pt x="24" y="102"/>
                  </a:lnTo>
                  <a:lnTo>
                    <a:pt x="0" y="96"/>
                  </a:lnTo>
                  <a:lnTo>
                    <a:pt x="0" y="445"/>
                  </a:lnTo>
                  <a:lnTo>
                    <a:pt x="5760" y="445"/>
                  </a:lnTo>
                  <a:lnTo>
                    <a:pt x="5760" y="445"/>
                  </a:lnTo>
                  <a:lnTo>
                    <a:pt x="5760" y="445"/>
                  </a:lnTo>
                </a:path>
              </a:pathLst>
            </a:custGeom>
            <a:solidFill>
              <a:schemeClr val="accent2">
                <a:alpha val="50000"/>
              </a:schemeClr>
            </a:soli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4295" name="Freeform 23"/>
            <p:cNvSpPr>
              <a:spLocks/>
            </p:cNvSpPr>
            <p:nvPr userDrawn="1"/>
          </p:nvSpPr>
          <p:spPr bwMode="hidden">
            <a:xfrm>
              <a:off x="0" y="3867"/>
              <a:ext cx="5770" cy="174"/>
            </a:xfrm>
            <a:custGeom>
              <a:avLst/>
              <a:gdLst/>
              <a:ahLst/>
              <a:cxnLst>
                <a:cxn ang="0">
                  <a:pos x="4993" y="66"/>
                </a:cxn>
                <a:cxn ang="0">
                  <a:pos x="4771" y="132"/>
                </a:cxn>
                <a:cxn ang="0">
                  <a:pos x="4640" y="96"/>
                </a:cxn>
                <a:cxn ang="0">
                  <a:pos x="4598" y="36"/>
                </a:cxn>
                <a:cxn ang="0">
                  <a:pos x="4478" y="30"/>
                </a:cxn>
                <a:cxn ang="0">
                  <a:pos x="4186" y="108"/>
                </a:cxn>
                <a:cxn ang="0">
                  <a:pos x="3815" y="120"/>
                </a:cxn>
                <a:cxn ang="0">
                  <a:pos x="3617" y="72"/>
                </a:cxn>
                <a:cxn ang="0">
                  <a:pos x="3510" y="60"/>
                </a:cxn>
                <a:cxn ang="0">
                  <a:pos x="3336" y="96"/>
                </a:cxn>
                <a:cxn ang="0">
                  <a:pos x="2846" y="150"/>
                </a:cxn>
                <a:cxn ang="0">
                  <a:pos x="2703" y="96"/>
                </a:cxn>
                <a:cxn ang="0">
                  <a:pos x="2619" y="90"/>
                </a:cxn>
                <a:cxn ang="0">
                  <a:pos x="2416" y="132"/>
                </a:cxn>
                <a:cxn ang="0">
                  <a:pos x="2278" y="84"/>
                </a:cxn>
                <a:cxn ang="0">
                  <a:pos x="2151" y="36"/>
                </a:cxn>
                <a:cxn ang="0">
                  <a:pos x="1947" y="120"/>
                </a:cxn>
                <a:cxn ang="0">
                  <a:pos x="1525" y="102"/>
                </a:cxn>
                <a:cxn ang="0">
                  <a:pos x="1429" y="60"/>
                </a:cxn>
                <a:cxn ang="0">
                  <a:pos x="1333" y="60"/>
                </a:cxn>
                <a:cxn ang="0">
                  <a:pos x="1058" y="150"/>
                </a:cxn>
                <a:cxn ang="0">
                  <a:pos x="652" y="150"/>
                </a:cxn>
                <a:cxn ang="0">
                  <a:pos x="442" y="66"/>
                </a:cxn>
                <a:cxn ang="0">
                  <a:pos x="377" y="48"/>
                </a:cxn>
                <a:cxn ang="0">
                  <a:pos x="305" y="108"/>
                </a:cxn>
                <a:cxn ang="0">
                  <a:pos x="144" y="138"/>
                </a:cxn>
                <a:cxn ang="0">
                  <a:pos x="0" y="96"/>
                </a:cxn>
                <a:cxn ang="0">
                  <a:pos x="167" y="120"/>
                </a:cxn>
                <a:cxn ang="0">
                  <a:pos x="323" y="84"/>
                </a:cxn>
                <a:cxn ang="0">
                  <a:pos x="383" y="24"/>
                </a:cxn>
                <a:cxn ang="0">
                  <a:pos x="460" y="60"/>
                </a:cxn>
                <a:cxn ang="0">
                  <a:pos x="706" y="144"/>
                </a:cxn>
                <a:cxn ang="0">
                  <a:pos x="1100" y="120"/>
                </a:cxn>
                <a:cxn ang="0">
                  <a:pos x="1345" y="36"/>
                </a:cxn>
                <a:cxn ang="0">
                  <a:pos x="1441" y="48"/>
                </a:cxn>
                <a:cxn ang="0">
                  <a:pos x="1561" y="90"/>
                </a:cxn>
                <a:cxn ang="0">
                  <a:pos x="1971" y="96"/>
                </a:cxn>
                <a:cxn ang="0">
                  <a:pos x="2235" y="3"/>
                </a:cxn>
                <a:cxn ang="0">
                  <a:pos x="2350" y="102"/>
                </a:cxn>
                <a:cxn ang="0">
                  <a:pos x="2559" y="96"/>
                </a:cxn>
                <a:cxn ang="0">
                  <a:pos x="2715" y="24"/>
                </a:cxn>
                <a:cxn ang="0">
                  <a:pos x="2792" y="132"/>
                </a:cxn>
                <a:cxn ang="0">
                  <a:pos x="3127" y="102"/>
                </a:cxn>
                <a:cxn ang="0">
                  <a:pos x="3486" y="48"/>
                </a:cxn>
                <a:cxn ang="0">
                  <a:pos x="3582" y="42"/>
                </a:cxn>
                <a:cxn ang="0">
                  <a:pos x="3731" y="90"/>
                </a:cxn>
                <a:cxn ang="0">
                  <a:pos x="4078" y="102"/>
                </a:cxn>
                <a:cxn ang="0">
                  <a:pos x="4419" y="30"/>
                </a:cxn>
                <a:cxn ang="0">
                  <a:pos x="4574" y="6"/>
                </a:cxn>
                <a:cxn ang="0">
                  <a:pos x="4628" y="60"/>
                </a:cxn>
                <a:cxn ang="0">
                  <a:pos x="4724" y="108"/>
                </a:cxn>
                <a:cxn ang="0">
                  <a:pos x="4927" y="84"/>
                </a:cxn>
                <a:cxn ang="0">
                  <a:pos x="5118" y="14"/>
                </a:cxn>
                <a:cxn ang="0">
                  <a:pos x="5280" y="9"/>
                </a:cxn>
                <a:cxn ang="0">
                  <a:pos x="5453" y="36"/>
                </a:cxn>
                <a:cxn ang="0">
                  <a:pos x="5465" y="72"/>
                </a:cxn>
                <a:cxn ang="0">
                  <a:pos x="5656" y="90"/>
                </a:cxn>
                <a:cxn ang="0">
                  <a:pos x="5710" y="102"/>
                </a:cxn>
                <a:cxn ang="0">
                  <a:pos x="5477" y="90"/>
                </a:cxn>
                <a:cxn ang="0">
                  <a:pos x="5453" y="60"/>
                </a:cxn>
                <a:cxn ang="0">
                  <a:pos x="5393" y="30"/>
                </a:cxn>
                <a:cxn ang="0">
                  <a:pos x="5219" y="24"/>
                </a:cxn>
              </a:cxnLst>
              <a:rect l="0" t="0" r="r" b="b"/>
              <a:pathLst>
                <a:path w="5770" h="174">
                  <a:moveTo>
                    <a:pt x="5151" y="24"/>
                  </a:moveTo>
                  <a:lnTo>
                    <a:pt x="5127" y="26"/>
                  </a:lnTo>
                  <a:lnTo>
                    <a:pt x="5082" y="30"/>
                  </a:lnTo>
                  <a:lnTo>
                    <a:pt x="5049" y="38"/>
                  </a:lnTo>
                  <a:lnTo>
                    <a:pt x="5029" y="48"/>
                  </a:lnTo>
                  <a:lnTo>
                    <a:pt x="5017" y="54"/>
                  </a:lnTo>
                  <a:lnTo>
                    <a:pt x="4993" y="66"/>
                  </a:lnTo>
                  <a:lnTo>
                    <a:pt x="4957" y="84"/>
                  </a:lnTo>
                  <a:lnTo>
                    <a:pt x="4927" y="102"/>
                  </a:lnTo>
                  <a:lnTo>
                    <a:pt x="4891" y="114"/>
                  </a:lnTo>
                  <a:lnTo>
                    <a:pt x="4861" y="120"/>
                  </a:lnTo>
                  <a:lnTo>
                    <a:pt x="4831" y="126"/>
                  </a:lnTo>
                  <a:lnTo>
                    <a:pt x="4801" y="132"/>
                  </a:lnTo>
                  <a:lnTo>
                    <a:pt x="4771" y="132"/>
                  </a:lnTo>
                  <a:lnTo>
                    <a:pt x="4748" y="132"/>
                  </a:lnTo>
                  <a:lnTo>
                    <a:pt x="4724" y="126"/>
                  </a:lnTo>
                  <a:lnTo>
                    <a:pt x="4706" y="120"/>
                  </a:lnTo>
                  <a:lnTo>
                    <a:pt x="4682" y="114"/>
                  </a:lnTo>
                  <a:lnTo>
                    <a:pt x="4670" y="108"/>
                  </a:lnTo>
                  <a:lnTo>
                    <a:pt x="4652" y="102"/>
                  </a:lnTo>
                  <a:lnTo>
                    <a:pt x="4640" y="96"/>
                  </a:lnTo>
                  <a:lnTo>
                    <a:pt x="4634" y="84"/>
                  </a:lnTo>
                  <a:lnTo>
                    <a:pt x="4628" y="78"/>
                  </a:lnTo>
                  <a:lnTo>
                    <a:pt x="4622" y="66"/>
                  </a:lnTo>
                  <a:lnTo>
                    <a:pt x="4616" y="54"/>
                  </a:lnTo>
                  <a:lnTo>
                    <a:pt x="4610" y="48"/>
                  </a:lnTo>
                  <a:lnTo>
                    <a:pt x="4604" y="42"/>
                  </a:lnTo>
                  <a:lnTo>
                    <a:pt x="4598" y="36"/>
                  </a:lnTo>
                  <a:lnTo>
                    <a:pt x="4586" y="30"/>
                  </a:lnTo>
                  <a:lnTo>
                    <a:pt x="4574" y="24"/>
                  </a:lnTo>
                  <a:lnTo>
                    <a:pt x="4562" y="18"/>
                  </a:lnTo>
                  <a:lnTo>
                    <a:pt x="4544" y="18"/>
                  </a:lnTo>
                  <a:lnTo>
                    <a:pt x="4526" y="18"/>
                  </a:lnTo>
                  <a:lnTo>
                    <a:pt x="4502" y="24"/>
                  </a:lnTo>
                  <a:lnTo>
                    <a:pt x="4478" y="30"/>
                  </a:lnTo>
                  <a:lnTo>
                    <a:pt x="4449" y="36"/>
                  </a:lnTo>
                  <a:lnTo>
                    <a:pt x="4419" y="48"/>
                  </a:lnTo>
                  <a:lnTo>
                    <a:pt x="4383" y="60"/>
                  </a:lnTo>
                  <a:lnTo>
                    <a:pt x="4341" y="72"/>
                  </a:lnTo>
                  <a:lnTo>
                    <a:pt x="4287" y="90"/>
                  </a:lnTo>
                  <a:lnTo>
                    <a:pt x="4239" y="96"/>
                  </a:lnTo>
                  <a:lnTo>
                    <a:pt x="4186" y="108"/>
                  </a:lnTo>
                  <a:lnTo>
                    <a:pt x="4132" y="114"/>
                  </a:lnTo>
                  <a:lnTo>
                    <a:pt x="4078" y="120"/>
                  </a:lnTo>
                  <a:lnTo>
                    <a:pt x="4024" y="120"/>
                  </a:lnTo>
                  <a:lnTo>
                    <a:pt x="3970" y="120"/>
                  </a:lnTo>
                  <a:lnTo>
                    <a:pt x="3916" y="120"/>
                  </a:lnTo>
                  <a:lnTo>
                    <a:pt x="3863" y="120"/>
                  </a:lnTo>
                  <a:lnTo>
                    <a:pt x="3815" y="120"/>
                  </a:lnTo>
                  <a:lnTo>
                    <a:pt x="3767" y="114"/>
                  </a:lnTo>
                  <a:lnTo>
                    <a:pt x="3731" y="108"/>
                  </a:lnTo>
                  <a:lnTo>
                    <a:pt x="3689" y="96"/>
                  </a:lnTo>
                  <a:lnTo>
                    <a:pt x="3659" y="90"/>
                  </a:lnTo>
                  <a:lnTo>
                    <a:pt x="3647" y="84"/>
                  </a:lnTo>
                  <a:lnTo>
                    <a:pt x="3635" y="78"/>
                  </a:lnTo>
                  <a:lnTo>
                    <a:pt x="3617" y="72"/>
                  </a:lnTo>
                  <a:lnTo>
                    <a:pt x="3600" y="60"/>
                  </a:lnTo>
                  <a:lnTo>
                    <a:pt x="3582" y="60"/>
                  </a:lnTo>
                  <a:lnTo>
                    <a:pt x="3564" y="54"/>
                  </a:lnTo>
                  <a:lnTo>
                    <a:pt x="3546" y="54"/>
                  </a:lnTo>
                  <a:lnTo>
                    <a:pt x="3534" y="54"/>
                  </a:lnTo>
                  <a:lnTo>
                    <a:pt x="3522" y="60"/>
                  </a:lnTo>
                  <a:lnTo>
                    <a:pt x="3510" y="60"/>
                  </a:lnTo>
                  <a:lnTo>
                    <a:pt x="3498" y="66"/>
                  </a:lnTo>
                  <a:lnTo>
                    <a:pt x="3486" y="66"/>
                  </a:lnTo>
                  <a:lnTo>
                    <a:pt x="3474" y="78"/>
                  </a:lnTo>
                  <a:lnTo>
                    <a:pt x="3462" y="84"/>
                  </a:lnTo>
                  <a:lnTo>
                    <a:pt x="3456" y="84"/>
                  </a:lnTo>
                  <a:lnTo>
                    <a:pt x="3426" y="90"/>
                  </a:lnTo>
                  <a:lnTo>
                    <a:pt x="3336" y="96"/>
                  </a:lnTo>
                  <a:lnTo>
                    <a:pt x="3205" y="108"/>
                  </a:lnTo>
                  <a:lnTo>
                    <a:pt x="3127" y="120"/>
                  </a:lnTo>
                  <a:lnTo>
                    <a:pt x="3049" y="132"/>
                  </a:lnTo>
                  <a:lnTo>
                    <a:pt x="2972" y="144"/>
                  </a:lnTo>
                  <a:lnTo>
                    <a:pt x="2906" y="150"/>
                  </a:lnTo>
                  <a:lnTo>
                    <a:pt x="2870" y="150"/>
                  </a:lnTo>
                  <a:lnTo>
                    <a:pt x="2846" y="150"/>
                  </a:lnTo>
                  <a:lnTo>
                    <a:pt x="2816" y="150"/>
                  </a:lnTo>
                  <a:lnTo>
                    <a:pt x="2792" y="150"/>
                  </a:lnTo>
                  <a:lnTo>
                    <a:pt x="2768" y="144"/>
                  </a:lnTo>
                  <a:lnTo>
                    <a:pt x="2744" y="138"/>
                  </a:lnTo>
                  <a:lnTo>
                    <a:pt x="2727" y="132"/>
                  </a:lnTo>
                  <a:lnTo>
                    <a:pt x="2709" y="126"/>
                  </a:lnTo>
                  <a:lnTo>
                    <a:pt x="2703" y="96"/>
                  </a:lnTo>
                  <a:lnTo>
                    <a:pt x="2703" y="78"/>
                  </a:lnTo>
                  <a:lnTo>
                    <a:pt x="2709" y="42"/>
                  </a:lnTo>
                  <a:lnTo>
                    <a:pt x="2697" y="36"/>
                  </a:lnTo>
                  <a:lnTo>
                    <a:pt x="2673" y="42"/>
                  </a:lnTo>
                  <a:lnTo>
                    <a:pt x="2661" y="60"/>
                  </a:lnTo>
                  <a:lnTo>
                    <a:pt x="2643" y="72"/>
                  </a:lnTo>
                  <a:lnTo>
                    <a:pt x="2619" y="90"/>
                  </a:lnTo>
                  <a:lnTo>
                    <a:pt x="2595" y="102"/>
                  </a:lnTo>
                  <a:lnTo>
                    <a:pt x="2559" y="114"/>
                  </a:lnTo>
                  <a:lnTo>
                    <a:pt x="2541" y="114"/>
                  </a:lnTo>
                  <a:lnTo>
                    <a:pt x="2511" y="120"/>
                  </a:lnTo>
                  <a:lnTo>
                    <a:pt x="2481" y="126"/>
                  </a:lnTo>
                  <a:lnTo>
                    <a:pt x="2446" y="126"/>
                  </a:lnTo>
                  <a:lnTo>
                    <a:pt x="2416" y="132"/>
                  </a:lnTo>
                  <a:lnTo>
                    <a:pt x="2380" y="126"/>
                  </a:lnTo>
                  <a:lnTo>
                    <a:pt x="2350" y="120"/>
                  </a:lnTo>
                  <a:lnTo>
                    <a:pt x="2326" y="108"/>
                  </a:lnTo>
                  <a:lnTo>
                    <a:pt x="2308" y="102"/>
                  </a:lnTo>
                  <a:lnTo>
                    <a:pt x="2296" y="96"/>
                  </a:lnTo>
                  <a:lnTo>
                    <a:pt x="2290" y="90"/>
                  </a:lnTo>
                  <a:lnTo>
                    <a:pt x="2278" y="84"/>
                  </a:lnTo>
                  <a:lnTo>
                    <a:pt x="2272" y="78"/>
                  </a:lnTo>
                  <a:lnTo>
                    <a:pt x="2250" y="57"/>
                  </a:lnTo>
                  <a:lnTo>
                    <a:pt x="2243" y="35"/>
                  </a:lnTo>
                  <a:lnTo>
                    <a:pt x="2228" y="18"/>
                  </a:lnTo>
                  <a:lnTo>
                    <a:pt x="2208" y="18"/>
                  </a:lnTo>
                  <a:lnTo>
                    <a:pt x="2172" y="24"/>
                  </a:lnTo>
                  <a:lnTo>
                    <a:pt x="2151" y="36"/>
                  </a:lnTo>
                  <a:lnTo>
                    <a:pt x="2127" y="51"/>
                  </a:lnTo>
                  <a:lnTo>
                    <a:pt x="2097" y="60"/>
                  </a:lnTo>
                  <a:lnTo>
                    <a:pt x="2073" y="72"/>
                  </a:lnTo>
                  <a:lnTo>
                    <a:pt x="2046" y="87"/>
                  </a:lnTo>
                  <a:lnTo>
                    <a:pt x="2007" y="102"/>
                  </a:lnTo>
                  <a:lnTo>
                    <a:pt x="1977" y="114"/>
                  </a:lnTo>
                  <a:lnTo>
                    <a:pt x="1947" y="120"/>
                  </a:lnTo>
                  <a:lnTo>
                    <a:pt x="1895" y="120"/>
                  </a:lnTo>
                  <a:lnTo>
                    <a:pt x="1794" y="120"/>
                  </a:lnTo>
                  <a:lnTo>
                    <a:pt x="1692" y="120"/>
                  </a:lnTo>
                  <a:lnTo>
                    <a:pt x="1644" y="120"/>
                  </a:lnTo>
                  <a:lnTo>
                    <a:pt x="1602" y="114"/>
                  </a:lnTo>
                  <a:lnTo>
                    <a:pt x="1561" y="108"/>
                  </a:lnTo>
                  <a:lnTo>
                    <a:pt x="1525" y="102"/>
                  </a:lnTo>
                  <a:lnTo>
                    <a:pt x="1507" y="102"/>
                  </a:lnTo>
                  <a:lnTo>
                    <a:pt x="1495" y="96"/>
                  </a:lnTo>
                  <a:lnTo>
                    <a:pt x="1483" y="90"/>
                  </a:lnTo>
                  <a:lnTo>
                    <a:pt x="1477" y="84"/>
                  </a:lnTo>
                  <a:lnTo>
                    <a:pt x="1459" y="78"/>
                  </a:lnTo>
                  <a:lnTo>
                    <a:pt x="1441" y="66"/>
                  </a:lnTo>
                  <a:lnTo>
                    <a:pt x="1429" y="60"/>
                  </a:lnTo>
                  <a:lnTo>
                    <a:pt x="1411" y="60"/>
                  </a:lnTo>
                  <a:lnTo>
                    <a:pt x="1399" y="54"/>
                  </a:lnTo>
                  <a:lnTo>
                    <a:pt x="1387" y="54"/>
                  </a:lnTo>
                  <a:lnTo>
                    <a:pt x="1375" y="54"/>
                  </a:lnTo>
                  <a:lnTo>
                    <a:pt x="1357" y="54"/>
                  </a:lnTo>
                  <a:lnTo>
                    <a:pt x="1345" y="54"/>
                  </a:lnTo>
                  <a:lnTo>
                    <a:pt x="1333" y="60"/>
                  </a:lnTo>
                  <a:lnTo>
                    <a:pt x="1309" y="66"/>
                  </a:lnTo>
                  <a:lnTo>
                    <a:pt x="1262" y="84"/>
                  </a:lnTo>
                  <a:lnTo>
                    <a:pt x="1220" y="102"/>
                  </a:lnTo>
                  <a:lnTo>
                    <a:pt x="1178" y="114"/>
                  </a:lnTo>
                  <a:lnTo>
                    <a:pt x="1142" y="126"/>
                  </a:lnTo>
                  <a:lnTo>
                    <a:pt x="1100" y="138"/>
                  </a:lnTo>
                  <a:lnTo>
                    <a:pt x="1058" y="150"/>
                  </a:lnTo>
                  <a:lnTo>
                    <a:pt x="1016" y="156"/>
                  </a:lnTo>
                  <a:lnTo>
                    <a:pt x="945" y="168"/>
                  </a:lnTo>
                  <a:lnTo>
                    <a:pt x="879" y="174"/>
                  </a:lnTo>
                  <a:lnTo>
                    <a:pt x="819" y="174"/>
                  </a:lnTo>
                  <a:lnTo>
                    <a:pt x="759" y="168"/>
                  </a:lnTo>
                  <a:lnTo>
                    <a:pt x="706" y="162"/>
                  </a:lnTo>
                  <a:lnTo>
                    <a:pt x="652" y="150"/>
                  </a:lnTo>
                  <a:lnTo>
                    <a:pt x="610" y="138"/>
                  </a:lnTo>
                  <a:lnTo>
                    <a:pt x="568" y="126"/>
                  </a:lnTo>
                  <a:lnTo>
                    <a:pt x="532" y="114"/>
                  </a:lnTo>
                  <a:lnTo>
                    <a:pt x="502" y="102"/>
                  </a:lnTo>
                  <a:lnTo>
                    <a:pt x="478" y="90"/>
                  </a:lnTo>
                  <a:lnTo>
                    <a:pt x="460" y="78"/>
                  </a:lnTo>
                  <a:lnTo>
                    <a:pt x="442" y="66"/>
                  </a:lnTo>
                  <a:lnTo>
                    <a:pt x="425" y="54"/>
                  </a:lnTo>
                  <a:lnTo>
                    <a:pt x="407" y="42"/>
                  </a:lnTo>
                  <a:lnTo>
                    <a:pt x="401" y="42"/>
                  </a:lnTo>
                  <a:lnTo>
                    <a:pt x="395" y="42"/>
                  </a:lnTo>
                  <a:lnTo>
                    <a:pt x="389" y="42"/>
                  </a:lnTo>
                  <a:lnTo>
                    <a:pt x="383" y="42"/>
                  </a:lnTo>
                  <a:lnTo>
                    <a:pt x="377" y="48"/>
                  </a:lnTo>
                  <a:lnTo>
                    <a:pt x="371" y="54"/>
                  </a:lnTo>
                  <a:lnTo>
                    <a:pt x="359" y="66"/>
                  </a:lnTo>
                  <a:lnTo>
                    <a:pt x="347" y="78"/>
                  </a:lnTo>
                  <a:lnTo>
                    <a:pt x="341" y="84"/>
                  </a:lnTo>
                  <a:lnTo>
                    <a:pt x="335" y="90"/>
                  </a:lnTo>
                  <a:lnTo>
                    <a:pt x="323" y="102"/>
                  </a:lnTo>
                  <a:lnTo>
                    <a:pt x="305" y="108"/>
                  </a:lnTo>
                  <a:lnTo>
                    <a:pt x="287" y="114"/>
                  </a:lnTo>
                  <a:lnTo>
                    <a:pt x="263" y="120"/>
                  </a:lnTo>
                  <a:lnTo>
                    <a:pt x="239" y="126"/>
                  </a:lnTo>
                  <a:lnTo>
                    <a:pt x="215" y="132"/>
                  </a:lnTo>
                  <a:lnTo>
                    <a:pt x="191" y="132"/>
                  </a:lnTo>
                  <a:lnTo>
                    <a:pt x="167" y="138"/>
                  </a:lnTo>
                  <a:lnTo>
                    <a:pt x="144" y="138"/>
                  </a:lnTo>
                  <a:lnTo>
                    <a:pt x="120" y="138"/>
                  </a:lnTo>
                  <a:lnTo>
                    <a:pt x="90" y="132"/>
                  </a:lnTo>
                  <a:lnTo>
                    <a:pt x="66" y="132"/>
                  </a:lnTo>
                  <a:lnTo>
                    <a:pt x="42" y="126"/>
                  </a:lnTo>
                  <a:lnTo>
                    <a:pt x="24" y="120"/>
                  </a:lnTo>
                  <a:lnTo>
                    <a:pt x="0" y="114"/>
                  </a:lnTo>
                  <a:lnTo>
                    <a:pt x="0" y="96"/>
                  </a:lnTo>
                  <a:lnTo>
                    <a:pt x="24" y="102"/>
                  </a:lnTo>
                  <a:lnTo>
                    <a:pt x="42" y="108"/>
                  </a:lnTo>
                  <a:lnTo>
                    <a:pt x="66" y="114"/>
                  </a:lnTo>
                  <a:lnTo>
                    <a:pt x="90" y="114"/>
                  </a:lnTo>
                  <a:lnTo>
                    <a:pt x="120" y="120"/>
                  </a:lnTo>
                  <a:lnTo>
                    <a:pt x="144" y="120"/>
                  </a:lnTo>
                  <a:lnTo>
                    <a:pt x="167" y="120"/>
                  </a:lnTo>
                  <a:lnTo>
                    <a:pt x="191" y="114"/>
                  </a:lnTo>
                  <a:lnTo>
                    <a:pt x="215" y="114"/>
                  </a:lnTo>
                  <a:lnTo>
                    <a:pt x="239" y="108"/>
                  </a:lnTo>
                  <a:lnTo>
                    <a:pt x="263" y="102"/>
                  </a:lnTo>
                  <a:lnTo>
                    <a:pt x="287" y="96"/>
                  </a:lnTo>
                  <a:lnTo>
                    <a:pt x="305" y="90"/>
                  </a:lnTo>
                  <a:lnTo>
                    <a:pt x="323" y="84"/>
                  </a:lnTo>
                  <a:lnTo>
                    <a:pt x="335" y="72"/>
                  </a:lnTo>
                  <a:lnTo>
                    <a:pt x="341" y="66"/>
                  </a:lnTo>
                  <a:lnTo>
                    <a:pt x="347" y="60"/>
                  </a:lnTo>
                  <a:lnTo>
                    <a:pt x="359" y="48"/>
                  </a:lnTo>
                  <a:lnTo>
                    <a:pt x="371" y="36"/>
                  </a:lnTo>
                  <a:lnTo>
                    <a:pt x="377" y="30"/>
                  </a:lnTo>
                  <a:lnTo>
                    <a:pt x="383" y="24"/>
                  </a:lnTo>
                  <a:lnTo>
                    <a:pt x="389" y="24"/>
                  </a:lnTo>
                  <a:lnTo>
                    <a:pt x="395" y="24"/>
                  </a:lnTo>
                  <a:lnTo>
                    <a:pt x="401" y="24"/>
                  </a:lnTo>
                  <a:lnTo>
                    <a:pt x="407" y="24"/>
                  </a:lnTo>
                  <a:lnTo>
                    <a:pt x="425" y="36"/>
                  </a:lnTo>
                  <a:lnTo>
                    <a:pt x="442" y="48"/>
                  </a:lnTo>
                  <a:lnTo>
                    <a:pt x="460" y="60"/>
                  </a:lnTo>
                  <a:lnTo>
                    <a:pt x="478" y="72"/>
                  </a:lnTo>
                  <a:lnTo>
                    <a:pt x="502" y="84"/>
                  </a:lnTo>
                  <a:lnTo>
                    <a:pt x="532" y="96"/>
                  </a:lnTo>
                  <a:lnTo>
                    <a:pt x="568" y="108"/>
                  </a:lnTo>
                  <a:lnTo>
                    <a:pt x="610" y="120"/>
                  </a:lnTo>
                  <a:lnTo>
                    <a:pt x="652" y="132"/>
                  </a:lnTo>
                  <a:lnTo>
                    <a:pt x="706" y="144"/>
                  </a:lnTo>
                  <a:lnTo>
                    <a:pt x="759" y="150"/>
                  </a:lnTo>
                  <a:lnTo>
                    <a:pt x="819" y="156"/>
                  </a:lnTo>
                  <a:lnTo>
                    <a:pt x="879" y="156"/>
                  </a:lnTo>
                  <a:lnTo>
                    <a:pt x="945" y="150"/>
                  </a:lnTo>
                  <a:lnTo>
                    <a:pt x="1016" y="138"/>
                  </a:lnTo>
                  <a:lnTo>
                    <a:pt x="1058" y="132"/>
                  </a:lnTo>
                  <a:lnTo>
                    <a:pt x="1100" y="120"/>
                  </a:lnTo>
                  <a:lnTo>
                    <a:pt x="1142" y="108"/>
                  </a:lnTo>
                  <a:lnTo>
                    <a:pt x="1178" y="96"/>
                  </a:lnTo>
                  <a:lnTo>
                    <a:pt x="1220" y="84"/>
                  </a:lnTo>
                  <a:lnTo>
                    <a:pt x="1262" y="66"/>
                  </a:lnTo>
                  <a:lnTo>
                    <a:pt x="1309" y="48"/>
                  </a:lnTo>
                  <a:lnTo>
                    <a:pt x="1333" y="42"/>
                  </a:lnTo>
                  <a:lnTo>
                    <a:pt x="1345" y="36"/>
                  </a:lnTo>
                  <a:lnTo>
                    <a:pt x="1357" y="36"/>
                  </a:lnTo>
                  <a:lnTo>
                    <a:pt x="1375" y="36"/>
                  </a:lnTo>
                  <a:lnTo>
                    <a:pt x="1387" y="36"/>
                  </a:lnTo>
                  <a:lnTo>
                    <a:pt x="1399" y="36"/>
                  </a:lnTo>
                  <a:lnTo>
                    <a:pt x="1411" y="42"/>
                  </a:lnTo>
                  <a:lnTo>
                    <a:pt x="1429" y="42"/>
                  </a:lnTo>
                  <a:lnTo>
                    <a:pt x="1441" y="48"/>
                  </a:lnTo>
                  <a:lnTo>
                    <a:pt x="1459" y="60"/>
                  </a:lnTo>
                  <a:lnTo>
                    <a:pt x="1477" y="66"/>
                  </a:lnTo>
                  <a:lnTo>
                    <a:pt x="1483" y="72"/>
                  </a:lnTo>
                  <a:lnTo>
                    <a:pt x="1495" y="78"/>
                  </a:lnTo>
                  <a:lnTo>
                    <a:pt x="1507" y="84"/>
                  </a:lnTo>
                  <a:lnTo>
                    <a:pt x="1525" y="84"/>
                  </a:lnTo>
                  <a:lnTo>
                    <a:pt x="1561" y="90"/>
                  </a:lnTo>
                  <a:lnTo>
                    <a:pt x="1602" y="96"/>
                  </a:lnTo>
                  <a:lnTo>
                    <a:pt x="1644" y="102"/>
                  </a:lnTo>
                  <a:lnTo>
                    <a:pt x="1692" y="102"/>
                  </a:lnTo>
                  <a:lnTo>
                    <a:pt x="1794" y="102"/>
                  </a:lnTo>
                  <a:lnTo>
                    <a:pt x="1895" y="102"/>
                  </a:lnTo>
                  <a:lnTo>
                    <a:pt x="1938" y="102"/>
                  </a:lnTo>
                  <a:lnTo>
                    <a:pt x="1971" y="96"/>
                  </a:lnTo>
                  <a:lnTo>
                    <a:pt x="2019" y="77"/>
                  </a:lnTo>
                  <a:lnTo>
                    <a:pt x="2063" y="57"/>
                  </a:lnTo>
                  <a:lnTo>
                    <a:pt x="2111" y="38"/>
                  </a:lnTo>
                  <a:lnTo>
                    <a:pt x="2145" y="18"/>
                  </a:lnTo>
                  <a:lnTo>
                    <a:pt x="2172" y="9"/>
                  </a:lnTo>
                  <a:lnTo>
                    <a:pt x="2202" y="0"/>
                  </a:lnTo>
                  <a:lnTo>
                    <a:pt x="2235" y="3"/>
                  </a:lnTo>
                  <a:lnTo>
                    <a:pt x="2250" y="24"/>
                  </a:lnTo>
                  <a:lnTo>
                    <a:pt x="2262" y="51"/>
                  </a:lnTo>
                  <a:lnTo>
                    <a:pt x="2290" y="72"/>
                  </a:lnTo>
                  <a:lnTo>
                    <a:pt x="2296" y="78"/>
                  </a:lnTo>
                  <a:lnTo>
                    <a:pt x="2308" y="84"/>
                  </a:lnTo>
                  <a:lnTo>
                    <a:pt x="2326" y="90"/>
                  </a:lnTo>
                  <a:lnTo>
                    <a:pt x="2350" y="102"/>
                  </a:lnTo>
                  <a:lnTo>
                    <a:pt x="2380" y="108"/>
                  </a:lnTo>
                  <a:lnTo>
                    <a:pt x="2416" y="114"/>
                  </a:lnTo>
                  <a:lnTo>
                    <a:pt x="2446" y="108"/>
                  </a:lnTo>
                  <a:lnTo>
                    <a:pt x="2481" y="108"/>
                  </a:lnTo>
                  <a:lnTo>
                    <a:pt x="2511" y="102"/>
                  </a:lnTo>
                  <a:lnTo>
                    <a:pt x="2541" y="96"/>
                  </a:lnTo>
                  <a:lnTo>
                    <a:pt x="2559" y="96"/>
                  </a:lnTo>
                  <a:lnTo>
                    <a:pt x="2595" y="84"/>
                  </a:lnTo>
                  <a:lnTo>
                    <a:pt x="2619" y="72"/>
                  </a:lnTo>
                  <a:lnTo>
                    <a:pt x="2643" y="54"/>
                  </a:lnTo>
                  <a:lnTo>
                    <a:pt x="2661" y="42"/>
                  </a:lnTo>
                  <a:lnTo>
                    <a:pt x="2673" y="24"/>
                  </a:lnTo>
                  <a:lnTo>
                    <a:pt x="2697" y="18"/>
                  </a:lnTo>
                  <a:lnTo>
                    <a:pt x="2715" y="24"/>
                  </a:lnTo>
                  <a:lnTo>
                    <a:pt x="2715" y="48"/>
                  </a:lnTo>
                  <a:lnTo>
                    <a:pt x="2709" y="78"/>
                  </a:lnTo>
                  <a:lnTo>
                    <a:pt x="2709" y="108"/>
                  </a:lnTo>
                  <a:lnTo>
                    <a:pt x="2727" y="114"/>
                  </a:lnTo>
                  <a:lnTo>
                    <a:pt x="2744" y="120"/>
                  </a:lnTo>
                  <a:lnTo>
                    <a:pt x="2768" y="126"/>
                  </a:lnTo>
                  <a:lnTo>
                    <a:pt x="2792" y="132"/>
                  </a:lnTo>
                  <a:lnTo>
                    <a:pt x="2816" y="132"/>
                  </a:lnTo>
                  <a:lnTo>
                    <a:pt x="2846" y="132"/>
                  </a:lnTo>
                  <a:lnTo>
                    <a:pt x="2870" y="132"/>
                  </a:lnTo>
                  <a:lnTo>
                    <a:pt x="2906" y="132"/>
                  </a:lnTo>
                  <a:lnTo>
                    <a:pt x="2972" y="126"/>
                  </a:lnTo>
                  <a:lnTo>
                    <a:pt x="3049" y="114"/>
                  </a:lnTo>
                  <a:lnTo>
                    <a:pt x="3127" y="102"/>
                  </a:lnTo>
                  <a:lnTo>
                    <a:pt x="3205" y="90"/>
                  </a:lnTo>
                  <a:lnTo>
                    <a:pt x="3336" y="78"/>
                  </a:lnTo>
                  <a:lnTo>
                    <a:pt x="3426" y="72"/>
                  </a:lnTo>
                  <a:lnTo>
                    <a:pt x="3456" y="66"/>
                  </a:lnTo>
                  <a:lnTo>
                    <a:pt x="3462" y="66"/>
                  </a:lnTo>
                  <a:lnTo>
                    <a:pt x="3474" y="60"/>
                  </a:lnTo>
                  <a:lnTo>
                    <a:pt x="3486" y="48"/>
                  </a:lnTo>
                  <a:lnTo>
                    <a:pt x="3498" y="48"/>
                  </a:lnTo>
                  <a:lnTo>
                    <a:pt x="3510" y="42"/>
                  </a:lnTo>
                  <a:lnTo>
                    <a:pt x="3522" y="42"/>
                  </a:lnTo>
                  <a:lnTo>
                    <a:pt x="3534" y="36"/>
                  </a:lnTo>
                  <a:lnTo>
                    <a:pt x="3546" y="36"/>
                  </a:lnTo>
                  <a:lnTo>
                    <a:pt x="3564" y="36"/>
                  </a:lnTo>
                  <a:lnTo>
                    <a:pt x="3582" y="42"/>
                  </a:lnTo>
                  <a:lnTo>
                    <a:pt x="3600" y="42"/>
                  </a:lnTo>
                  <a:lnTo>
                    <a:pt x="3617" y="54"/>
                  </a:lnTo>
                  <a:lnTo>
                    <a:pt x="3635" y="60"/>
                  </a:lnTo>
                  <a:lnTo>
                    <a:pt x="3647" y="66"/>
                  </a:lnTo>
                  <a:lnTo>
                    <a:pt x="3659" y="72"/>
                  </a:lnTo>
                  <a:lnTo>
                    <a:pt x="3689" y="78"/>
                  </a:lnTo>
                  <a:lnTo>
                    <a:pt x="3731" y="90"/>
                  </a:lnTo>
                  <a:lnTo>
                    <a:pt x="3767" y="96"/>
                  </a:lnTo>
                  <a:lnTo>
                    <a:pt x="3815" y="102"/>
                  </a:lnTo>
                  <a:lnTo>
                    <a:pt x="3863" y="102"/>
                  </a:lnTo>
                  <a:lnTo>
                    <a:pt x="3916" y="102"/>
                  </a:lnTo>
                  <a:lnTo>
                    <a:pt x="3970" y="102"/>
                  </a:lnTo>
                  <a:lnTo>
                    <a:pt x="4024" y="102"/>
                  </a:lnTo>
                  <a:lnTo>
                    <a:pt x="4078" y="102"/>
                  </a:lnTo>
                  <a:lnTo>
                    <a:pt x="4132" y="96"/>
                  </a:lnTo>
                  <a:lnTo>
                    <a:pt x="4186" y="90"/>
                  </a:lnTo>
                  <a:lnTo>
                    <a:pt x="4239" y="78"/>
                  </a:lnTo>
                  <a:lnTo>
                    <a:pt x="4287" y="72"/>
                  </a:lnTo>
                  <a:lnTo>
                    <a:pt x="4341" y="54"/>
                  </a:lnTo>
                  <a:lnTo>
                    <a:pt x="4383" y="42"/>
                  </a:lnTo>
                  <a:lnTo>
                    <a:pt x="4419" y="30"/>
                  </a:lnTo>
                  <a:lnTo>
                    <a:pt x="4449" y="18"/>
                  </a:lnTo>
                  <a:lnTo>
                    <a:pt x="4478" y="12"/>
                  </a:lnTo>
                  <a:lnTo>
                    <a:pt x="4502" y="6"/>
                  </a:lnTo>
                  <a:lnTo>
                    <a:pt x="4526" y="0"/>
                  </a:lnTo>
                  <a:lnTo>
                    <a:pt x="4544" y="0"/>
                  </a:lnTo>
                  <a:lnTo>
                    <a:pt x="4562" y="0"/>
                  </a:lnTo>
                  <a:lnTo>
                    <a:pt x="4574" y="6"/>
                  </a:lnTo>
                  <a:lnTo>
                    <a:pt x="4586" y="12"/>
                  </a:lnTo>
                  <a:lnTo>
                    <a:pt x="4598" y="18"/>
                  </a:lnTo>
                  <a:lnTo>
                    <a:pt x="4604" y="24"/>
                  </a:lnTo>
                  <a:lnTo>
                    <a:pt x="4610" y="30"/>
                  </a:lnTo>
                  <a:lnTo>
                    <a:pt x="4616" y="36"/>
                  </a:lnTo>
                  <a:lnTo>
                    <a:pt x="4622" y="48"/>
                  </a:lnTo>
                  <a:lnTo>
                    <a:pt x="4628" y="60"/>
                  </a:lnTo>
                  <a:lnTo>
                    <a:pt x="4634" y="66"/>
                  </a:lnTo>
                  <a:lnTo>
                    <a:pt x="4640" y="78"/>
                  </a:lnTo>
                  <a:lnTo>
                    <a:pt x="4652" y="84"/>
                  </a:lnTo>
                  <a:lnTo>
                    <a:pt x="4670" y="90"/>
                  </a:lnTo>
                  <a:lnTo>
                    <a:pt x="4682" y="96"/>
                  </a:lnTo>
                  <a:lnTo>
                    <a:pt x="4706" y="102"/>
                  </a:lnTo>
                  <a:lnTo>
                    <a:pt x="4724" y="108"/>
                  </a:lnTo>
                  <a:lnTo>
                    <a:pt x="4748" y="114"/>
                  </a:lnTo>
                  <a:lnTo>
                    <a:pt x="4771" y="114"/>
                  </a:lnTo>
                  <a:lnTo>
                    <a:pt x="4801" y="114"/>
                  </a:lnTo>
                  <a:lnTo>
                    <a:pt x="4831" y="108"/>
                  </a:lnTo>
                  <a:lnTo>
                    <a:pt x="4861" y="102"/>
                  </a:lnTo>
                  <a:lnTo>
                    <a:pt x="4891" y="96"/>
                  </a:lnTo>
                  <a:lnTo>
                    <a:pt x="4927" y="84"/>
                  </a:lnTo>
                  <a:lnTo>
                    <a:pt x="4957" y="66"/>
                  </a:lnTo>
                  <a:lnTo>
                    <a:pt x="4993" y="48"/>
                  </a:lnTo>
                  <a:lnTo>
                    <a:pt x="5017" y="36"/>
                  </a:lnTo>
                  <a:lnTo>
                    <a:pt x="5029" y="30"/>
                  </a:lnTo>
                  <a:lnTo>
                    <a:pt x="5061" y="24"/>
                  </a:lnTo>
                  <a:lnTo>
                    <a:pt x="5091" y="17"/>
                  </a:lnTo>
                  <a:lnTo>
                    <a:pt x="5118" y="14"/>
                  </a:lnTo>
                  <a:lnTo>
                    <a:pt x="5145" y="9"/>
                  </a:lnTo>
                  <a:lnTo>
                    <a:pt x="5175" y="9"/>
                  </a:lnTo>
                  <a:lnTo>
                    <a:pt x="5199" y="8"/>
                  </a:lnTo>
                  <a:lnTo>
                    <a:pt x="5219" y="9"/>
                  </a:lnTo>
                  <a:lnTo>
                    <a:pt x="5238" y="9"/>
                  </a:lnTo>
                  <a:lnTo>
                    <a:pt x="5258" y="11"/>
                  </a:lnTo>
                  <a:lnTo>
                    <a:pt x="5280" y="9"/>
                  </a:lnTo>
                  <a:lnTo>
                    <a:pt x="5304" y="11"/>
                  </a:lnTo>
                  <a:lnTo>
                    <a:pt x="5327" y="8"/>
                  </a:lnTo>
                  <a:lnTo>
                    <a:pt x="5351" y="8"/>
                  </a:lnTo>
                  <a:lnTo>
                    <a:pt x="5390" y="9"/>
                  </a:lnTo>
                  <a:lnTo>
                    <a:pt x="5435" y="24"/>
                  </a:lnTo>
                  <a:lnTo>
                    <a:pt x="5447" y="30"/>
                  </a:lnTo>
                  <a:lnTo>
                    <a:pt x="5453" y="36"/>
                  </a:lnTo>
                  <a:lnTo>
                    <a:pt x="5453" y="42"/>
                  </a:lnTo>
                  <a:lnTo>
                    <a:pt x="5459" y="48"/>
                  </a:lnTo>
                  <a:lnTo>
                    <a:pt x="5459" y="54"/>
                  </a:lnTo>
                  <a:lnTo>
                    <a:pt x="5459" y="60"/>
                  </a:lnTo>
                  <a:lnTo>
                    <a:pt x="5459" y="66"/>
                  </a:lnTo>
                  <a:lnTo>
                    <a:pt x="5465" y="66"/>
                  </a:lnTo>
                  <a:lnTo>
                    <a:pt x="5465" y="72"/>
                  </a:lnTo>
                  <a:lnTo>
                    <a:pt x="5477" y="72"/>
                  </a:lnTo>
                  <a:lnTo>
                    <a:pt x="5489" y="78"/>
                  </a:lnTo>
                  <a:lnTo>
                    <a:pt x="5501" y="84"/>
                  </a:lnTo>
                  <a:lnTo>
                    <a:pt x="5519" y="84"/>
                  </a:lnTo>
                  <a:lnTo>
                    <a:pt x="5555" y="90"/>
                  </a:lnTo>
                  <a:lnTo>
                    <a:pt x="5603" y="90"/>
                  </a:lnTo>
                  <a:lnTo>
                    <a:pt x="5656" y="90"/>
                  </a:lnTo>
                  <a:lnTo>
                    <a:pt x="5710" y="84"/>
                  </a:lnTo>
                  <a:lnTo>
                    <a:pt x="5740" y="78"/>
                  </a:lnTo>
                  <a:lnTo>
                    <a:pt x="5770" y="72"/>
                  </a:lnTo>
                  <a:lnTo>
                    <a:pt x="5770" y="90"/>
                  </a:lnTo>
                  <a:lnTo>
                    <a:pt x="5770" y="90"/>
                  </a:lnTo>
                  <a:lnTo>
                    <a:pt x="5740" y="96"/>
                  </a:lnTo>
                  <a:lnTo>
                    <a:pt x="5710" y="102"/>
                  </a:lnTo>
                  <a:lnTo>
                    <a:pt x="5656" y="108"/>
                  </a:lnTo>
                  <a:lnTo>
                    <a:pt x="5603" y="108"/>
                  </a:lnTo>
                  <a:lnTo>
                    <a:pt x="5555" y="108"/>
                  </a:lnTo>
                  <a:lnTo>
                    <a:pt x="5519" y="102"/>
                  </a:lnTo>
                  <a:lnTo>
                    <a:pt x="5501" y="102"/>
                  </a:lnTo>
                  <a:lnTo>
                    <a:pt x="5489" y="96"/>
                  </a:lnTo>
                  <a:lnTo>
                    <a:pt x="5477" y="90"/>
                  </a:lnTo>
                  <a:lnTo>
                    <a:pt x="5465" y="90"/>
                  </a:lnTo>
                  <a:lnTo>
                    <a:pt x="5465" y="84"/>
                  </a:lnTo>
                  <a:lnTo>
                    <a:pt x="5459" y="84"/>
                  </a:lnTo>
                  <a:lnTo>
                    <a:pt x="5459" y="78"/>
                  </a:lnTo>
                  <a:lnTo>
                    <a:pt x="5459" y="72"/>
                  </a:lnTo>
                  <a:lnTo>
                    <a:pt x="5459" y="66"/>
                  </a:lnTo>
                  <a:lnTo>
                    <a:pt x="5453" y="60"/>
                  </a:lnTo>
                  <a:lnTo>
                    <a:pt x="5453" y="54"/>
                  </a:lnTo>
                  <a:lnTo>
                    <a:pt x="5447" y="48"/>
                  </a:lnTo>
                  <a:lnTo>
                    <a:pt x="5435" y="42"/>
                  </a:lnTo>
                  <a:lnTo>
                    <a:pt x="5429" y="36"/>
                  </a:lnTo>
                  <a:lnTo>
                    <a:pt x="5423" y="36"/>
                  </a:lnTo>
                  <a:lnTo>
                    <a:pt x="5405" y="30"/>
                  </a:lnTo>
                  <a:lnTo>
                    <a:pt x="5393" y="30"/>
                  </a:lnTo>
                  <a:lnTo>
                    <a:pt x="5370" y="23"/>
                  </a:lnTo>
                  <a:lnTo>
                    <a:pt x="5346" y="24"/>
                  </a:lnTo>
                  <a:lnTo>
                    <a:pt x="5325" y="27"/>
                  </a:lnTo>
                  <a:lnTo>
                    <a:pt x="5298" y="29"/>
                  </a:lnTo>
                  <a:lnTo>
                    <a:pt x="5270" y="29"/>
                  </a:lnTo>
                  <a:lnTo>
                    <a:pt x="5247" y="26"/>
                  </a:lnTo>
                  <a:lnTo>
                    <a:pt x="5219" y="24"/>
                  </a:lnTo>
                  <a:lnTo>
                    <a:pt x="5199" y="21"/>
                  </a:lnTo>
                  <a:lnTo>
                    <a:pt x="5174" y="24"/>
                  </a:lnTo>
                </a:path>
              </a:pathLst>
            </a:custGeom>
            <a:gradFill rotWithShape="0">
              <a:gsLst>
                <a:gs pos="0">
                  <a:schemeClr val="accent2"/>
                </a:gs>
                <a:gs pos="50000">
                  <a:schemeClr val="accent2">
                    <a:gamma/>
                    <a:tint val="96863"/>
                    <a:invGamma/>
                  </a:schemeClr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54296" name="Rectangle 2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54297" name="Rectangle 2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54298" name="Rectangle 2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54299" name="Rectangle 2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fld id="{81F22F79-1176-46AD-B65C-D021A1B59A89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54300" name="Rectangle 2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74" r:id="rId1"/>
    <p:sldLayoutId id="2147483715" r:id="rId2"/>
    <p:sldLayoutId id="2147483716" r:id="rId3"/>
    <p:sldLayoutId id="2147483717" r:id="rId4"/>
    <p:sldLayoutId id="2147483718" r:id="rId5"/>
    <p:sldLayoutId id="2147483719" r:id="rId6"/>
    <p:sldLayoutId id="2147483720" r:id="rId7"/>
    <p:sldLayoutId id="2147483721" r:id="rId8"/>
    <p:sldLayoutId id="2147483722" r:id="rId9"/>
    <p:sldLayoutId id="2147483723" r:id="rId10"/>
    <p:sldLayoutId id="2147483724" r:id="rId11"/>
  </p:sldLayoutIdLst>
  <p:transition advTm="1500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5429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5429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542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542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42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42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42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42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42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9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5429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429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429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9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5429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429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429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9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5429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5429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5429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9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5429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5429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5429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296" grpId="0"/>
      <p:bldP spid="54297" grpId="0" build="p">
        <p:tmplLst>
          <p:tmpl lvl="1">
            <p:tnLst>
              <p:par>
                <p:cTn presetID="47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429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5429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5429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5429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2">
            <p:tnLst>
              <p:par>
                <p:cTn presetID="47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429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5429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5429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5429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3">
            <p:tnLst>
              <p:par>
                <p:cTn presetID="47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429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5429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5429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5429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4">
            <p:tnLst>
              <p:par>
                <p:cTn presetID="47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429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5429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5429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5429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5">
            <p:tnLst>
              <p:par>
                <p:cTn presetID="47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429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5429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5429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5429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  <p:txStyles>
    <p:titleStyle>
      <a:lvl1pPr algn="ctr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l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l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itchFamily="2" charset="2"/>
        <a:buChar char="l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accent2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3490" name="Group 2"/>
          <p:cNvGrpSpPr>
            <a:grpSpLocks/>
          </p:cNvGrpSpPr>
          <p:nvPr/>
        </p:nvGrpSpPr>
        <p:grpSpPr bwMode="auto">
          <a:xfrm>
            <a:off x="319088" y="1828800"/>
            <a:ext cx="8824912" cy="5029200"/>
            <a:chOff x="201" y="1152"/>
            <a:chExt cx="5559" cy="3168"/>
          </a:xfrm>
        </p:grpSpPr>
        <p:sp>
          <p:nvSpPr>
            <p:cNvPr id="63491" name="Freeform 3"/>
            <p:cNvSpPr>
              <a:spLocks/>
            </p:cNvSpPr>
            <p:nvPr/>
          </p:nvSpPr>
          <p:spPr bwMode="ltGray">
            <a:xfrm>
              <a:off x="528" y="2909"/>
              <a:ext cx="5232" cy="141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82"/>
                </a:cxn>
                <a:cxn ang="0">
                  <a:pos x="4897" y="2182"/>
                </a:cxn>
                <a:cxn ang="0">
                  <a:pos x="489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4897" h="2182">
                  <a:moveTo>
                    <a:pt x="0" y="0"/>
                  </a:moveTo>
                  <a:lnTo>
                    <a:pt x="0" y="2182"/>
                  </a:lnTo>
                  <a:lnTo>
                    <a:pt x="4897" y="2182"/>
                  </a:lnTo>
                  <a:lnTo>
                    <a:pt x="489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2">
                <a:alpha val="3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3492" name="Freeform 4"/>
            <p:cNvSpPr>
              <a:spLocks/>
            </p:cNvSpPr>
            <p:nvPr/>
          </p:nvSpPr>
          <p:spPr bwMode="ltGray">
            <a:xfrm>
              <a:off x="210" y="1152"/>
              <a:ext cx="5550" cy="3168"/>
            </a:xfrm>
            <a:custGeom>
              <a:avLst/>
              <a:gdLst/>
              <a:ahLst/>
              <a:cxnLst>
                <a:cxn ang="0">
                  <a:pos x="330" y="1764"/>
                </a:cxn>
                <a:cxn ang="0">
                  <a:pos x="0" y="1764"/>
                </a:cxn>
                <a:cxn ang="0">
                  <a:pos x="0" y="3168"/>
                </a:cxn>
                <a:cxn ang="0">
                  <a:pos x="5550" y="3168"/>
                </a:cxn>
                <a:cxn ang="0">
                  <a:pos x="5550" y="0"/>
                </a:cxn>
                <a:cxn ang="0">
                  <a:pos x="330" y="0"/>
                </a:cxn>
                <a:cxn ang="0">
                  <a:pos x="330" y="1764"/>
                </a:cxn>
              </a:cxnLst>
              <a:rect l="0" t="0" r="r" b="b"/>
              <a:pathLst>
                <a:path w="5550" h="3168">
                  <a:moveTo>
                    <a:pt x="330" y="1764"/>
                  </a:moveTo>
                  <a:lnTo>
                    <a:pt x="0" y="1764"/>
                  </a:lnTo>
                  <a:lnTo>
                    <a:pt x="0" y="3168"/>
                  </a:lnTo>
                  <a:lnTo>
                    <a:pt x="5550" y="3168"/>
                  </a:lnTo>
                  <a:lnTo>
                    <a:pt x="5550" y="0"/>
                  </a:lnTo>
                  <a:lnTo>
                    <a:pt x="330" y="0"/>
                  </a:lnTo>
                  <a:lnTo>
                    <a:pt x="330" y="1764"/>
                  </a:lnTo>
                  <a:close/>
                </a:path>
              </a:pathLst>
            </a:custGeom>
            <a:solidFill>
              <a:schemeClr val="bg2">
                <a:alpha val="3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3493" name="Freeform 5"/>
            <p:cNvSpPr>
              <a:spLocks/>
            </p:cNvSpPr>
            <p:nvPr/>
          </p:nvSpPr>
          <p:spPr bwMode="ltGray">
            <a:xfrm>
              <a:off x="528" y="2932"/>
              <a:ext cx="5232" cy="13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82"/>
                </a:cxn>
                <a:cxn ang="0">
                  <a:pos x="4897" y="2182"/>
                </a:cxn>
                <a:cxn ang="0">
                  <a:pos x="489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4897" h="2182">
                  <a:moveTo>
                    <a:pt x="0" y="0"/>
                  </a:moveTo>
                  <a:lnTo>
                    <a:pt x="0" y="2182"/>
                  </a:lnTo>
                  <a:lnTo>
                    <a:pt x="4897" y="2182"/>
                  </a:lnTo>
                  <a:lnTo>
                    <a:pt x="489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alpha val="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3494" name="Freeform 6"/>
            <p:cNvSpPr>
              <a:spLocks/>
            </p:cNvSpPr>
            <p:nvPr/>
          </p:nvSpPr>
          <p:spPr bwMode="ltGray">
            <a:xfrm>
              <a:off x="528" y="1152"/>
              <a:ext cx="4607" cy="2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9"/>
                </a:cxn>
                <a:cxn ang="0">
                  <a:pos x="5387" y="149"/>
                </a:cxn>
                <a:cxn ang="0">
                  <a:pos x="538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387" h="149">
                  <a:moveTo>
                    <a:pt x="0" y="0"/>
                  </a:moveTo>
                  <a:lnTo>
                    <a:pt x="0" y="149"/>
                  </a:lnTo>
                  <a:lnTo>
                    <a:pt x="5387" y="149"/>
                  </a:lnTo>
                  <a:lnTo>
                    <a:pt x="538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alpha val="0"/>
                  </a:schemeClr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63495" name="Freeform 7"/>
            <p:cNvSpPr>
              <a:spLocks/>
            </p:cNvSpPr>
            <p:nvPr/>
          </p:nvSpPr>
          <p:spPr bwMode="ltGray">
            <a:xfrm>
              <a:off x="528" y="1152"/>
              <a:ext cx="29" cy="178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61"/>
                </a:cxn>
                <a:cxn ang="0">
                  <a:pos x="29" y="2161"/>
                </a:cxn>
                <a:cxn ang="0">
                  <a:pos x="27" y="27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9" h="2161">
                  <a:moveTo>
                    <a:pt x="0" y="0"/>
                  </a:moveTo>
                  <a:lnTo>
                    <a:pt x="0" y="2161"/>
                  </a:lnTo>
                  <a:lnTo>
                    <a:pt x="29" y="2161"/>
                  </a:lnTo>
                  <a:lnTo>
                    <a:pt x="27" y="2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63496" name="Freeform 8"/>
            <p:cNvSpPr>
              <a:spLocks/>
            </p:cNvSpPr>
            <p:nvPr/>
          </p:nvSpPr>
          <p:spPr bwMode="ltGray">
            <a:xfrm>
              <a:off x="527" y="2904"/>
              <a:ext cx="29" cy="1416"/>
            </a:xfrm>
            <a:custGeom>
              <a:avLst/>
              <a:gdLst/>
              <a:ahLst/>
              <a:cxnLst>
                <a:cxn ang="0">
                  <a:pos x="0" y="1416"/>
                </a:cxn>
                <a:cxn ang="0">
                  <a:pos x="29" y="1416"/>
                </a:cxn>
                <a:cxn ang="0">
                  <a:pos x="28" y="24"/>
                </a:cxn>
                <a:cxn ang="0">
                  <a:pos x="0" y="0"/>
                </a:cxn>
                <a:cxn ang="0">
                  <a:pos x="0" y="1416"/>
                </a:cxn>
              </a:cxnLst>
              <a:rect l="0" t="0" r="r" b="b"/>
              <a:pathLst>
                <a:path w="29" h="1416">
                  <a:moveTo>
                    <a:pt x="0" y="1416"/>
                  </a:moveTo>
                  <a:lnTo>
                    <a:pt x="29" y="1416"/>
                  </a:lnTo>
                  <a:lnTo>
                    <a:pt x="28" y="24"/>
                  </a:lnTo>
                  <a:lnTo>
                    <a:pt x="0" y="0"/>
                  </a:lnTo>
                  <a:lnTo>
                    <a:pt x="0" y="1416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>
                    <a:alpha val="0"/>
                  </a:schemeClr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63497" name="Freeform 9"/>
            <p:cNvSpPr>
              <a:spLocks/>
            </p:cNvSpPr>
            <p:nvPr/>
          </p:nvSpPr>
          <p:spPr bwMode="ltGray">
            <a:xfrm>
              <a:off x="201" y="2904"/>
              <a:ext cx="2879" cy="2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9"/>
                </a:cxn>
                <a:cxn ang="0">
                  <a:pos x="5387" y="149"/>
                </a:cxn>
                <a:cxn ang="0">
                  <a:pos x="538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387" h="149">
                  <a:moveTo>
                    <a:pt x="0" y="0"/>
                  </a:moveTo>
                  <a:lnTo>
                    <a:pt x="0" y="149"/>
                  </a:lnTo>
                  <a:lnTo>
                    <a:pt x="5387" y="149"/>
                  </a:lnTo>
                  <a:lnTo>
                    <a:pt x="538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alpha val="0"/>
                  </a:schemeClr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63498" name="Freeform 10"/>
            <p:cNvSpPr>
              <a:spLocks/>
            </p:cNvSpPr>
            <p:nvPr/>
          </p:nvSpPr>
          <p:spPr bwMode="ltGray">
            <a:xfrm>
              <a:off x="201" y="2904"/>
              <a:ext cx="30" cy="141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16"/>
                </a:cxn>
                <a:cxn ang="0">
                  <a:pos x="29" y="1416"/>
                </a:cxn>
                <a:cxn ang="0">
                  <a:pos x="30" y="27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0" h="1416">
                  <a:moveTo>
                    <a:pt x="0" y="0"/>
                  </a:moveTo>
                  <a:lnTo>
                    <a:pt x="0" y="1416"/>
                  </a:lnTo>
                  <a:lnTo>
                    <a:pt x="29" y="1416"/>
                  </a:lnTo>
                  <a:lnTo>
                    <a:pt x="30" y="2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>
                    <a:alpha val="10001"/>
                  </a:schemeClr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63499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38200" y="6245225"/>
            <a:ext cx="19018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3500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4290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3501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37375" y="6245225"/>
            <a:ext cx="19018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fld id="{1E04ED9F-B59C-49BF-9F1B-2328F4C29E80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63502" name="Rectangle 14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457200" y="244475"/>
            <a:ext cx="8385175" cy="143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63503" name="Rectangle 15"/>
          <p:cNvSpPr>
            <a:spLocks noGrp="1" noRot="1" noChangeArrowheads="1"/>
          </p:cNvSpPr>
          <p:nvPr>
            <p:ph type="body" idx="1"/>
          </p:nvPr>
        </p:nvSpPr>
        <p:spPr bwMode="auto">
          <a:xfrm>
            <a:off x="838200" y="1905000"/>
            <a:ext cx="8007350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80" r:id="rId1"/>
    <p:sldLayoutId id="2147483725" r:id="rId2"/>
    <p:sldLayoutId id="2147483726" r:id="rId3"/>
    <p:sldLayoutId id="2147483727" r:id="rId4"/>
    <p:sldLayoutId id="2147483728" r:id="rId5"/>
    <p:sldLayoutId id="2147483729" r:id="rId6"/>
    <p:sldLayoutId id="2147483730" r:id="rId7"/>
    <p:sldLayoutId id="2147483731" r:id="rId8"/>
    <p:sldLayoutId id="2147483732" r:id="rId9"/>
    <p:sldLayoutId id="2147483733" r:id="rId10"/>
    <p:sldLayoutId id="2147483734" r:id="rId11"/>
  </p:sldLayoutIdLst>
  <p:transition advTm="15000">
    <p:comb/>
  </p:transition>
  <p:txStyles>
    <p:titleStyle>
      <a:lvl1pPr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2"/>
            </a:gs>
            <a:gs pos="50000">
              <a:schemeClr val="bg1"/>
            </a:gs>
            <a:gs pos="100000">
              <a:schemeClr val="bg2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2946" name="Group 2"/>
          <p:cNvGrpSpPr>
            <a:grpSpLocks/>
          </p:cNvGrpSpPr>
          <p:nvPr/>
        </p:nvGrpSpPr>
        <p:grpSpPr bwMode="auto">
          <a:xfrm>
            <a:off x="3800475" y="1789113"/>
            <a:ext cx="5340350" cy="5056187"/>
            <a:chOff x="2394" y="1127"/>
            <a:chExt cx="3364" cy="3185"/>
          </a:xfrm>
        </p:grpSpPr>
        <p:sp>
          <p:nvSpPr>
            <p:cNvPr id="82947" name="Rectangle 3"/>
            <p:cNvSpPr>
              <a:spLocks noChangeArrowheads="1"/>
            </p:cNvSpPr>
            <p:nvPr userDrawn="1"/>
          </p:nvSpPr>
          <p:spPr bwMode="ltGray">
            <a:xfrm>
              <a:off x="4230" y="1365"/>
              <a:ext cx="197" cy="102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2948" name="Oval 4"/>
            <p:cNvSpPr>
              <a:spLocks noChangeArrowheads="1"/>
            </p:cNvSpPr>
            <p:nvPr userDrawn="1"/>
          </p:nvSpPr>
          <p:spPr bwMode="ltGray">
            <a:xfrm>
              <a:off x="4299" y="1185"/>
              <a:ext cx="47" cy="47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2949" name="Rectangle 5"/>
            <p:cNvSpPr>
              <a:spLocks noChangeArrowheads="1"/>
            </p:cNvSpPr>
            <p:nvPr userDrawn="1"/>
          </p:nvSpPr>
          <p:spPr bwMode="ltGray">
            <a:xfrm rot="995337">
              <a:off x="5205" y="1495"/>
              <a:ext cx="6" cy="207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2950" name="Freeform 6"/>
            <p:cNvSpPr>
              <a:spLocks noEditPoints="1"/>
            </p:cNvSpPr>
            <p:nvPr userDrawn="1"/>
          </p:nvSpPr>
          <p:spPr bwMode="ltGray">
            <a:xfrm>
              <a:off x="4871" y="3508"/>
              <a:ext cx="66" cy="96"/>
            </a:xfrm>
            <a:custGeom>
              <a:avLst/>
              <a:gdLst/>
              <a:ahLst/>
              <a:cxnLst>
                <a:cxn ang="0">
                  <a:pos x="18" y="96"/>
                </a:cxn>
                <a:cxn ang="0">
                  <a:pos x="42" y="78"/>
                </a:cxn>
                <a:cxn ang="0">
                  <a:pos x="60" y="60"/>
                </a:cxn>
                <a:cxn ang="0">
                  <a:pos x="66" y="36"/>
                </a:cxn>
                <a:cxn ang="0">
                  <a:pos x="60" y="12"/>
                </a:cxn>
                <a:cxn ang="0">
                  <a:pos x="36" y="0"/>
                </a:cxn>
                <a:cxn ang="0">
                  <a:pos x="24" y="6"/>
                </a:cxn>
                <a:cxn ang="0">
                  <a:pos x="12" y="12"/>
                </a:cxn>
                <a:cxn ang="0">
                  <a:pos x="0" y="36"/>
                </a:cxn>
                <a:cxn ang="0">
                  <a:pos x="0" y="60"/>
                </a:cxn>
                <a:cxn ang="0">
                  <a:pos x="12" y="84"/>
                </a:cxn>
                <a:cxn ang="0">
                  <a:pos x="18" y="96"/>
                </a:cxn>
                <a:cxn ang="0">
                  <a:pos x="18" y="96"/>
                </a:cxn>
                <a:cxn ang="0">
                  <a:pos x="42" y="18"/>
                </a:cxn>
                <a:cxn ang="0">
                  <a:pos x="54" y="24"/>
                </a:cxn>
                <a:cxn ang="0">
                  <a:pos x="60" y="36"/>
                </a:cxn>
                <a:cxn ang="0">
                  <a:pos x="60" y="48"/>
                </a:cxn>
                <a:cxn ang="0">
                  <a:pos x="54" y="54"/>
                </a:cxn>
                <a:cxn ang="0">
                  <a:pos x="36" y="72"/>
                </a:cxn>
                <a:cxn ang="0">
                  <a:pos x="24" y="78"/>
                </a:cxn>
                <a:cxn ang="0">
                  <a:pos x="24" y="78"/>
                </a:cxn>
                <a:cxn ang="0">
                  <a:pos x="12" y="48"/>
                </a:cxn>
                <a:cxn ang="0">
                  <a:pos x="18" y="24"/>
                </a:cxn>
                <a:cxn ang="0">
                  <a:pos x="30" y="18"/>
                </a:cxn>
                <a:cxn ang="0">
                  <a:pos x="42" y="18"/>
                </a:cxn>
                <a:cxn ang="0">
                  <a:pos x="42" y="18"/>
                </a:cxn>
              </a:cxnLst>
              <a:rect l="0" t="0" r="r" b="b"/>
              <a:pathLst>
                <a:path w="66" h="96">
                  <a:moveTo>
                    <a:pt x="18" y="96"/>
                  </a:moveTo>
                  <a:lnTo>
                    <a:pt x="42" y="78"/>
                  </a:lnTo>
                  <a:lnTo>
                    <a:pt x="60" y="60"/>
                  </a:lnTo>
                  <a:lnTo>
                    <a:pt x="66" y="36"/>
                  </a:lnTo>
                  <a:lnTo>
                    <a:pt x="60" y="12"/>
                  </a:lnTo>
                  <a:lnTo>
                    <a:pt x="36" y="0"/>
                  </a:lnTo>
                  <a:lnTo>
                    <a:pt x="24" y="6"/>
                  </a:lnTo>
                  <a:lnTo>
                    <a:pt x="12" y="12"/>
                  </a:lnTo>
                  <a:lnTo>
                    <a:pt x="0" y="36"/>
                  </a:lnTo>
                  <a:lnTo>
                    <a:pt x="0" y="60"/>
                  </a:lnTo>
                  <a:lnTo>
                    <a:pt x="12" y="84"/>
                  </a:lnTo>
                  <a:lnTo>
                    <a:pt x="18" y="96"/>
                  </a:lnTo>
                  <a:lnTo>
                    <a:pt x="18" y="96"/>
                  </a:lnTo>
                  <a:close/>
                  <a:moveTo>
                    <a:pt x="42" y="18"/>
                  </a:moveTo>
                  <a:lnTo>
                    <a:pt x="54" y="24"/>
                  </a:lnTo>
                  <a:lnTo>
                    <a:pt x="60" y="36"/>
                  </a:lnTo>
                  <a:lnTo>
                    <a:pt x="60" y="48"/>
                  </a:lnTo>
                  <a:lnTo>
                    <a:pt x="54" y="54"/>
                  </a:lnTo>
                  <a:lnTo>
                    <a:pt x="36" y="72"/>
                  </a:lnTo>
                  <a:lnTo>
                    <a:pt x="24" y="78"/>
                  </a:lnTo>
                  <a:lnTo>
                    <a:pt x="24" y="78"/>
                  </a:lnTo>
                  <a:lnTo>
                    <a:pt x="12" y="48"/>
                  </a:lnTo>
                  <a:lnTo>
                    <a:pt x="18" y="24"/>
                  </a:lnTo>
                  <a:lnTo>
                    <a:pt x="30" y="18"/>
                  </a:lnTo>
                  <a:lnTo>
                    <a:pt x="42" y="18"/>
                  </a:lnTo>
                  <a:lnTo>
                    <a:pt x="42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2951" name="Rectangle 7"/>
            <p:cNvSpPr>
              <a:spLocks noChangeArrowheads="1"/>
            </p:cNvSpPr>
            <p:nvPr userDrawn="1"/>
          </p:nvSpPr>
          <p:spPr bwMode="ltGray">
            <a:xfrm rot="91736">
              <a:off x="5487" y="1535"/>
              <a:ext cx="6" cy="1998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2952" name="Rectangle 8"/>
            <p:cNvSpPr>
              <a:spLocks noChangeArrowheads="1"/>
            </p:cNvSpPr>
            <p:nvPr userDrawn="1"/>
          </p:nvSpPr>
          <p:spPr bwMode="ltGray">
            <a:xfrm rot="-926223">
              <a:off x="5640" y="1521"/>
              <a:ext cx="6" cy="881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2953" name="Rectangle 9"/>
            <p:cNvSpPr>
              <a:spLocks noChangeArrowheads="1"/>
            </p:cNvSpPr>
            <p:nvPr userDrawn="1"/>
          </p:nvSpPr>
          <p:spPr bwMode="ltGray">
            <a:xfrm rot="-1140313">
              <a:off x="3444" y="1816"/>
              <a:ext cx="6" cy="203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2954" name="Rectangle 10"/>
            <p:cNvSpPr>
              <a:spLocks noChangeArrowheads="1"/>
            </p:cNvSpPr>
            <p:nvPr userDrawn="1"/>
          </p:nvSpPr>
          <p:spPr bwMode="ltGray">
            <a:xfrm rot="1114412">
              <a:off x="2757" y="1821"/>
              <a:ext cx="6" cy="2119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2955" name="Rectangle 11"/>
            <p:cNvSpPr>
              <a:spLocks noChangeArrowheads="1"/>
            </p:cNvSpPr>
            <p:nvPr userDrawn="1"/>
          </p:nvSpPr>
          <p:spPr bwMode="ltGray">
            <a:xfrm rot="254676">
              <a:off x="3035" y="1870"/>
              <a:ext cx="6" cy="1906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2956" name="Freeform 12"/>
            <p:cNvSpPr>
              <a:spLocks/>
            </p:cNvSpPr>
            <p:nvPr userDrawn="1"/>
          </p:nvSpPr>
          <p:spPr bwMode="ltGray">
            <a:xfrm>
              <a:off x="4007" y="3021"/>
              <a:ext cx="623" cy="156"/>
            </a:xfrm>
            <a:custGeom>
              <a:avLst/>
              <a:gdLst/>
              <a:ahLst/>
              <a:cxnLst>
                <a:cxn ang="0">
                  <a:pos x="6" y="18"/>
                </a:cxn>
                <a:cxn ang="0">
                  <a:pos x="162" y="36"/>
                </a:cxn>
                <a:cxn ang="0">
                  <a:pos x="251" y="36"/>
                </a:cxn>
                <a:cxn ang="0">
                  <a:pos x="354" y="30"/>
                </a:cxn>
                <a:cxn ang="0">
                  <a:pos x="473" y="18"/>
                </a:cxn>
                <a:cxn ang="0">
                  <a:pos x="611" y="0"/>
                </a:cxn>
                <a:cxn ang="0">
                  <a:pos x="623" y="114"/>
                </a:cxn>
                <a:cxn ang="0">
                  <a:pos x="497" y="138"/>
                </a:cxn>
                <a:cxn ang="0">
                  <a:pos x="414" y="150"/>
                </a:cxn>
                <a:cxn ang="0">
                  <a:pos x="318" y="156"/>
                </a:cxn>
                <a:cxn ang="0">
                  <a:pos x="215" y="156"/>
                </a:cxn>
                <a:cxn ang="0">
                  <a:pos x="108" y="150"/>
                </a:cxn>
                <a:cxn ang="0">
                  <a:pos x="0" y="132"/>
                </a:cxn>
                <a:cxn ang="0">
                  <a:pos x="6" y="18"/>
                </a:cxn>
                <a:cxn ang="0">
                  <a:pos x="6" y="18"/>
                </a:cxn>
              </a:cxnLst>
              <a:rect l="0" t="0" r="r" b="b"/>
              <a:pathLst>
                <a:path w="623" h="156">
                  <a:moveTo>
                    <a:pt x="6" y="18"/>
                  </a:moveTo>
                  <a:lnTo>
                    <a:pt x="162" y="36"/>
                  </a:lnTo>
                  <a:lnTo>
                    <a:pt x="251" y="36"/>
                  </a:lnTo>
                  <a:lnTo>
                    <a:pt x="354" y="30"/>
                  </a:lnTo>
                  <a:lnTo>
                    <a:pt x="473" y="18"/>
                  </a:lnTo>
                  <a:lnTo>
                    <a:pt x="611" y="0"/>
                  </a:lnTo>
                  <a:lnTo>
                    <a:pt x="623" y="114"/>
                  </a:lnTo>
                  <a:lnTo>
                    <a:pt x="497" y="138"/>
                  </a:lnTo>
                  <a:lnTo>
                    <a:pt x="414" y="150"/>
                  </a:lnTo>
                  <a:lnTo>
                    <a:pt x="318" y="156"/>
                  </a:lnTo>
                  <a:lnTo>
                    <a:pt x="215" y="156"/>
                  </a:lnTo>
                  <a:lnTo>
                    <a:pt x="108" y="150"/>
                  </a:lnTo>
                  <a:lnTo>
                    <a:pt x="0" y="132"/>
                  </a:lnTo>
                  <a:lnTo>
                    <a:pt x="6" y="18"/>
                  </a:lnTo>
                  <a:lnTo>
                    <a:pt x="6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2957" name="Freeform 13"/>
            <p:cNvSpPr>
              <a:spLocks/>
            </p:cNvSpPr>
            <p:nvPr userDrawn="1"/>
          </p:nvSpPr>
          <p:spPr bwMode="ltGray">
            <a:xfrm>
              <a:off x="4762" y="3591"/>
              <a:ext cx="996" cy="126"/>
            </a:xfrm>
            <a:custGeom>
              <a:avLst/>
              <a:gdLst/>
              <a:ahLst/>
              <a:cxnLst>
                <a:cxn ang="0">
                  <a:pos x="754" y="6"/>
                </a:cxn>
                <a:cxn ang="0">
                  <a:pos x="652" y="6"/>
                </a:cxn>
                <a:cxn ang="0">
                  <a:pos x="563" y="6"/>
                </a:cxn>
                <a:cxn ang="0">
                  <a:pos x="479" y="6"/>
                </a:cxn>
                <a:cxn ang="0">
                  <a:pos x="401" y="6"/>
                </a:cxn>
                <a:cxn ang="0">
                  <a:pos x="335" y="0"/>
                </a:cxn>
                <a:cxn ang="0">
                  <a:pos x="276" y="0"/>
                </a:cxn>
                <a:cxn ang="0">
                  <a:pos x="222" y="0"/>
                </a:cxn>
                <a:cxn ang="0">
                  <a:pos x="180" y="6"/>
                </a:cxn>
                <a:cxn ang="0">
                  <a:pos x="138" y="6"/>
                </a:cxn>
                <a:cxn ang="0">
                  <a:pos x="108" y="6"/>
                </a:cxn>
                <a:cxn ang="0">
                  <a:pos x="54" y="6"/>
                </a:cxn>
                <a:cxn ang="0">
                  <a:pos x="24" y="12"/>
                </a:cxn>
                <a:cxn ang="0">
                  <a:pos x="6" y="18"/>
                </a:cxn>
                <a:cxn ang="0">
                  <a:pos x="0" y="24"/>
                </a:cxn>
                <a:cxn ang="0">
                  <a:pos x="12" y="42"/>
                </a:cxn>
                <a:cxn ang="0">
                  <a:pos x="18" y="48"/>
                </a:cxn>
                <a:cxn ang="0">
                  <a:pos x="30" y="54"/>
                </a:cxn>
                <a:cxn ang="0">
                  <a:pos x="60" y="60"/>
                </a:cxn>
                <a:cxn ang="0">
                  <a:pos x="90" y="72"/>
                </a:cxn>
                <a:cxn ang="0">
                  <a:pos x="144" y="84"/>
                </a:cxn>
                <a:cxn ang="0">
                  <a:pos x="210" y="90"/>
                </a:cxn>
                <a:cxn ang="0">
                  <a:pos x="293" y="102"/>
                </a:cxn>
                <a:cxn ang="0">
                  <a:pos x="389" y="108"/>
                </a:cxn>
                <a:cxn ang="0">
                  <a:pos x="503" y="120"/>
                </a:cxn>
                <a:cxn ang="0">
                  <a:pos x="622" y="120"/>
                </a:cxn>
                <a:cxn ang="0">
                  <a:pos x="754" y="126"/>
                </a:cxn>
                <a:cxn ang="0">
                  <a:pos x="873" y="126"/>
                </a:cxn>
                <a:cxn ang="0">
                  <a:pos x="993" y="126"/>
                </a:cxn>
                <a:cxn ang="0">
                  <a:pos x="993" y="12"/>
                </a:cxn>
                <a:cxn ang="0">
                  <a:pos x="879" y="12"/>
                </a:cxn>
                <a:cxn ang="0">
                  <a:pos x="754" y="6"/>
                </a:cxn>
                <a:cxn ang="0">
                  <a:pos x="754" y="6"/>
                </a:cxn>
              </a:cxnLst>
              <a:rect l="0" t="0" r="r" b="b"/>
              <a:pathLst>
                <a:path w="993" h="126">
                  <a:moveTo>
                    <a:pt x="754" y="6"/>
                  </a:moveTo>
                  <a:lnTo>
                    <a:pt x="652" y="6"/>
                  </a:lnTo>
                  <a:lnTo>
                    <a:pt x="563" y="6"/>
                  </a:lnTo>
                  <a:lnTo>
                    <a:pt x="479" y="6"/>
                  </a:lnTo>
                  <a:lnTo>
                    <a:pt x="401" y="6"/>
                  </a:lnTo>
                  <a:lnTo>
                    <a:pt x="335" y="0"/>
                  </a:lnTo>
                  <a:lnTo>
                    <a:pt x="276" y="0"/>
                  </a:lnTo>
                  <a:lnTo>
                    <a:pt x="222" y="0"/>
                  </a:lnTo>
                  <a:lnTo>
                    <a:pt x="180" y="6"/>
                  </a:lnTo>
                  <a:lnTo>
                    <a:pt x="138" y="6"/>
                  </a:lnTo>
                  <a:lnTo>
                    <a:pt x="108" y="6"/>
                  </a:lnTo>
                  <a:lnTo>
                    <a:pt x="54" y="6"/>
                  </a:lnTo>
                  <a:lnTo>
                    <a:pt x="24" y="12"/>
                  </a:lnTo>
                  <a:lnTo>
                    <a:pt x="6" y="18"/>
                  </a:lnTo>
                  <a:lnTo>
                    <a:pt x="0" y="24"/>
                  </a:lnTo>
                  <a:lnTo>
                    <a:pt x="12" y="42"/>
                  </a:lnTo>
                  <a:lnTo>
                    <a:pt x="18" y="48"/>
                  </a:lnTo>
                  <a:lnTo>
                    <a:pt x="30" y="54"/>
                  </a:lnTo>
                  <a:lnTo>
                    <a:pt x="60" y="60"/>
                  </a:lnTo>
                  <a:lnTo>
                    <a:pt x="90" y="72"/>
                  </a:lnTo>
                  <a:lnTo>
                    <a:pt x="144" y="84"/>
                  </a:lnTo>
                  <a:lnTo>
                    <a:pt x="210" y="90"/>
                  </a:lnTo>
                  <a:lnTo>
                    <a:pt x="293" y="102"/>
                  </a:lnTo>
                  <a:lnTo>
                    <a:pt x="389" y="108"/>
                  </a:lnTo>
                  <a:lnTo>
                    <a:pt x="503" y="120"/>
                  </a:lnTo>
                  <a:lnTo>
                    <a:pt x="622" y="120"/>
                  </a:lnTo>
                  <a:lnTo>
                    <a:pt x="754" y="126"/>
                  </a:lnTo>
                  <a:lnTo>
                    <a:pt x="873" y="126"/>
                  </a:lnTo>
                  <a:lnTo>
                    <a:pt x="993" y="126"/>
                  </a:lnTo>
                  <a:lnTo>
                    <a:pt x="993" y="12"/>
                  </a:lnTo>
                  <a:lnTo>
                    <a:pt x="879" y="12"/>
                  </a:lnTo>
                  <a:lnTo>
                    <a:pt x="754" y="6"/>
                  </a:lnTo>
                  <a:lnTo>
                    <a:pt x="754" y="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2958" name="Freeform 14"/>
            <p:cNvSpPr>
              <a:spLocks/>
            </p:cNvSpPr>
            <p:nvPr userDrawn="1"/>
          </p:nvSpPr>
          <p:spPr bwMode="ltGray">
            <a:xfrm>
              <a:off x="4786" y="3645"/>
              <a:ext cx="972" cy="24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4" y="54"/>
                </a:cxn>
                <a:cxn ang="0">
                  <a:pos x="66" y="96"/>
                </a:cxn>
                <a:cxn ang="0">
                  <a:pos x="120" y="137"/>
                </a:cxn>
                <a:cxn ang="0">
                  <a:pos x="198" y="173"/>
                </a:cxn>
                <a:cxn ang="0">
                  <a:pos x="293" y="203"/>
                </a:cxn>
                <a:cxn ang="0">
                  <a:pos x="353" y="215"/>
                </a:cxn>
                <a:cxn ang="0">
                  <a:pos x="413" y="227"/>
                </a:cxn>
                <a:cxn ang="0">
                  <a:pos x="479" y="233"/>
                </a:cxn>
                <a:cxn ang="0">
                  <a:pos x="556" y="239"/>
                </a:cxn>
                <a:cxn ang="0">
                  <a:pos x="634" y="245"/>
                </a:cxn>
                <a:cxn ang="0">
                  <a:pos x="724" y="245"/>
                </a:cxn>
                <a:cxn ang="0">
                  <a:pos x="855" y="245"/>
                </a:cxn>
                <a:cxn ang="0">
                  <a:pos x="969" y="239"/>
                </a:cxn>
                <a:cxn ang="0">
                  <a:pos x="969" y="60"/>
                </a:cxn>
                <a:cxn ang="0">
                  <a:pos x="700" y="60"/>
                </a:cxn>
                <a:cxn ang="0">
                  <a:pos x="503" y="54"/>
                </a:cxn>
                <a:cxn ang="0">
                  <a:pos x="317" y="42"/>
                </a:cxn>
                <a:cxn ang="0">
                  <a:pos x="150" y="24"/>
                </a:cxn>
                <a:cxn ang="0">
                  <a:pos x="72" y="12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969" h="245">
                  <a:moveTo>
                    <a:pt x="0" y="0"/>
                  </a:moveTo>
                  <a:lnTo>
                    <a:pt x="24" y="54"/>
                  </a:lnTo>
                  <a:lnTo>
                    <a:pt x="66" y="96"/>
                  </a:lnTo>
                  <a:lnTo>
                    <a:pt x="120" y="137"/>
                  </a:lnTo>
                  <a:lnTo>
                    <a:pt x="198" y="173"/>
                  </a:lnTo>
                  <a:lnTo>
                    <a:pt x="293" y="203"/>
                  </a:lnTo>
                  <a:lnTo>
                    <a:pt x="353" y="215"/>
                  </a:lnTo>
                  <a:lnTo>
                    <a:pt x="413" y="227"/>
                  </a:lnTo>
                  <a:lnTo>
                    <a:pt x="479" y="233"/>
                  </a:lnTo>
                  <a:lnTo>
                    <a:pt x="556" y="239"/>
                  </a:lnTo>
                  <a:lnTo>
                    <a:pt x="634" y="245"/>
                  </a:lnTo>
                  <a:lnTo>
                    <a:pt x="724" y="245"/>
                  </a:lnTo>
                  <a:lnTo>
                    <a:pt x="855" y="245"/>
                  </a:lnTo>
                  <a:lnTo>
                    <a:pt x="969" y="239"/>
                  </a:lnTo>
                  <a:lnTo>
                    <a:pt x="969" y="60"/>
                  </a:lnTo>
                  <a:lnTo>
                    <a:pt x="700" y="60"/>
                  </a:lnTo>
                  <a:lnTo>
                    <a:pt x="503" y="54"/>
                  </a:lnTo>
                  <a:lnTo>
                    <a:pt x="317" y="42"/>
                  </a:lnTo>
                  <a:lnTo>
                    <a:pt x="150" y="24"/>
                  </a:lnTo>
                  <a:lnTo>
                    <a:pt x="72" y="1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2959" name="Freeform 15"/>
            <p:cNvSpPr>
              <a:spLocks/>
            </p:cNvSpPr>
            <p:nvPr userDrawn="1"/>
          </p:nvSpPr>
          <p:spPr bwMode="ltGray">
            <a:xfrm>
              <a:off x="4804" y="3591"/>
              <a:ext cx="954" cy="90"/>
            </a:xfrm>
            <a:custGeom>
              <a:avLst/>
              <a:gdLst/>
              <a:ahLst/>
              <a:cxnLst>
                <a:cxn ang="0">
                  <a:pos x="700" y="0"/>
                </a:cxn>
                <a:cxn ang="0">
                  <a:pos x="598" y="0"/>
                </a:cxn>
                <a:cxn ang="0">
                  <a:pos x="515" y="0"/>
                </a:cxn>
                <a:cxn ang="0">
                  <a:pos x="431" y="0"/>
                </a:cxn>
                <a:cxn ang="0">
                  <a:pos x="365" y="0"/>
                </a:cxn>
                <a:cxn ang="0">
                  <a:pos x="299" y="0"/>
                </a:cxn>
                <a:cxn ang="0">
                  <a:pos x="245" y="0"/>
                </a:cxn>
                <a:cxn ang="0">
                  <a:pos x="198" y="0"/>
                </a:cxn>
                <a:cxn ang="0">
                  <a:pos x="162" y="0"/>
                </a:cxn>
                <a:cxn ang="0">
                  <a:pos x="126" y="6"/>
                </a:cxn>
                <a:cxn ang="0">
                  <a:pos x="96" y="6"/>
                </a:cxn>
                <a:cxn ang="0">
                  <a:pos x="54" y="12"/>
                </a:cxn>
                <a:cxn ang="0">
                  <a:pos x="30" y="12"/>
                </a:cxn>
                <a:cxn ang="0">
                  <a:pos x="12" y="18"/>
                </a:cxn>
                <a:cxn ang="0">
                  <a:pos x="6" y="18"/>
                </a:cxn>
                <a:cxn ang="0">
                  <a:pos x="0" y="24"/>
                </a:cxn>
                <a:cxn ang="0">
                  <a:pos x="6" y="30"/>
                </a:cxn>
                <a:cxn ang="0">
                  <a:pos x="24" y="36"/>
                </a:cxn>
                <a:cxn ang="0">
                  <a:pos x="54" y="42"/>
                </a:cxn>
                <a:cxn ang="0">
                  <a:pos x="102" y="54"/>
                </a:cxn>
                <a:cxn ang="0">
                  <a:pos x="168" y="60"/>
                </a:cxn>
                <a:cxn ang="0">
                  <a:pos x="251" y="66"/>
                </a:cxn>
                <a:cxn ang="0">
                  <a:pos x="341" y="78"/>
                </a:cxn>
                <a:cxn ang="0">
                  <a:pos x="449" y="84"/>
                </a:cxn>
                <a:cxn ang="0">
                  <a:pos x="568" y="84"/>
                </a:cxn>
                <a:cxn ang="0">
                  <a:pos x="694" y="90"/>
                </a:cxn>
                <a:cxn ang="0">
                  <a:pos x="825" y="90"/>
                </a:cxn>
                <a:cxn ang="0">
                  <a:pos x="951" y="90"/>
                </a:cxn>
                <a:cxn ang="0">
                  <a:pos x="951" y="6"/>
                </a:cxn>
                <a:cxn ang="0">
                  <a:pos x="831" y="6"/>
                </a:cxn>
                <a:cxn ang="0">
                  <a:pos x="772" y="6"/>
                </a:cxn>
                <a:cxn ang="0">
                  <a:pos x="700" y="0"/>
                </a:cxn>
                <a:cxn ang="0">
                  <a:pos x="700" y="0"/>
                </a:cxn>
              </a:cxnLst>
              <a:rect l="0" t="0" r="r" b="b"/>
              <a:pathLst>
                <a:path w="951" h="90">
                  <a:moveTo>
                    <a:pt x="700" y="0"/>
                  </a:moveTo>
                  <a:lnTo>
                    <a:pt x="598" y="0"/>
                  </a:lnTo>
                  <a:lnTo>
                    <a:pt x="515" y="0"/>
                  </a:lnTo>
                  <a:lnTo>
                    <a:pt x="431" y="0"/>
                  </a:lnTo>
                  <a:lnTo>
                    <a:pt x="365" y="0"/>
                  </a:lnTo>
                  <a:lnTo>
                    <a:pt x="299" y="0"/>
                  </a:lnTo>
                  <a:lnTo>
                    <a:pt x="245" y="0"/>
                  </a:lnTo>
                  <a:lnTo>
                    <a:pt x="198" y="0"/>
                  </a:lnTo>
                  <a:lnTo>
                    <a:pt x="162" y="0"/>
                  </a:lnTo>
                  <a:lnTo>
                    <a:pt x="126" y="6"/>
                  </a:lnTo>
                  <a:lnTo>
                    <a:pt x="96" y="6"/>
                  </a:lnTo>
                  <a:lnTo>
                    <a:pt x="54" y="12"/>
                  </a:lnTo>
                  <a:lnTo>
                    <a:pt x="30" y="12"/>
                  </a:lnTo>
                  <a:lnTo>
                    <a:pt x="12" y="18"/>
                  </a:lnTo>
                  <a:lnTo>
                    <a:pt x="6" y="18"/>
                  </a:lnTo>
                  <a:lnTo>
                    <a:pt x="0" y="24"/>
                  </a:lnTo>
                  <a:lnTo>
                    <a:pt x="6" y="30"/>
                  </a:lnTo>
                  <a:lnTo>
                    <a:pt x="24" y="36"/>
                  </a:lnTo>
                  <a:lnTo>
                    <a:pt x="54" y="42"/>
                  </a:lnTo>
                  <a:lnTo>
                    <a:pt x="102" y="54"/>
                  </a:lnTo>
                  <a:lnTo>
                    <a:pt x="168" y="60"/>
                  </a:lnTo>
                  <a:lnTo>
                    <a:pt x="251" y="66"/>
                  </a:lnTo>
                  <a:lnTo>
                    <a:pt x="341" y="78"/>
                  </a:lnTo>
                  <a:lnTo>
                    <a:pt x="449" y="84"/>
                  </a:lnTo>
                  <a:lnTo>
                    <a:pt x="568" y="84"/>
                  </a:lnTo>
                  <a:lnTo>
                    <a:pt x="694" y="90"/>
                  </a:lnTo>
                  <a:lnTo>
                    <a:pt x="825" y="90"/>
                  </a:lnTo>
                  <a:lnTo>
                    <a:pt x="951" y="90"/>
                  </a:lnTo>
                  <a:lnTo>
                    <a:pt x="951" y="6"/>
                  </a:lnTo>
                  <a:lnTo>
                    <a:pt x="831" y="6"/>
                  </a:lnTo>
                  <a:lnTo>
                    <a:pt x="772" y="6"/>
                  </a:lnTo>
                  <a:lnTo>
                    <a:pt x="700" y="0"/>
                  </a:lnTo>
                  <a:lnTo>
                    <a:pt x="70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2960" name="Freeform 16"/>
            <p:cNvSpPr>
              <a:spLocks/>
            </p:cNvSpPr>
            <p:nvPr userDrawn="1"/>
          </p:nvSpPr>
          <p:spPr bwMode="ltGray">
            <a:xfrm>
              <a:off x="3059" y="1541"/>
              <a:ext cx="102" cy="155"/>
            </a:xfrm>
            <a:custGeom>
              <a:avLst/>
              <a:gdLst/>
              <a:ahLst/>
              <a:cxnLst>
                <a:cxn ang="0">
                  <a:pos x="102" y="0"/>
                </a:cxn>
                <a:cxn ang="0">
                  <a:pos x="0" y="12"/>
                </a:cxn>
                <a:cxn ang="0">
                  <a:pos x="30" y="72"/>
                </a:cxn>
                <a:cxn ang="0">
                  <a:pos x="30" y="155"/>
                </a:cxn>
                <a:cxn ang="0">
                  <a:pos x="72" y="155"/>
                </a:cxn>
                <a:cxn ang="0">
                  <a:pos x="72" y="66"/>
                </a:cxn>
                <a:cxn ang="0">
                  <a:pos x="102" y="0"/>
                </a:cxn>
                <a:cxn ang="0">
                  <a:pos x="102" y="0"/>
                </a:cxn>
              </a:cxnLst>
              <a:rect l="0" t="0" r="r" b="b"/>
              <a:pathLst>
                <a:path w="102" h="155">
                  <a:moveTo>
                    <a:pt x="102" y="0"/>
                  </a:moveTo>
                  <a:lnTo>
                    <a:pt x="0" y="12"/>
                  </a:lnTo>
                  <a:lnTo>
                    <a:pt x="30" y="72"/>
                  </a:lnTo>
                  <a:lnTo>
                    <a:pt x="30" y="155"/>
                  </a:lnTo>
                  <a:lnTo>
                    <a:pt x="72" y="155"/>
                  </a:lnTo>
                  <a:lnTo>
                    <a:pt x="72" y="66"/>
                  </a:lnTo>
                  <a:lnTo>
                    <a:pt x="102" y="0"/>
                  </a:lnTo>
                  <a:lnTo>
                    <a:pt x="102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2961" name="Freeform 17"/>
            <p:cNvSpPr>
              <a:spLocks noEditPoints="1"/>
            </p:cNvSpPr>
            <p:nvPr userDrawn="1"/>
          </p:nvSpPr>
          <p:spPr bwMode="ltGray">
            <a:xfrm>
              <a:off x="3059" y="1690"/>
              <a:ext cx="90" cy="96"/>
            </a:xfrm>
            <a:custGeom>
              <a:avLst/>
              <a:gdLst/>
              <a:ahLst/>
              <a:cxnLst>
                <a:cxn ang="0">
                  <a:pos x="48" y="96"/>
                </a:cxn>
                <a:cxn ang="0">
                  <a:pos x="72" y="72"/>
                </a:cxn>
                <a:cxn ang="0">
                  <a:pos x="84" y="48"/>
                </a:cxn>
                <a:cxn ang="0">
                  <a:pos x="90" y="36"/>
                </a:cxn>
                <a:cxn ang="0">
                  <a:pos x="84" y="24"/>
                </a:cxn>
                <a:cxn ang="0">
                  <a:pos x="66" y="6"/>
                </a:cxn>
                <a:cxn ang="0">
                  <a:pos x="42" y="0"/>
                </a:cxn>
                <a:cxn ang="0">
                  <a:pos x="24" y="0"/>
                </a:cxn>
                <a:cxn ang="0">
                  <a:pos x="12" y="12"/>
                </a:cxn>
                <a:cxn ang="0">
                  <a:pos x="6" y="24"/>
                </a:cxn>
                <a:cxn ang="0">
                  <a:pos x="0" y="36"/>
                </a:cxn>
                <a:cxn ang="0">
                  <a:pos x="12" y="66"/>
                </a:cxn>
                <a:cxn ang="0">
                  <a:pos x="30" y="84"/>
                </a:cxn>
                <a:cxn ang="0">
                  <a:pos x="48" y="96"/>
                </a:cxn>
                <a:cxn ang="0">
                  <a:pos x="48" y="96"/>
                </a:cxn>
                <a:cxn ang="0">
                  <a:pos x="48" y="12"/>
                </a:cxn>
                <a:cxn ang="0">
                  <a:pos x="66" y="18"/>
                </a:cxn>
                <a:cxn ang="0">
                  <a:pos x="72" y="24"/>
                </a:cxn>
                <a:cxn ang="0">
                  <a:pos x="72" y="36"/>
                </a:cxn>
                <a:cxn ang="0">
                  <a:pos x="72" y="48"/>
                </a:cxn>
                <a:cxn ang="0">
                  <a:pos x="54" y="66"/>
                </a:cxn>
                <a:cxn ang="0">
                  <a:pos x="48" y="78"/>
                </a:cxn>
                <a:cxn ang="0">
                  <a:pos x="30" y="66"/>
                </a:cxn>
                <a:cxn ang="0">
                  <a:pos x="24" y="48"/>
                </a:cxn>
                <a:cxn ang="0">
                  <a:pos x="18" y="30"/>
                </a:cxn>
                <a:cxn ang="0">
                  <a:pos x="30" y="12"/>
                </a:cxn>
                <a:cxn ang="0">
                  <a:pos x="48" y="12"/>
                </a:cxn>
                <a:cxn ang="0">
                  <a:pos x="48" y="12"/>
                </a:cxn>
              </a:cxnLst>
              <a:rect l="0" t="0" r="r" b="b"/>
              <a:pathLst>
                <a:path w="90" h="96">
                  <a:moveTo>
                    <a:pt x="48" y="96"/>
                  </a:moveTo>
                  <a:lnTo>
                    <a:pt x="72" y="72"/>
                  </a:lnTo>
                  <a:lnTo>
                    <a:pt x="84" y="48"/>
                  </a:lnTo>
                  <a:lnTo>
                    <a:pt x="90" y="36"/>
                  </a:lnTo>
                  <a:lnTo>
                    <a:pt x="84" y="24"/>
                  </a:lnTo>
                  <a:lnTo>
                    <a:pt x="66" y="6"/>
                  </a:lnTo>
                  <a:lnTo>
                    <a:pt x="42" y="0"/>
                  </a:lnTo>
                  <a:lnTo>
                    <a:pt x="24" y="0"/>
                  </a:lnTo>
                  <a:lnTo>
                    <a:pt x="12" y="12"/>
                  </a:lnTo>
                  <a:lnTo>
                    <a:pt x="6" y="24"/>
                  </a:lnTo>
                  <a:lnTo>
                    <a:pt x="0" y="36"/>
                  </a:lnTo>
                  <a:lnTo>
                    <a:pt x="12" y="66"/>
                  </a:lnTo>
                  <a:lnTo>
                    <a:pt x="30" y="84"/>
                  </a:lnTo>
                  <a:lnTo>
                    <a:pt x="48" y="96"/>
                  </a:lnTo>
                  <a:lnTo>
                    <a:pt x="48" y="96"/>
                  </a:lnTo>
                  <a:close/>
                  <a:moveTo>
                    <a:pt x="48" y="12"/>
                  </a:moveTo>
                  <a:lnTo>
                    <a:pt x="66" y="18"/>
                  </a:lnTo>
                  <a:lnTo>
                    <a:pt x="72" y="24"/>
                  </a:lnTo>
                  <a:lnTo>
                    <a:pt x="72" y="36"/>
                  </a:lnTo>
                  <a:lnTo>
                    <a:pt x="72" y="48"/>
                  </a:lnTo>
                  <a:lnTo>
                    <a:pt x="54" y="66"/>
                  </a:lnTo>
                  <a:lnTo>
                    <a:pt x="48" y="78"/>
                  </a:lnTo>
                  <a:lnTo>
                    <a:pt x="30" y="66"/>
                  </a:lnTo>
                  <a:lnTo>
                    <a:pt x="24" y="48"/>
                  </a:lnTo>
                  <a:lnTo>
                    <a:pt x="18" y="30"/>
                  </a:lnTo>
                  <a:lnTo>
                    <a:pt x="30" y="12"/>
                  </a:lnTo>
                  <a:lnTo>
                    <a:pt x="48" y="12"/>
                  </a:lnTo>
                  <a:lnTo>
                    <a:pt x="48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2962" name="Freeform 18"/>
            <p:cNvSpPr>
              <a:spLocks noEditPoints="1"/>
            </p:cNvSpPr>
            <p:nvPr userDrawn="1"/>
          </p:nvSpPr>
          <p:spPr bwMode="ltGray">
            <a:xfrm>
              <a:off x="3059" y="1768"/>
              <a:ext cx="90" cy="108"/>
            </a:xfrm>
            <a:custGeom>
              <a:avLst/>
              <a:gdLst/>
              <a:ahLst/>
              <a:cxnLst>
                <a:cxn ang="0">
                  <a:pos x="0" y="90"/>
                </a:cxn>
                <a:cxn ang="0">
                  <a:pos x="12" y="102"/>
                </a:cxn>
                <a:cxn ang="0">
                  <a:pos x="24" y="108"/>
                </a:cxn>
                <a:cxn ang="0">
                  <a:pos x="54" y="108"/>
                </a:cxn>
                <a:cxn ang="0">
                  <a:pos x="78" y="96"/>
                </a:cxn>
                <a:cxn ang="0">
                  <a:pos x="90" y="72"/>
                </a:cxn>
                <a:cxn ang="0">
                  <a:pos x="84" y="42"/>
                </a:cxn>
                <a:cxn ang="0">
                  <a:pos x="66" y="24"/>
                </a:cxn>
                <a:cxn ang="0">
                  <a:pos x="54" y="12"/>
                </a:cxn>
                <a:cxn ang="0">
                  <a:pos x="48" y="6"/>
                </a:cxn>
                <a:cxn ang="0">
                  <a:pos x="48" y="6"/>
                </a:cxn>
                <a:cxn ang="0">
                  <a:pos x="48" y="0"/>
                </a:cxn>
                <a:cxn ang="0">
                  <a:pos x="24" y="24"/>
                </a:cxn>
                <a:cxn ang="0">
                  <a:pos x="6" y="48"/>
                </a:cxn>
                <a:cxn ang="0">
                  <a:pos x="0" y="66"/>
                </a:cxn>
                <a:cxn ang="0">
                  <a:pos x="0" y="90"/>
                </a:cxn>
                <a:cxn ang="0">
                  <a:pos x="0" y="90"/>
                </a:cxn>
                <a:cxn ang="0">
                  <a:pos x="12" y="66"/>
                </a:cxn>
                <a:cxn ang="0">
                  <a:pos x="18" y="48"/>
                </a:cxn>
                <a:cxn ang="0">
                  <a:pos x="30" y="36"/>
                </a:cxn>
                <a:cxn ang="0">
                  <a:pos x="42" y="24"/>
                </a:cxn>
                <a:cxn ang="0">
                  <a:pos x="48" y="18"/>
                </a:cxn>
                <a:cxn ang="0">
                  <a:pos x="66" y="30"/>
                </a:cxn>
                <a:cxn ang="0">
                  <a:pos x="72" y="48"/>
                </a:cxn>
                <a:cxn ang="0">
                  <a:pos x="78" y="72"/>
                </a:cxn>
                <a:cxn ang="0">
                  <a:pos x="78" y="84"/>
                </a:cxn>
                <a:cxn ang="0">
                  <a:pos x="66" y="96"/>
                </a:cxn>
                <a:cxn ang="0">
                  <a:pos x="42" y="102"/>
                </a:cxn>
                <a:cxn ang="0">
                  <a:pos x="30" y="96"/>
                </a:cxn>
                <a:cxn ang="0">
                  <a:pos x="18" y="90"/>
                </a:cxn>
                <a:cxn ang="0">
                  <a:pos x="12" y="78"/>
                </a:cxn>
                <a:cxn ang="0">
                  <a:pos x="12" y="66"/>
                </a:cxn>
                <a:cxn ang="0">
                  <a:pos x="12" y="66"/>
                </a:cxn>
              </a:cxnLst>
              <a:rect l="0" t="0" r="r" b="b"/>
              <a:pathLst>
                <a:path w="90" h="108">
                  <a:moveTo>
                    <a:pt x="0" y="90"/>
                  </a:moveTo>
                  <a:lnTo>
                    <a:pt x="12" y="102"/>
                  </a:lnTo>
                  <a:lnTo>
                    <a:pt x="24" y="108"/>
                  </a:lnTo>
                  <a:lnTo>
                    <a:pt x="54" y="108"/>
                  </a:lnTo>
                  <a:lnTo>
                    <a:pt x="78" y="96"/>
                  </a:lnTo>
                  <a:lnTo>
                    <a:pt x="90" y="72"/>
                  </a:lnTo>
                  <a:lnTo>
                    <a:pt x="84" y="42"/>
                  </a:lnTo>
                  <a:lnTo>
                    <a:pt x="66" y="24"/>
                  </a:lnTo>
                  <a:lnTo>
                    <a:pt x="54" y="12"/>
                  </a:lnTo>
                  <a:lnTo>
                    <a:pt x="48" y="6"/>
                  </a:lnTo>
                  <a:lnTo>
                    <a:pt x="48" y="6"/>
                  </a:lnTo>
                  <a:lnTo>
                    <a:pt x="48" y="0"/>
                  </a:lnTo>
                  <a:lnTo>
                    <a:pt x="24" y="24"/>
                  </a:lnTo>
                  <a:lnTo>
                    <a:pt x="6" y="48"/>
                  </a:lnTo>
                  <a:lnTo>
                    <a:pt x="0" y="66"/>
                  </a:lnTo>
                  <a:lnTo>
                    <a:pt x="0" y="90"/>
                  </a:lnTo>
                  <a:lnTo>
                    <a:pt x="0" y="90"/>
                  </a:lnTo>
                  <a:close/>
                  <a:moveTo>
                    <a:pt x="12" y="66"/>
                  </a:moveTo>
                  <a:lnTo>
                    <a:pt x="18" y="48"/>
                  </a:lnTo>
                  <a:lnTo>
                    <a:pt x="30" y="36"/>
                  </a:lnTo>
                  <a:lnTo>
                    <a:pt x="42" y="24"/>
                  </a:lnTo>
                  <a:lnTo>
                    <a:pt x="48" y="18"/>
                  </a:lnTo>
                  <a:lnTo>
                    <a:pt x="66" y="30"/>
                  </a:lnTo>
                  <a:lnTo>
                    <a:pt x="72" y="48"/>
                  </a:lnTo>
                  <a:lnTo>
                    <a:pt x="78" y="72"/>
                  </a:lnTo>
                  <a:lnTo>
                    <a:pt x="78" y="84"/>
                  </a:lnTo>
                  <a:lnTo>
                    <a:pt x="66" y="96"/>
                  </a:lnTo>
                  <a:lnTo>
                    <a:pt x="42" y="102"/>
                  </a:lnTo>
                  <a:lnTo>
                    <a:pt x="30" y="96"/>
                  </a:lnTo>
                  <a:lnTo>
                    <a:pt x="18" y="90"/>
                  </a:lnTo>
                  <a:lnTo>
                    <a:pt x="12" y="78"/>
                  </a:lnTo>
                  <a:lnTo>
                    <a:pt x="12" y="66"/>
                  </a:lnTo>
                  <a:lnTo>
                    <a:pt x="12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2963" name="Freeform 19"/>
            <p:cNvSpPr>
              <a:spLocks/>
            </p:cNvSpPr>
            <p:nvPr userDrawn="1"/>
          </p:nvSpPr>
          <p:spPr bwMode="ltGray">
            <a:xfrm>
              <a:off x="5470" y="1205"/>
              <a:ext cx="102" cy="156"/>
            </a:xfrm>
            <a:custGeom>
              <a:avLst/>
              <a:gdLst/>
              <a:ahLst/>
              <a:cxnLst>
                <a:cxn ang="0">
                  <a:pos x="102" y="0"/>
                </a:cxn>
                <a:cxn ang="0">
                  <a:pos x="0" y="6"/>
                </a:cxn>
                <a:cxn ang="0">
                  <a:pos x="30" y="72"/>
                </a:cxn>
                <a:cxn ang="0">
                  <a:pos x="30" y="156"/>
                </a:cxn>
                <a:cxn ang="0">
                  <a:pos x="72" y="156"/>
                </a:cxn>
                <a:cxn ang="0">
                  <a:pos x="72" y="66"/>
                </a:cxn>
                <a:cxn ang="0">
                  <a:pos x="102" y="0"/>
                </a:cxn>
                <a:cxn ang="0">
                  <a:pos x="102" y="0"/>
                </a:cxn>
              </a:cxnLst>
              <a:rect l="0" t="0" r="r" b="b"/>
              <a:pathLst>
                <a:path w="102" h="156">
                  <a:moveTo>
                    <a:pt x="102" y="0"/>
                  </a:moveTo>
                  <a:lnTo>
                    <a:pt x="0" y="6"/>
                  </a:lnTo>
                  <a:lnTo>
                    <a:pt x="30" y="72"/>
                  </a:lnTo>
                  <a:lnTo>
                    <a:pt x="30" y="156"/>
                  </a:lnTo>
                  <a:lnTo>
                    <a:pt x="72" y="156"/>
                  </a:lnTo>
                  <a:lnTo>
                    <a:pt x="72" y="66"/>
                  </a:lnTo>
                  <a:lnTo>
                    <a:pt x="102" y="0"/>
                  </a:lnTo>
                  <a:lnTo>
                    <a:pt x="102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2964" name="Freeform 20"/>
            <p:cNvSpPr>
              <a:spLocks noEditPoints="1"/>
            </p:cNvSpPr>
            <p:nvPr userDrawn="1"/>
          </p:nvSpPr>
          <p:spPr bwMode="ltGray">
            <a:xfrm>
              <a:off x="5476" y="1349"/>
              <a:ext cx="84" cy="96"/>
            </a:xfrm>
            <a:custGeom>
              <a:avLst/>
              <a:gdLst/>
              <a:ahLst/>
              <a:cxnLst>
                <a:cxn ang="0">
                  <a:pos x="42" y="96"/>
                </a:cxn>
                <a:cxn ang="0">
                  <a:pos x="66" y="78"/>
                </a:cxn>
                <a:cxn ang="0">
                  <a:pos x="84" y="54"/>
                </a:cxn>
                <a:cxn ang="0">
                  <a:pos x="84" y="30"/>
                </a:cxn>
                <a:cxn ang="0">
                  <a:pos x="66" y="6"/>
                </a:cxn>
                <a:cxn ang="0">
                  <a:pos x="42" y="0"/>
                </a:cxn>
                <a:cxn ang="0">
                  <a:pos x="24" y="6"/>
                </a:cxn>
                <a:cxn ang="0">
                  <a:pos x="12" y="18"/>
                </a:cxn>
                <a:cxn ang="0">
                  <a:pos x="6" y="30"/>
                </a:cxn>
                <a:cxn ang="0">
                  <a:pos x="0" y="42"/>
                </a:cxn>
                <a:cxn ang="0">
                  <a:pos x="12" y="66"/>
                </a:cxn>
                <a:cxn ang="0">
                  <a:pos x="30" y="84"/>
                </a:cxn>
                <a:cxn ang="0">
                  <a:pos x="42" y="96"/>
                </a:cxn>
                <a:cxn ang="0">
                  <a:pos x="42" y="96"/>
                </a:cxn>
                <a:cxn ang="0">
                  <a:pos x="48" y="12"/>
                </a:cxn>
                <a:cxn ang="0">
                  <a:pos x="66" y="18"/>
                </a:cxn>
                <a:cxn ang="0">
                  <a:pos x="72" y="30"/>
                </a:cxn>
                <a:cxn ang="0">
                  <a:pos x="72" y="42"/>
                </a:cxn>
                <a:cxn ang="0">
                  <a:pos x="66" y="54"/>
                </a:cxn>
                <a:cxn ang="0">
                  <a:pos x="54" y="72"/>
                </a:cxn>
                <a:cxn ang="0">
                  <a:pos x="42" y="84"/>
                </a:cxn>
                <a:cxn ang="0">
                  <a:pos x="42" y="84"/>
                </a:cxn>
                <a:cxn ang="0">
                  <a:pos x="30" y="72"/>
                </a:cxn>
                <a:cxn ang="0">
                  <a:pos x="18" y="54"/>
                </a:cxn>
                <a:cxn ang="0">
                  <a:pos x="18" y="30"/>
                </a:cxn>
                <a:cxn ang="0">
                  <a:pos x="30" y="18"/>
                </a:cxn>
                <a:cxn ang="0">
                  <a:pos x="48" y="12"/>
                </a:cxn>
                <a:cxn ang="0">
                  <a:pos x="48" y="12"/>
                </a:cxn>
              </a:cxnLst>
              <a:rect l="0" t="0" r="r" b="b"/>
              <a:pathLst>
                <a:path w="84" h="96">
                  <a:moveTo>
                    <a:pt x="42" y="96"/>
                  </a:moveTo>
                  <a:lnTo>
                    <a:pt x="66" y="78"/>
                  </a:lnTo>
                  <a:lnTo>
                    <a:pt x="84" y="54"/>
                  </a:lnTo>
                  <a:lnTo>
                    <a:pt x="84" y="30"/>
                  </a:lnTo>
                  <a:lnTo>
                    <a:pt x="66" y="6"/>
                  </a:lnTo>
                  <a:lnTo>
                    <a:pt x="42" y="0"/>
                  </a:lnTo>
                  <a:lnTo>
                    <a:pt x="24" y="6"/>
                  </a:lnTo>
                  <a:lnTo>
                    <a:pt x="12" y="18"/>
                  </a:lnTo>
                  <a:lnTo>
                    <a:pt x="6" y="30"/>
                  </a:lnTo>
                  <a:lnTo>
                    <a:pt x="0" y="42"/>
                  </a:lnTo>
                  <a:lnTo>
                    <a:pt x="12" y="66"/>
                  </a:lnTo>
                  <a:lnTo>
                    <a:pt x="30" y="84"/>
                  </a:lnTo>
                  <a:lnTo>
                    <a:pt x="42" y="96"/>
                  </a:lnTo>
                  <a:lnTo>
                    <a:pt x="42" y="96"/>
                  </a:lnTo>
                  <a:close/>
                  <a:moveTo>
                    <a:pt x="48" y="12"/>
                  </a:moveTo>
                  <a:lnTo>
                    <a:pt x="66" y="18"/>
                  </a:lnTo>
                  <a:lnTo>
                    <a:pt x="72" y="30"/>
                  </a:lnTo>
                  <a:lnTo>
                    <a:pt x="72" y="42"/>
                  </a:lnTo>
                  <a:lnTo>
                    <a:pt x="66" y="54"/>
                  </a:lnTo>
                  <a:lnTo>
                    <a:pt x="54" y="72"/>
                  </a:lnTo>
                  <a:lnTo>
                    <a:pt x="42" y="84"/>
                  </a:lnTo>
                  <a:lnTo>
                    <a:pt x="42" y="84"/>
                  </a:lnTo>
                  <a:lnTo>
                    <a:pt x="30" y="72"/>
                  </a:lnTo>
                  <a:lnTo>
                    <a:pt x="18" y="54"/>
                  </a:lnTo>
                  <a:lnTo>
                    <a:pt x="18" y="30"/>
                  </a:lnTo>
                  <a:lnTo>
                    <a:pt x="30" y="18"/>
                  </a:lnTo>
                  <a:lnTo>
                    <a:pt x="48" y="12"/>
                  </a:lnTo>
                  <a:lnTo>
                    <a:pt x="48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2965" name="Freeform 21"/>
            <p:cNvSpPr>
              <a:spLocks noEditPoints="1"/>
            </p:cNvSpPr>
            <p:nvPr userDrawn="1"/>
          </p:nvSpPr>
          <p:spPr bwMode="ltGray">
            <a:xfrm>
              <a:off x="5470" y="1433"/>
              <a:ext cx="90" cy="108"/>
            </a:xfrm>
            <a:custGeom>
              <a:avLst/>
              <a:gdLst/>
              <a:ahLst/>
              <a:cxnLst>
                <a:cxn ang="0">
                  <a:pos x="6" y="90"/>
                </a:cxn>
                <a:cxn ang="0">
                  <a:pos x="18" y="102"/>
                </a:cxn>
                <a:cxn ang="0">
                  <a:pos x="30" y="108"/>
                </a:cxn>
                <a:cxn ang="0">
                  <a:pos x="60" y="108"/>
                </a:cxn>
                <a:cxn ang="0">
                  <a:pos x="84" y="96"/>
                </a:cxn>
                <a:cxn ang="0">
                  <a:pos x="90" y="84"/>
                </a:cxn>
                <a:cxn ang="0">
                  <a:pos x="90" y="66"/>
                </a:cxn>
                <a:cxn ang="0">
                  <a:pos x="84" y="36"/>
                </a:cxn>
                <a:cxn ang="0">
                  <a:pos x="72" y="18"/>
                </a:cxn>
                <a:cxn ang="0">
                  <a:pos x="60" y="6"/>
                </a:cxn>
                <a:cxn ang="0">
                  <a:pos x="54" y="0"/>
                </a:cxn>
                <a:cxn ang="0">
                  <a:pos x="54" y="0"/>
                </a:cxn>
                <a:cxn ang="0">
                  <a:pos x="48" y="0"/>
                </a:cxn>
                <a:cxn ang="0">
                  <a:pos x="24" y="24"/>
                </a:cxn>
                <a:cxn ang="0">
                  <a:pos x="12" y="48"/>
                </a:cxn>
                <a:cxn ang="0">
                  <a:pos x="0" y="66"/>
                </a:cxn>
                <a:cxn ang="0">
                  <a:pos x="6" y="90"/>
                </a:cxn>
                <a:cxn ang="0">
                  <a:pos x="6" y="90"/>
                </a:cxn>
                <a:cxn ang="0">
                  <a:pos x="18" y="66"/>
                </a:cxn>
                <a:cxn ang="0">
                  <a:pos x="24" y="48"/>
                </a:cxn>
                <a:cxn ang="0">
                  <a:pos x="36" y="30"/>
                </a:cxn>
                <a:cxn ang="0">
                  <a:pos x="42" y="18"/>
                </a:cxn>
                <a:cxn ang="0">
                  <a:pos x="48" y="12"/>
                </a:cxn>
                <a:cxn ang="0">
                  <a:pos x="78" y="42"/>
                </a:cxn>
                <a:cxn ang="0">
                  <a:pos x="84" y="66"/>
                </a:cxn>
                <a:cxn ang="0">
                  <a:pos x="66" y="90"/>
                </a:cxn>
                <a:cxn ang="0">
                  <a:pos x="54" y="96"/>
                </a:cxn>
                <a:cxn ang="0">
                  <a:pos x="42" y="96"/>
                </a:cxn>
                <a:cxn ang="0">
                  <a:pos x="30" y="96"/>
                </a:cxn>
                <a:cxn ang="0">
                  <a:pos x="24" y="84"/>
                </a:cxn>
                <a:cxn ang="0">
                  <a:pos x="18" y="78"/>
                </a:cxn>
                <a:cxn ang="0">
                  <a:pos x="18" y="66"/>
                </a:cxn>
                <a:cxn ang="0">
                  <a:pos x="18" y="66"/>
                </a:cxn>
              </a:cxnLst>
              <a:rect l="0" t="0" r="r" b="b"/>
              <a:pathLst>
                <a:path w="90" h="108">
                  <a:moveTo>
                    <a:pt x="6" y="90"/>
                  </a:moveTo>
                  <a:lnTo>
                    <a:pt x="18" y="102"/>
                  </a:lnTo>
                  <a:lnTo>
                    <a:pt x="30" y="108"/>
                  </a:lnTo>
                  <a:lnTo>
                    <a:pt x="60" y="108"/>
                  </a:lnTo>
                  <a:lnTo>
                    <a:pt x="84" y="96"/>
                  </a:lnTo>
                  <a:lnTo>
                    <a:pt x="90" y="84"/>
                  </a:lnTo>
                  <a:lnTo>
                    <a:pt x="90" y="66"/>
                  </a:lnTo>
                  <a:lnTo>
                    <a:pt x="84" y="36"/>
                  </a:lnTo>
                  <a:lnTo>
                    <a:pt x="72" y="18"/>
                  </a:lnTo>
                  <a:lnTo>
                    <a:pt x="60" y="6"/>
                  </a:lnTo>
                  <a:lnTo>
                    <a:pt x="54" y="0"/>
                  </a:lnTo>
                  <a:lnTo>
                    <a:pt x="54" y="0"/>
                  </a:lnTo>
                  <a:lnTo>
                    <a:pt x="48" y="0"/>
                  </a:lnTo>
                  <a:lnTo>
                    <a:pt x="24" y="24"/>
                  </a:lnTo>
                  <a:lnTo>
                    <a:pt x="12" y="48"/>
                  </a:lnTo>
                  <a:lnTo>
                    <a:pt x="0" y="66"/>
                  </a:lnTo>
                  <a:lnTo>
                    <a:pt x="6" y="90"/>
                  </a:lnTo>
                  <a:lnTo>
                    <a:pt x="6" y="90"/>
                  </a:lnTo>
                  <a:close/>
                  <a:moveTo>
                    <a:pt x="18" y="66"/>
                  </a:moveTo>
                  <a:lnTo>
                    <a:pt x="24" y="48"/>
                  </a:lnTo>
                  <a:lnTo>
                    <a:pt x="36" y="30"/>
                  </a:lnTo>
                  <a:lnTo>
                    <a:pt x="42" y="18"/>
                  </a:lnTo>
                  <a:lnTo>
                    <a:pt x="48" y="12"/>
                  </a:lnTo>
                  <a:lnTo>
                    <a:pt x="78" y="42"/>
                  </a:lnTo>
                  <a:lnTo>
                    <a:pt x="84" y="66"/>
                  </a:lnTo>
                  <a:lnTo>
                    <a:pt x="66" y="90"/>
                  </a:lnTo>
                  <a:lnTo>
                    <a:pt x="54" y="96"/>
                  </a:lnTo>
                  <a:lnTo>
                    <a:pt x="42" y="96"/>
                  </a:lnTo>
                  <a:lnTo>
                    <a:pt x="30" y="96"/>
                  </a:lnTo>
                  <a:lnTo>
                    <a:pt x="24" y="84"/>
                  </a:lnTo>
                  <a:lnTo>
                    <a:pt x="18" y="78"/>
                  </a:lnTo>
                  <a:lnTo>
                    <a:pt x="18" y="66"/>
                  </a:lnTo>
                  <a:lnTo>
                    <a:pt x="18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2966" name="Freeform 22"/>
            <p:cNvSpPr>
              <a:spLocks noEditPoints="1"/>
            </p:cNvSpPr>
            <p:nvPr userDrawn="1"/>
          </p:nvSpPr>
          <p:spPr bwMode="ltGray">
            <a:xfrm>
              <a:off x="5428" y="3525"/>
              <a:ext cx="66" cy="96"/>
            </a:xfrm>
            <a:custGeom>
              <a:avLst/>
              <a:gdLst/>
              <a:ahLst/>
              <a:cxnLst>
                <a:cxn ang="0">
                  <a:pos x="30" y="96"/>
                </a:cxn>
                <a:cxn ang="0">
                  <a:pos x="54" y="72"/>
                </a:cxn>
                <a:cxn ang="0">
                  <a:pos x="66" y="48"/>
                </a:cxn>
                <a:cxn ang="0">
                  <a:pos x="66" y="24"/>
                </a:cxn>
                <a:cxn ang="0">
                  <a:pos x="54" y="6"/>
                </a:cxn>
                <a:cxn ang="0">
                  <a:pos x="30" y="0"/>
                </a:cxn>
                <a:cxn ang="0">
                  <a:pos x="18" y="0"/>
                </a:cxn>
                <a:cxn ang="0">
                  <a:pos x="6" y="12"/>
                </a:cxn>
                <a:cxn ang="0">
                  <a:pos x="0" y="36"/>
                </a:cxn>
                <a:cxn ang="0">
                  <a:pos x="6" y="60"/>
                </a:cxn>
                <a:cxn ang="0">
                  <a:pos x="18" y="84"/>
                </a:cxn>
                <a:cxn ang="0">
                  <a:pos x="30" y="96"/>
                </a:cxn>
                <a:cxn ang="0">
                  <a:pos x="30" y="96"/>
                </a:cxn>
                <a:cxn ang="0">
                  <a:pos x="30" y="12"/>
                </a:cxn>
                <a:cxn ang="0">
                  <a:pos x="48" y="18"/>
                </a:cxn>
                <a:cxn ang="0">
                  <a:pos x="54" y="24"/>
                </a:cxn>
                <a:cxn ang="0">
                  <a:pos x="54" y="36"/>
                </a:cxn>
                <a:cxn ang="0">
                  <a:pos x="48" y="48"/>
                </a:cxn>
                <a:cxn ang="0">
                  <a:pos x="36" y="66"/>
                </a:cxn>
                <a:cxn ang="0">
                  <a:pos x="30" y="78"/>
                </a:cxn>
                <a:cxn ang="0">
                  <a:pos x="18" y="66"/>
                </a:cxn>
                <a:cxn ang="0">
                  <a:pos x="12" y="48"/>
                </a:cxn>
                <a:cxn ang="0">
                  <a:pos x="6" y="30"/>
                </a:cxn>
                <a:cxn ang="0">
                  <a:pos x="18" y="12"/>
                </a:cxn>
                <a:cxn ang="0">
                  <a:pos x="30" y="12"/>
                </a:cxn>
                <a:cxn ang="0">
                  <a:pos x="30" y="12"/>
                </a:cxn>
              </a:cxnLst>
              <a:rect l="0" t="0" r="r" b="b"/>
              <a:pathLst>
                <a:path w="66" h="96">
                  <a:moveTo>
                    <a:pt x="30" y="96"/>
                  </a:moveTo>
                  <a:lnTo>
                    <a:pt x="54" y="72"/>
                  </a:lnTo>
                  <a:lnTo>
                    <a:pt x="66" y="48"/>
                  </a:lnTo>
                  <a:lnTo>
                    <a:pt x="66" y="24"/>
                  </a:lnTo>
                  <a:lnTo>
                    <a:pt x="54" y="6"/>
                  </a:lnTo>
                  <a:lnTo>
                    <a:pt x="30" y="0"/>
                  </a:lnTo>
                  <a:lnTo>
                    <a:pt x="18" y="0"/>
                  </a:lnTo>
                  <a:lnTo>
                    <a:pt x="6" y="12"/>
                  </a:lnTo>
                  <a:lnTo>
                    <a:pt x="0" y="36"/>
                  </a:lnTo>
                  <a:lnTo>
                    <a:pt x="6" y="60"/>
                  </a:lnTo>
                  <a:lnTo>
                    <a:pt x="18" y="84"/>
                  </a:lnTo>
                  <a:lnTo>
                    <a:pt x="30" y="96"/>
                  </a:lnTo>
                  <a:lnTo>
                    <a:pt x="30" y="96"/>
                  </a:lnTo>
                  <a:close/>
                  <a:moveTo>
                    <a:pt x="30" y="12"/>
                  </a:moveTo>
                  <a:lnTo>
                    <a:pt x="48" y="18"/>
                  </a:lnTo>
                  <a:lnTo>
                    <a:pt x="54" y="24"/>
                  </a:lnTo>
                  <a:lnTo>
                    <a:pt x="54" y="36"/>
                  </a:lnTo>
                  <a:lnTo>
                    <a:pt x="48" y="48"/>
                  </a:lnTo>
                  <a:lnTo>
                    <a:pt x="36" y="66"/>
                  </a:lnTo>
                  <a:lnTo>
                    <a:pt x="30" y="78"/>
                  </a:lnTo>
                  <a:lnTo>
                    <a:pt x="18" y="66"/>
                  </a:lnTo>
                  <a:lnTo>
                    <a:pt x="12" y="48"/>
                  </a:lnTo>
                  <a:lnTo>
                    <a:pt x="6" y="30"/>
                  </a:lnTo>
                  <a:lnTo>
                    <a:pt x="18" y="12"/>
                  </a:lnTo>
                  <a:lnTo>
                    <a:pt x="30" y="12"/>
                  </a:lnTo>
                  <a:lnTo>
                    <a:pt x="30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2967" name="Freeform 23"/>
            <p:cNvSpPr>
              <a:spLocks/>
            </p:cNvSpPr>
            <p:nvPr userDrawn="1"/>
          </p:nvSpPr>
          <p:spPr bwMode="ltGray">
            <a:xfrm>
              <a:off x="3017" y="1127"/>
              <a:ext cx="2603" cy="444"/>
            </a:xfrm>
            <a:custGeom>
              <a:avLst/>
              <a:gdLst/>
              <a:ahLst/>
              <a:cxnLst>
                <a:cxn ang="0">
                  <a:pos x="2577" y="0"/>
                </a:cxn>
                <a:cxn ang="0">
                  <a:pos x="2594" y="72"/>
                </a:cxn>
                <a:cxn ang="0">
                  <a:pos x="6" y="444"/>
                </a:cxn>
                <a:cxn ang="0">
                  <a:pos x="0" y="396"/>
                </a:cxn>
                <a:cxn ang="0">
                  <a:pos x="1225" y="96"/>
                </a:cxn>
                <a:cxn ang="0">
                  <a:pos x="1351" y="78"/>
                </a:cxn>
                <a:cxn ang="0">
                  <a:pos x="2577" y="0"/>
                </a:cxn>
                <a:cxn ang="0">
                  <a:pos x="2577" y="0"/>
                </a:cxn>
              </a:cxnLst>
              <a:rect l="0" t="0" r="r" b="b"/>
              <a:pathLst>
                <a:path w="2594" h="444">
                  <a:moveTo>
                    <a:pt x="2577" y="0"/>
                  </a:moveTo>
                  <a:lnTo>
                    <a:pt x="2594" y="72"/>
                  </a:lnTo>
                  <a:lnTo>
                    <a:pt x="6" y="444"/>
                  </a:lnTo>
                  <a:lnTo>
                    <a:pt x="0" y="396"/>
                  </a:lnTo>
                  <a:lnTo>
                    <a:pt x="1225" y="96"/>
                  </a:lnTo>
                  <a:lnTo>
                    <a:pt x="1351" y="78"/>
                  </a:lnTo>
                  <a:lnTo>
                    <a:pt x="2577" y="0"/>
                  </a:lnTo>
                  <a:lnTo>
                    <a:pt x="2577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2968" name="Freeform 24"/>
            <p:cNvSpPr>
              <a:spLocks noEditPoints="1"/>
            </p:cNvSpPr>
            <p:nvPr userDrawn="1"/>
          </p:nvSpPr>
          <p:spPr bwMode="ltGray">
            <a:xfrm>
              <a:off x="2934" y="3773"/>
              <a:ext cx="84" cy="95"/>
            </a:xfrm>
            <a:custGeom>
              <a:avLst/>
              <a:gdLst/>
              <a:ahLst/>
              <a:cxnLst>
                <a:cxn ang="0">
                  <a:pos x="36" y="95"/>
                </a:cxn>
                <a:cxn ang="0">
                  <a:pos x="60" y="77"/>
                </a:cxn>
                <a:cxn ang="0">
                  <a:pos x="78" y="53"/>
                </a:cxn>
                <a:cxn ang="0">
                  <a:pos x="84" y="42"/>
                </a:cxn>
                <a:cxn ang="0">
                  <a:pos x="84" y="30"/>
                </a:cxn>
                <a:cxn ang="0">
                  <a:pos x="72" y="6"/>
                </a:cxn>
                <a:cxn ang="0">
                  <a:pos x="42" y="0"/>
                </a:cxn>
                <a:cxn ang="0">
                  <a:pos x="30" y="0"/>
                </a:cxn>
                <a:cxn ang="0">
                  <a:pos x="12" y="12"/>
                </a:cxn>
                <a:cxn ang="0">
                  <a:pos x="0" y="24"/>
                </a:cxn>
                <a:cxn ang="0">
                  <a:pos x="0" y="36"/>
                </a:cxn>
                <a:cxn ang="0">
                  <a:pos x="6" y="59"/>
                </a:cxn>
                <a:cxn ang="0">
                  <a:pos x="24" y="83"/>
                </a:cxn>
                <a:cxn ang="0">
                  <a:pos x="36" y="95"/>
                </a:cxn>
                <a:cxn ang="0">
                  <a:pos x="36" y="95"/>
                </a:cxn>
                <a:cxn ang="0">
                  <a:pos x="48" y="12"/>
                </a:cxn>
                <a:cxn ang="0">
                  <a:pos x="66" y="18"/>
                </a:cxn>
                <a:cxn ang="0">
                  <a:pos x="72" y="30"/>
                </a:cxn>
                <a:cxn ang="0">
                  <a:pos x="72" y="42"/>
                </a:cxn>
                <a:cxn ang="0">
                  <a:pos x="66" y="53"/>
                </a:cxn>
                <a:cxn ang="0">
                  <a:pos x="48" y="71"/>
                </a:cxn>
                <a:cxn ang="0">
                  <a:pos x="42" y="77"/>
                </a:cxn>
                <a:cxn ang="0">
                  <a:pos x="36" y="77"/>
                </a:cxn>
                <a:cxn ang="0">
                  <a:pos x="24" y="65"/>
                </a:cxn>
                <a:cxn ang="0">
                  <a:pos x="18" y="48"/>
                </a:cxn>
                <a:cxn ang="0">
                  <a:pos x="18" y="30"/>
                </a:cxn>
                <a:cxn ang="0">
                  <a:pos x="30" y="12"/>
                </a:cxn>
                <a:cxn ang="0">
                  <a:pos x="48" y="12"/>
                </a:cxn>
                <a:cxn ang="0">
                  <a:pos x="48" y="12"/>
                </a:cxn>
              </a:cxnLst>
              <a:rect l="0" t="0" r="r" b="b"/>
              <a:pathLst>
                <a:path w="84" h="95">
                  <a:moveTo>
                    <a:pt x="36" y="95"/>
                  </a:moveTo>
                  <a:lnTo>
                    <a:pt x="60" y="77"/>
                  </a:lnTo>
                  <a:lnTo>
                    <a:pt x="78" y="53"/>
                  </a:lnTo>
                  <a:lnTo>
                    <a:pt x="84" y="42"/>
                  </a:lnTo>
                  <a:lnTo>
                    <a:pt x="84" y="30"/>
                  </a:lnTo>
                  <a:lnTo>
                    <a:pt x="72" y="6"/>
                  </a:lnTo>
                  <a:lnTo>
                    <a:pt x="42" y="0"/>
                  </a:lnTo>
                  <a:lnTo>
                    <a:pt x="30" y="0"/>
                  </a:lnTo>
                  <a:lnTo>
                    <a:pt x="12" y="12"/>
                  </a:lnTo>
                  <a:lnTo>
                    <a:pt x="0" y="24"/>
                  </a:lnTo>
                  <a:lnTo>
                    <a:pt x="0" y="36"/>
                  </a:lnTo>
                  <a:lnTo>
                    <a:pt x="6" y="59"/>
                  </a:lnTo>
                  <a:lnTo>
                    <a:pt x="24" y="83"/>
                  </a:lnTo>
                  <a:lnTo>
                    <a:pt x="36" y="95"/>
                  </a:lnTo>
                  <a:lnTo>
                    <a:pt x="36" y="95"/>
                  </a:lnTo>
                  <a:close/>
                  <a:moveTo>
                    <a:pt x="48" y="12"/>
                  </a:moveTo>
                  <a:lnTo>
                    <a:pt x="66" y="18"/>
                  </a:lnTo>
                  <a:lnTo>
                    <a:pt x="72" y="30"/>
                  </a:lnTo>
                  <a:lnTo>
                    <a:pt x="72" y="42"/>
                  </a:lnTo>
                  <a:lnTo>
                    <a:pt x="66" y="53"/>
                  </a:lnTo>
                  <a:lnTo>
                    <a:pt x="48" y="71"/>
                  </a:lnTo>
                  <a:lnTo>
                    <a:pt x="42" y="77"/>
                  </a:lnTo>
                  <a:lnTo>
                    <a:pt x="36" y="77"/>
                  </a:lnTo>
                  <a:lnTo>
                    <a:pt x="24" y="65"/>
                  </a:lnTo>
                  <a:lnTo>
                    <a:pt x="18" y="48"/>
                  </a:lnTo>
                  <a:lnTo>
                    <a:pt x="18" y="30"/>
                  </a:lnTo>
                  <a:lnTo>
                    <a:pt x="30" y="12"/>
                  </a:lnTo>
                  <a:lnTo>
                    <a:pt x="48" y="12"/>
                  </a:lnTo>
                  <a:lnTo>
                    <a:pt x="48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2969" name="Freeform 25"/>
            <p:cNvSpPr>
              <a:spLocks noEditPoints="1"/>
            </p:cNvSpPr>
            <p:nvPr userDrawn="1"/>
          </p:nvSpPr>
          <p:spPr bwMode="ltGray">
            <a:xfrm>
              <a:off x="3779" y="3872"/>
              <a:ext cx="90" cy="108"/>
            </a:xfrm>
            <a:custGeom>
              <a:avLst/>
              <a:gdLst/>
              <a:ahLst/>
              <a:cxnLst>
                <a:cxn ang="0">
                  <a:pos x="12" y="96"/>
                </a:cxn>
                <a:cxn ang="0">
                  <a:pos x="24" y="108"/>
                </a:cxn>
                <a:cxn ang="0">
                  <a:pos x="42" y="108"/>
                </a:cxn>
                <a:cxn ang="0">
                  <a:pos x="66" y="102"/>
                </a:cxn>
                <a:cxn ang="0">
                  <a:pos x="84" y="78"/>
                </a:cxn>
                <a:cxn ang="0">
                  <a:pos x="90" y="66"/>
                </a:cxn>
                <a:cxn ang="0">
                  <a:pos x="84" y="48"/>
                </a:cxn>
                <a:cxn ang="0">
                  <a:pos x="66" y="24"/>
                </a:cxn>
                <a:cxn ang="0">
                  <a:pos x="48" y="12"/>
                </a:cxn>
                <a:cxn ang="0">
                  <a:pos x="36" y="0"/>
                </a:cxn>
                <a:cxn ang="0">
                  <a:pos x="30" y="0"/>
                </a:cxn>
                <a:cxn ang="0">
                  <a:pos x="30" y="0"/>
                </a:cxn>
                <a:cxn ang="0">
                  <a:pos x="24" y="0"/>
                </a:cxn>
                <a:cxn ang="0">
                  <a:pos x="12" y="30"/>
                </a:cxn>
                <a:cxn ang="0">
                  <a:pos x="0" y="54"/>
                </a:cxn>
                <a:cxn ang="0">
                  <a:pos x="0" y="78"/>
                </a:cxn>
                <a:cxn ang="0">
                  <a:pos x="12" y="96"/>
                </a:cxn>
                <a:cxn ang="0">
                  <a:pos x="12" y="96"/>
                </a:cxn>
                <a:cxn ang="0">
                  <a:pos x="12" y="72"/>
                </a:cxn>
                <a:cxn ang="0">
                  <a:pos x="18" y="54"/>
                </a:cxn>
                <a:cxn ang="0">
                  <a:pos x="24" y="36"/>
                </a:cxn>
                <a:cxn ang="0">
                  <a:pos x="30" y="18"/>
                </a:cxn>
                <a:cxn ang="0">
                  <a:pos x="30" y="12"/>
                </a:cxn>
                <a:cxn ang="0">
                  <a:pos x="48" y="24"/>
                </a:cxn>
                <a:cxn ang="0">
                  <a:pos x="66" y="36"/>
                </a:cxn>
                <a:cxn ang="0">
                  <a:pos x="78" y="54"/>
                </a:cxn>
                <a:cxn ang="0">
                  <a:pos x="78" y="72"/>
                </a:cxn>
                <a:cxn ang="0">
                  <a:pos x="72" y="84"/>
                </a:cxn>
                <a:cxn ang="0">
                  <a:pos x="48" y="96"/>
                </a:cxn>
                <a:cxn ang="0">
                  <a:pos x="36" y="96"/>
                </a:cxn>
                <a:cxn ang="0">
                  <a:pos x="24" y="90"/>
                </a:cxn>
                <a:cxn ang="0">
                  <a:pos x="18" y="84"/>
                </a:cxn>
                <a:cxn ang="0">
                  <a:pos x="12" y="72"/>
                </a:cxn>
                <a:cxn ang="0">
                  <a:pos x="12" y="72"/>
                </a:cxn>
              </a:cxnLst>
              <a:rect l="0" t="0" r="r" b="b"/>
              <a:pathLst>
                <a:path w="90" h="108">
                  <a:moveTo>
                    <a:pt x="12" y="96"/>
                  </a:moveTo>
                  <a:lnTo>
                    <a:pt x="24" y="108"/>
                  </a:lnTo>
                  <a:lnTo>
                    <a:pt x="42" y="108"/>
                  </a:lnTo>
                  <a:lnTo>
                    <a:pt x="66" y="102"/>
                  </a:lnTo>
                  <a:lnTo>
                    <a:pt x="84" y="78"/>
                  </a:lnTo>
                  <a:lnTo>
                    <a:pt x="90" y="66"/>
                  </a:lnTo>
                  <a:lnTo>
                    <a:pt x="84" y="48"/>
                  </a:lnTo>
                  <a:lnTo>
                    <a:pt x="66" y="24"/>
                  </a:lnTo>
                  <a:lnTo>
                    <a:pt x="48" y="12"/>
                  </a:lnTo>
                  <a:lnTo>
                    <a:pt x="36" y="0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24" y="0"/>
                  </a:lnTo>
                  <a:lnTo>
                    <a:pt x="12" y="30"/>
                  </a:lnTo>
                  <a:lnTo>
                    <a:pt x="0" y="54"/>
                  </a:lnTo>
                  <a:lnTo>
                    <a:pt x="0" y="78"/>
                  </a:lnTo>
                  <a:lnTo>
                    <a:pt x="12" y="96"/>
                  </a:lnTo>
                  <a:lnTo>
                    <a:pt x="12" y="96"/>
                  </a:lnTo>
                  <a:close/>
                  <a:moveTo>
                    <a:pt x="12" y="72"/>
                  </a:moveTo>
                  <a:lnTo>
                    <a:pt x="18" y="54"/>
                  </a:lnTo>
                  <a:lnTo>
                    <a:pt x="24" y="36"/>
                  </a:lnTo>
                  <a:lnTo>
                    <a:pt x="30" y="18"/>
                  </a:lnTo>
                  <a:lnTo>
                    <a:pt x="30" y="12"/>
                  </a:lnTo>
                  <a:lnTo>
                    <a:pt x="48" y="24"/>
                  </a:lnTo>
                  <a:lnTo>
                    <a:pt x="66" y="36"/>
                  </a:lnTo>
                  <a:lnTo>
                    <a:pt x="78" y="54"/>
                  </a:lnTo>
                  <a:lnTo>
                    <a:pt x="78" y="72"/>
                  </a:lnTo>
                  <a:lnTo>
                    <a:pt x="72" y="84"/>
                  </a:lnTo>
                  <a:lnTo>
                    <a:pt x="48" y="96"/>
                  </a:lnTo>
                  <a:lnTo>
                    <a:pt x="36" y="96"/>
                  </a:lnTo>
                  <a:lnTo>
                    <a:pt x="24" y="90"/>
                  </a:lnTo>
                  <a:lnTo>
                    <a:pt x="18" y="84"/>
                  </a:lnTo>
                  <a:lnTo>
                    <a:pt x="12" y="72"/>
                  </a:lnTo>
                  <a:lnTo>
                    <a:pt x="12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2970" name="Freeform 26"/>
            <p:cNvSpPr>
              <a:spLocks noEditPoints="1"/>
            </p:cNvSpPr>
            <p:nvPr userDrawn="1"/>
          </p:nvSpPr>
          <p:spPr bwMode="ltGray">
            <a:xfrm>
              <a:off x="2400" y="3872"/>
              <a:ext cx="72" cy="90"/>
            </a:xfrm>
            <a:custGeom>
              <a:avLst/>
              <a:gdLst/>
              <a:ahLst/>
              <a:cxnLst>
                <a:cxn ang="0">
                  <a:pos x="71" y="90"/>
                </a:cxn>
                <a:cxn ang="0">
                  <a:pos x="71" y="60"/>
                </a:cxn>
                <a:cxn ang="0">
                  <a:pos x="71" y="36"/>
                </a:cxn>
                <a:cxn ang="0">
                  <a:pos x="60" y="12"/>
                </a:cxn>
                <a:cxn ang="0">
                  <a:pos x="36" y="0"/>
                </a:cxn>
                <a:cxn ang="0">
                  <a:pos x="12" y="12"/>
                </a:cxn>
                <a:cxn ang="0">
                  <a:pos x="0" y="36"/>
                </a:cxn>
                <a:cxn ang="0">
                  <a:pos x="6" y="60"/>
                </a:cxn>
                <a:cxn ang="0">
                  <a:pos x="30" y="78"/>
                </a:cxn>
                <a:cxn ang="0">
                  <a:pos x="54" y="90"/>
                </a:cxn>
                <a:cxn ang="0">
                  <a:pos x="71" y="90"/>
                </a:cxn>
                <a:cxn ang="0">
                  <a:pos x="71" y="90"/>
                </a:cxn>
                <a:cxn ang="0">
                  <a:pos x="24" y="18"/>
                </a:cxn>
                <a:cxn ang="0">
                  <a:pos x="42" y="18"/>
                </a:cxn>
                <a:cxn ang="0">
                  <a:pos x="54" y="18"/>
                </a:cxn>
                <a:cxn ang="0">
                  <a:pos x="60" y="42"/>
                </a:cxn>
                <a:cxn ang="0">
                  <a:pos x="60" y="66"/>
                </a:cxn>
                <a:cxn ang="0">
                  <a:pos x="60" y="72"/>
                </a:cxn>
                <a:cxn ang="0">
                  <a:pos x="60" y="78"/>
                </a:cxn>
                <a:cxn ang="0">
                  <a:pos x="42" y="72"/>
                </a:cxn>
                <a:cxn ang="0">
                  <a:pos x="24" y="66"/>
                </a:cxn>
                <a:cxn ang="0">
                  <a:pos x="12" y="48"/>
                </a:cxn>
                <a:cxn ang="0">
                  <a:pos x="12" y="30"/>
                </a:cxn>
                <a:cxn ang="0">
                  <a:pos x="24" y="18"/>
                </a:cxn>
                <a:cxn ang="0">
                  <a:pos x="24" y="18"/>
                </a:cxn>
              </a:cxnLst>
              <a:rect l="0" t="0" r="r" b="b"/>
              <a:pathLst>
                <a:path w="71" h="90">
                  <a:moveTo>
                    <a:pt x="71" y="90"/>
                  </a:moveTo>
                  <a:lnTo>
                    <a:pt x="71" y="60"/>
                  </a:lnTo>
                  <a:lnTo>
                    <a:pt x="71" y="36"/>
                  </a:lnTo>
                  <a:lnTo>
                    <a:pt x="60" y="12"/>
                  </a:lnTo>
                  <a:lnTo>
                    <a:pt x="36" y="0"/>
                  </a:lnTo>
                  <a:lnTo>
                    <a:pt x="12" y="12"/>
                  </a:lnTo>
                  <a:lnTo>
                    <a:pt x="0" y="36"/>
                  </a:lnTo>
                  <a:lnTo>
                    <a:pt x="6" y="60"/>
                  </a:lnTo>
                  <a:lnTo>
                    <a:pt x="30" y="78"/>
                  </a:lnTo>
                  <a:lnTo>
                    <a:pt x="54" y="90"/>
                  </a:lnTo>
                  <a:lnTo>
                    <a:pt x="71" y="90"/>
                  </a:lnTo>
                  <a:lnTo>
                    <a:pt x="71" y="90"/>
                  </a:lnTo>
                  <a:close/>
                  <a:moveTo>
                    <a:pt x="24" y="18"/>
                  </a:moveTo>
                  <a:lnTo>
                    <a:pt x="42" y="18"/>
                  </a:lnTo>
                  <a:lnTo>
                    <a:pt x="54" y="18"/>
                  </a:lnTo>
                  <a:lnTo>
                    <a:pt x="60" y="42"/>
                  </a:lnTo>
                  <a:lnTo>
                    <a:pt x="60" y="66"/>
                  </a:lnTo>
                  <a:lnTo>
                    <a:pt x="60" y="72"/>
                  </a:lnTo>
                  <a:lnTo>
                    <a:pt x="60" y="78"/>
                  </a:lnTo>
                  <a:lnTo>
                    <a:pt x="42" y="72"/>
                  </a:lnTo>
                  <a:lnTo>
                    <a:pt x="24" y="66"/>
                  </a:lnTo>
                  <a:lnTo>
                    <a:pt x="12" y="48"/>
                  </a:lnTo>
                  <a:lnTo>
                    <a:pt x="12" y="30"/>
                  </a:lnTo>
                  <a:lnTo>
                    <a:pt x="24" y="18"/>
                  </a:lnTo>
                  <a:lnTo>
                    <a:pt x="24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2971" name="Oval 27"/>
            <p:cNvSpPr>
              <a:spLocks noChangeArrowheads="1"/>
            </p:cNvSpPr>
            <p:nvPr userDrawn="1"/>
          </p:nvSpPr>
          <p:spPr bwMode="ltGray">
            <a:xfrm>
              <a:off x="2444" y="3838"/>
              <a:ext cx="1380" cy="389"/>
            </a:xfrm>
            <a:prstGeom prst="ellipse">
              <a:avLst/>
            </a:pr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2972" name="Oval 28"/>
            <p:cNvSpPr>
              <a:spLocks noChangeArrowheads="1"/>
            </p:cNvSpPr>
            <p:nvPr userDrawn="1"/>
          </p:nvSpPr>
          <p:spPr bwMode="ltGray">
            <a:xfrm>
              <a:off x="2394" y="3834"/>
              <a:ext cx="1502" cy="288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2973" name="Oval 29"/>
            <p:cNvSpPr>
              <a:spLocks noChangeArrowheads="1"/>
            </p:cNvSpPr>
            <p:nvPr userDrawn="1"/>
          </p:nvSpPr>
          <p:spPr bwMode="ltGray">
            <a:xfrm>
              <a:off x="2441" y="3860"/>
              <a:ext cx="1425" cy="220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2974" name="Freeform 30"/>
            <p:cNvSpPr>
              <a:spLocks noEditPoints="1"/>
            </p:cNvSpPr>
            <p:nvPr userDrawn="1"/>
          </p:nvSpPr>
          <p:spPr bwMode="ltGray">
            <a:xfrm>
              <a:off x="3743" y="3788"/>
              <a:ext cx="90" cy="96"/>
            </a:xfrm>
            <a:custGeom>
              <a:avLst/>
              <a:gdLst/>
              <a:ahLst/>
              <a:cxnLst>
                <a:cxn ang="0">
                  <a:pos x="66" y="96"/>
                </a:cxn>
                <a:cxn ang="0">
                  <a:pos x="78" y="66"/>
                </a:cxn>
                <a:cxn ang="0">
                  <a:pos x="90" y="42"/>
                </a:cxn>
                <a:cxn ang="0">
                  <a:pos x="78" y="18"/>
                </a:cxn>
                <a:cxn ang="0">
                  <a:pos x="60" y="0"/>
                </a:cxn>
                <a:cxn ang="0">
                  <a:pos x="30" y="6"/>
                </a:cxn>
                <a:cxn ang="0">
                  <a:pos x="18" y="18"/>
                </a:cxn>
                <a:cxn ang="0">
                  <a:pos x="6" y="30"/>
                </a:cxn>
                <a:cxn ang="0">
                  <a:pos x="0" y="42"/>
                </a:cxn>
                <a:cxn ang="0">
                  <a:pos x="6" y="60"/>
                </a:cxn>
                <a:cxn ang="0">
                  <a:pos x="24" y="78"/>
                </a:cxn>
                <a:cxn ang="0">
                  <a:pos x="48" y="90"/>
                </a:cxn>
                <a:cxn ang="0">
                  <a:pos x="66" y="96"/>
                </a:cxn>
                <a:cxn ang="0">
                  <a:pos x="66" y="96"/>
                </a:cxn>
                <a:cxn ang="0">
                  <a:pos x="42" y="18"/>
                </a:cxn>
                <a:cxn ang="0">
                  <a:pos x="60" y="18"/>
                </a:cxn>
                <a:cxn ang="0">
                  <a:pos x="72" y="24"/>
                </a:cxn>
                <a:cxn ang="0">
                  <a:pos x="72" y="36"/>
                </a:cxn>
                <a:cxn ang="0">
                  <a:pos x="72" y="48"/>
                </a:cxn>
                <a:cxn ang="0">
                  <a:pos x="66" y="72"/>
                </a:cxn>
                <a:cxn ang="0">
                  <a:pos x="60" y="78"/>
                </a:cxn>
                <a:cxn ang="0">
                  <a:pos x="60" y="84"/>
                </a:cxn>
                <a:cxn ang="0">
                  <a:pos x="42" y="72"/>
                </a:cxn>
                <a:cxn ang="0">
                  <a:pos x="30" y="66"/>
                </a:cxn>
                <a:cxn ang="0">
                  <a:pos x="18" y="42"/>
                </a:cxn>
                <a:cxn ang="0">
                  <a:pos x="24" y="30"/>
                </a:cxn>
                <a:cxn ang="0">
                  <a:pos x="42" y="18"/>
                </a:cxn>
                <a:cxn ang="0">
                  <a:pos x="42" y="18"/>
                </a:cxn>
              </a:cxnLst>
              <a:rect l="0" t="0" r="r" b="b"/>
              <a:pathLst>
                <a:path w="90" h="96">
                  <a:moveTo>
                    <a:pt x="66" y="96"/>
                  </a:moveTo>
                  <a:lnTo>
                    <a:pt x="78" y="66"/>
                  </a:lnTo>
                  <a:lnTo>
                    <a:pt x="90" y="42"/>
                  </a:lnTo>
                  <a:lnTo>
                    <a:pt x="78" y="18"/>
                  </a:lnTo>
                  <a:lnTo>
                    <a:pt x="60" y="0"/>
                  </a:lnTo>
                  <a:lnTo>
                    <a:pt x="30" y="6"/>
                  </a:lnTo>
                  <a:lnTo>
                    <a:pt x="18" y="18"/>
                  </a:lnTo>
                  <a:lnTo>
                    <a:pt x="6" y="30"/>
                  </a:lnTo>
                  <a:lnTo>
                    <a:pt x="0" y="42"/>
                  </a:lnTo>
                  <a:lnTo>
                    <a:pt x="6" y="60"/>
                  </a:lnTo>
                  <a:lnTo>
                    <a:pt x="24" y="78"/>
                  </a:lnTo>
                  <a:lnTo>
                    <a:pt x="48" y="90"/>
                  </a:lnTo>
                  <a:lnTo>
                    <a:pt x="66" y="96"/>
                  </a:lnTo>
                  <a:lnTo>
                    <a:pt x="66" y="96"/>
                  </a:lnTo>
                  <a:close/>
                  <a:moveTo>
                    <a:pt x="42" y="18"/>
                  </a:moveTo>
                  <a:lnTo>
                    <a:pt x="60" y="18"/>
                  </a:lnTo>
                  <a:lnTo>
                    <a:pt x="72" y="24"/>
                  </a:lnTo>
                  <a:lnTo>
                    <a:pt x="72" y="36"/>
                  </a:lnTo>
                  <a:lnTo>
                    <a:pt x="72" y="48"/>
                  </a:lnTo>
                  <a:lnTo>
                    <a:pt x="66" y="72"/>
                  </a:lnTo>
                  <a:lnTo>
                    <a:pt x="60" y="78"/>
                  </a:lnTo>
                  <a:lnTo>
                    <a:pt x="60" y="84"/>
                  </a:lnTo>
                  <a:lnTo>
                    <a:pt x="42" y="72"/>
                  </a:lnTo>
                  <a:lnTo>
                    <a:pt x="30" y="66"/>
                  </a:lnTo>
                  <a:lnTo>
                    <a:pt x="18" y="42"/>
                  </a:lnTo>
                  <a:lnTo>
                    <a:pt x="24" y="30"/>
                  </a:lnTo>
                  <a:lnTo>
                    <a:pt x="42" y="18"/>
                  </a:lnTo>
                  <a:lnTo>
                    <a:pt x="42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2975" name="Freeform 31"/>
            <p:cNvSpPr>
              <a:spLocks noEditPoints="1"/>
            </p:cNvSpPr>
            <p:nvPr userDrawn="1"/>
          </p:nvSpPr>
          <p:spPr bwMode="ltGray">
            <a:xfrm>
              <a:off x="5422" y="3603"/>
              <a:ext cx="72" cy="108"/>
            </a:xfrm>
            <a:custGeom>
              <a:avLst/>
              <a:gdLst/>
              <a:ahLst/>
              <a:cxnLst>
                <a:cxn ang="0">
                  <a:pos x="0" y="90"/>
                </a:cxn>
                <a:cxn ang="0">
                  <a:pos x="12" y="102"/>
                </a:cxn>
                <a:cxn ang="0">
                  <a:pos x="24" y="108"/>
                </a:cxn>
                <a:cxn ang="0">
                  <a:pos x="48" y="108"/>
                </a:cxn>
                <a:cxn ang="0">
                  <a:pos x="66" y="96"/>
                </a:cxn>
                <a:cxn ang="0">
                  <a:pos x="72" y="66"/>
                </a:cxn>
                <a:cxn ang="0">
                  <a:pos x="66" y="42"/>
                </a:cxn>
                <a:cxn ang="0">
                  <a:pos x="60" y="18"/>
                </a:cxn>
                <a:cxn ang="0">
                  <a:pos x="48" y="6"/>
                </a:cxn>
                <a:cxn ang="0">
                  <a:pos x="42" y="0"/>
                </a:cxn>
                <a:cxn ang="0">
                  <a:pos x="42" y="0"/>
                </a:cxn>
                <a:cxn ang="0">
                  <a:pos x="36" y="0"/>
                </a:cxn>
                <a:cxn ang="0">
                  <a:pos x="18" y="24"/>
                </a:cxn>
                <a:cxn ang="0">
                  <a:pos x="6" y="48"/>
                </a:cxn>
                <a:cxn ang="0">
                  <a:pos x="0" y="66"/>
                </a:cxn>
                <a:cxn ang="0">
                  <a:pos x="0" y="90"/>
                </a:cxn>
                <a:cxn ang="0">
                  <a:pos x="0" y="90"/>
                </a:cxn>
                <a:cxn ang="0">
                  <a:pos x="12" y="66"/>
                </a:cxn>
                <a:cxn ang="0">
                  <a:pos x="18" y="48"/>
                </a:cxn>
                <a:cxn ang="0">
                  <a:pos x="24" y="36"/>
                </a:cxn>
                <a:cxn ang="0">
                  <a:pos x="30" y="24"/>
                </a:cxn>
                <a:cxn ang="0">
                  <a:pos x="36" y="18"/>
                </a:cxn>
                <a:cxn ang="0">
                  <a:pos x="54" y="30"/>
                </a:cxn>
                <a:cxn ang="0">
                  <a:pos x="60" y="48"/>
                </a:cxn>
                <a:cxn ang="0">
                  <a:pos x="66" y="72"/>
                </a:cxn>
                <a:cxn ang="0">
                  <a:pos x="66" y="84"/>
                </a:cxn>
                <a:cxn ang="0">
                  <a:pos x="54" y="96"/>
                </a:cxn>
                <a:cxn ang="0">
                  <a:pos x="30" y="102"/>
                </a:cxn>
                <a:cxn ang="0">
                  <a:pos x="24" y="96"/>
                </a:cxn>
                <a:cxn ang="0">
                  <a:pos x="12" y="90"/>
                </a:cxn>
                <a:cxn ang="0">
                  <a:pos x="12" y="78"/>
                </a:cxn>
                <a:cxn ang="0">
                  <a:pos x="12" y="66"/>
                </a:cxn>
                <a:cxn ang="0">
                  <a:pos x="12" y="66"/>
                </a:cxn>
              </a:cxnLst>
              <a:rect l="0" t="0" r="r" b="b"/>
              <a:pathLst>
                <a:path w="72" h="108">
                  <a:moveTo>
                    <a:pt x="0" y="90"/>
                  </a:moveTo>
                  <a:lnTo>
                    <a:pt x="12" y="102"/>
                  </a:lnTo>
                  <a:lnTo>
                    <a:pt x="24" y="108"/>
                  </a:lnTo>
                  <a:lnTo>
                    <a:pt x="48" y="108"/>
                  </a:lnTo>
                  <a:lnTo>
                    <a:pt x="66" y="96"/>
                  </a:lnTo>
                  <a:lnTo>
                    <a:pt x="72" y="66"/>
                  </a:lnTo>
                  <a:lnTo>
                    <a:pt x="66" y="42"/>
                  </a:lnTo>
                  <a:lnTo>
                    <a:pt x="60" y="18"/>
                  </a:lnTo>
                  <a:lnTo>
                    <a:pt x="48" y="6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36" y="0"/>
                  </a:lnTo>
                  <a:lnTo>
                    <a:pt x="18" y="24"/>
                  </a:lnTo>
                  <a:lnTo>
                    <a:pt x="6" y="48"/>
                  </a:lnTo>
                  <a:lnTo>
                    <a:pt x="0" y="66"/>
                  </a:lnTo>
                  <a:lnTo>
                    <a:pt x="0" y="90"/>
                  </a:lnTo>
                  <a:lnTo>
                    <a:pt x="0" y="90"/>
                  </a:lnTo>
                  <a:close/>
                  <a:moveTo>
                    <a:pt x="12" y="66"/>
                  </a:moveTo>
                  <a:lnTo>
                    <a:pt x="18" y="48"/>
                  </a:lnTo>
                  <a:lnTo>
                    <a:pt x="24" y="36"/>
                  </a:lnTo>
                  <a:lnTo>
                    <a:pt x="30" y="24"/>
                  </a:lnTo>
                  <a:lnTo>
                    <a:pt x="36" y="18"/>
                  </a:lnTo>
                  <a:lnTo>
                    <a:pt x="54" y="30"/>
                  </a:lnTo>
                  <a:lnTo>
                    <a:pt x="60" y="48"/>
                  </a:lnTo>
                  <a:lnTo>
                    <a:pt x="66" y="72"/>
                  </a:lnTo>
                  <a:lnTo>
                    <a:pt x="66" y="84"/>
                  </a:lnTo>
                  <a:lnTo>
                    <a:pt x="54" y="96"/>
                  </a:lnTo>
                  <a:lnTo>
                    <a:pt x="30" y="102"/>
                  </a:lnTo>
                  <a:lnTo>
                    <a:pt x="24" y="96"/>
                  </a:lnTo>
                  <a:lnTo>
                    <a:pt x="12" y="90"/>
                  </a:lnTo>
                  <a:lnTo>
                    <a:pt x="12" y="78"/>
                  </a:lnTo>
                  <a:lnTo>
                    <a:pt x="12" y="66"/>
                  </a:lnTo>
                  <a:lnTo>
                    <a:pt x="12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2976" name="Rectangle 32"/>
            <p:cNvSpPr>
              <a:spLocks noChangeArrowheads="1"/>
            </p:cNvSpPr>
            <p:nvPr userDrawn="1"/>
          </p:nvSpPr>
          <p:spPr bwMode="ltGray">
            <a:xfrm>
              <a:off x="4238" y="1773"/>
              <a:ext cx="173" cy="2539"/>
            </a:xfrm>
            <a:prstGeom prst="rect">
              <a:avLst/>
            </a:pr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2977" name="Rectangle 33"/>
            <p:cNvSpPr>
              <a:spLocks noChangeArrowheads="1"/>
            </p:cNvSpPr>
            <p:nvPr userDrawn="1"/>
          </p:nvSpPr>
          <p:spPr bwMode="ltGray">
            <a:xfrm>
              <a:off x="4288" y="1545"/>
              <a:ext cx="76" cy="24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2978" name="AutoShape 34"/>
            <p:cNvSpPr>
              <a:spLocks noChangeArrowheads="1"/>
            </p:cNvSpPr>
            <p:nvPr userDrawn="1"/>
          </p:nvSpPr>
          <p:spPr bwMode="ltGray">
            <a:xfrm>
              <a:off x="4220" y="1743"/>
              <a:ext cx="205" cy="52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2979" name="Freeform 35"/>
            <p:cNvSpPr>
              <a:spLocks/>
            </p:cNvSpPr>
            <p:nvPr userDrawn="1"/>
          </p:nvSpPr>
          <p:spPr bwMode="ltGray">
            <a:xfrm>
              <a:off x="4306" y="1529"/>
              <a:ext cx="252" cy="1576"/>
            </a:xfrm>
            <a:custGeom>
              <a:avLst/>
              <a:gdLst/>
              <a:ahLst/>
              <a:cxnLst>
                <a:cxn ang="0">
                  <a:pos x="252" y="1576"/>
                </a:cxn>
                <a:cxn ang="0">
                  <a:pos x="12" y="84"/>
                </a:cxn>
                <a:cxn ang="0">
                  <a:pos x="12" y="60"/>
                </a:cxn>
                <a:cxn ang="0">
                  <a:pos x="0" y="12"/>
                </a:cxn>
                <a:cxn ang="0">
                  <a:pos x="72" y="0"/>
                </a:cxn>
                <a:cxn ang="0">
                  <a:pos x="72" y="0"/>
                </a:cxn>
                <a:cxn ang="0">
                  <a:pos x="78" y="48"/>
                </a:cxn>
                <a:cxn ang="0">
                  <a:pos x="88" y="66"/>
                </a:cxn>
              </a:cxnLst>
              <a:rect l="0" t="0" r="r" b="b"/>
              <a:pathLst>
                <a:path w="252" h="1576">
                  <a:moveTo>
                    <a:pt x="252" y="1576"/>
                  </a:moveTo>
                  <a:lnTo>
                    <a:pt x="12" y="84"/>
                  </a:lnTo>
                  <a:lnTo>
                    <a:pt x="12" y="60"/>
                  </a:lnTo>
                  <a:lnTo>
                    <a:pt x="0" y="12"/>
                  </a:lnTo>
                  <a:lnTo>
                    <a:pt x="72" y="0"/>
                  </a:lnTo>
                  <a:lnTo>
                    <a:pt x="72" y="0"/>
                  </a:lnTo>
                  <a:lnTo>
                    <a:pt x="78" y="48"/>
                  </a:lnTo>
                  <a:lnTo>
                    <a:pt x="88" y="66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2980" name="Freeform 36"/>
            <p:cNvSpPr>
              <a:spLocks/>
            </p:cNvSpPr>
            <p:nvPr userDrawn="1"/>
          </p:nvSpPr>
          <p:spPr bwMode="ltGray">
            <a:xfrm>
              <a:off x="4169" y="1421"/>
              <a:ext cx="317" cy="138"/>
            </a:xfrm>
            <a:custGeom>
              <a:avLst/>
              <a:gdLst/>
              <a:ahLst/>
              <a:cxnLst>
                <a:cxn ang="0">
                  <a:pos x="161" y="0"/>
                </a:cxn>
                <a:cxn ang="0">
                  <a:pos x="227" y="6"/>
                </a:cxn>
                <a:cxn ang="0">
                  <a:pos x="275" y="36"/>
                </a:cxn>
                <a:cxn ang="0">
                  <a:pos x="304" y="78"/>
                </a:cxn>
                <a:cxn ang="0">
                  <a:pos x="316" y="138"/>
                </a:cxn>
                <a:cxn ang="0">
                  <a:pos x="0" y="138"/>
                </a:cxn>
                <a:cxn ang="0">
                  <a:pos x="11" y="78"/>
                </a:cxn>
                <a:cxn ang="0">
                  <a:pos x="47" y="36"/>
                </a:cxn>
                <a:cxn ang="0">
                  <a:pos x="95" y="6"/>
                </a:cxn>
                <a:cxn ang="0">
                  <a:pos x="161" y="0"/>
                </a:cxn>
                <a:cxn ang="0">
                  <a:pos x="161" y="0"/>
                </a:cxn>
              </a:cxnLst>
              <a:rect l="0" t="0" r="r" b="b"/>
              <a:pathLst>
                <a:path w="316" h="138">
                  <a:moveTo>
                    <a:pt x="161" y="0"/>
                  </a:moveTo>
                  <a:lnTo>
                    <a:pt x="227" y="6"/>
                  </a:lnTo>
                  <a:lnTo>
                    <a:pt x="275" y="36"/>
                  </a:lnTo>
                  <a:lnTo>
                    <a:pt x="304" y="78"/>
                  </a:lnTo>
                  <a:lnTo>
                    <a:pt x="316" y="138"/>
                  </a:lnTo>
                  <a:lnTo>
                    <a:pt x="0" y="138"/>
                  </a:lnTo>
                  <a:lnTo>
                    <a:pt x="11" y="78"/>
                  </a:lnTo>
                  <a:lnTo>
                    <a:pt x="47" y="36"/>
                  </a:lnTo>
                  <a:lnTo>
                    <a:pt x="95" y="6"/>
                  </a:lnTo>
                  <a:lnTo>
                    <a:pt x="161" y="0"/>
                  </a:lnTo>
                  <a:lnTo>
                    <a:pt x="161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82981" name="Rectangle 37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82982" name="Rectangle 38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82983" name="Rectangle 3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78563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82984" name="Rectangle 4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78563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82985" name="Rectangle 4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78563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+mn-lt"/>
              </a:defRPr>
            </a:lvl1pPr>
          </a:lstStyle>
          <a:p>
            <a:fld id="{4154C449-B133-4235-8E0B-A3A004DBC6D9}" type="slidenum">
              <a:rPr lang="ru-RU"/>
              <a:pPr/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88" r:id="rId1"/>
    <p:sldLayoutId id="2147483735" r:id="rId2"/>
    <p:sldLayoutId id="2147483736" r:id="rId3"/>
    <p:sldLayoutId id="2147483737" r:id="rId4"/>
    <p:sldLayoutId id="2147483738" r:id="rId5"/>
    <p:sldLayoutId id="2147483739" r:id="rId6"/>
    <p:sldLayoutId id="2147483740" r:id="rId7"/>
    <p:sldLayoutId id="2147483741" r:id="rId8"/>
    <p:sldLayoutId id="2147483742" r:id="rId9"/>
    <p:sldLayoutId id="2147483743" r:id="rId10"/>
    <p:sldLayoutId id="2147483744" r:id="rId11"/>
  </p:sldLayoutIdLst>
  <p:transition advTm="1500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6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8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5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8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8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1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8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8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4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8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8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7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8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981" grpId="0"/>
      <p:bldP spid="82982" grpId="0" build="p">
        <p:tmplLst>
          <p:tmpl lvl="1">
            <p:tnLst>
              <p:par>
                <p:cTn presetID="12" presetClass="entr" presetSubtype="4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298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slide(fromBottom)">
                      <p:cBhvr>
                        <p:cTn dur="500">
                          <p:stCondLst>
                            <p:cond delay="0"/>
                          </p:stCondLst>
                        </p:cTn>
                        <p:tgtEl>
                          <p:spTgt spid="82982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12" presetClass="entr" presetSubtype="4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298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slide(fromBottom)">
                      <p:cBhvr>
                        <p:cTn dur="500">
                          <p:stCondLst>
                            <p:cond delay="0"/>
                          </p:stCondLst>
                        </p:cTn>
                        <p:tgtEl>
                          <p:spTgt spid="82982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12" presetClass="entr" presetSubtype="4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298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slide(fromBottom)">
                      <p:cBhvr>
                        <p:cTn dur="500">
                          <p:stCondLst>
                            <p:cond delay="0"/>
                          </p:stCondLst>
                        </p:cTn>
                        <p:tgtEl>
                          <p:spTgt spid="82982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12" presetClass="entr" presetSubtype="4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298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slide(fromBottom)">
                      <p:cBhvr>
                        <p:cTn dur="500">
                          <p:stCondLst>
                            <p:cond delay="0"/>
                          </p:stCondLst>
                        </p:cTn>
                        <p:tgtEl>
                          <p:spTgt spid="82982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12" presetClass="entr" presetSubtype="4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298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slide(fromBottom)">
                      <p:cBhvr>
                        <p:cTn dur="500">
                          <p:stCondLst>
                            <p:cond delay="0"/>
                          </p:stCondLst>
                        </p:cTn>
                        <p:tgtEl>
                          <p:spTgt spid="82982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bg1">
                <a:gamma/>
                <a:tint val="63529"/>
                <a:invGamma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6018" name="Group 2"/>
          <p:cNvGrpSpPr>
            <a:grpSpLocks/>
          </p:cNvGrpSpPr>
          <p:nvPr/>
        </p:nvGrpSpPr>
        <p:grpSpPr bwMode="auto">
          <a:xfrm>
            <a:off x="4716463" y="5345113"/>
            <a:ext cx="4427537" cy="1512887"/>
            <a:chOff x="2971" y="3367"/>
            <a:chExt cx="2789" cy="953"/>
          </a:xfrm>
        </p:grpSpPr>
        <p:sp>
          <p:nvSpPr>
            <p:cNvPr id="86019" name="Freeform 3"/>
            <p:cNvSpPr>
              <a:spLocks/>
            </p:cNvSpPr>
            <p:nvPr/>
          </p:nvSpPr>
          <p:spPr bwMode="ltGray">
            <a:xfrm>
              <a:off x="2971" y="3367"/>
              <a:ext cx="2789" cy="953"/>
            </a:xfrm>
            <a:custGeom>
              <a:avLst/>
              <a:gdLst/>
              <a:ahLst/>
              <a:cxnLst>
                <a:cxn ang="0">
                  <a:pos x="2768" y="18"/>
                </a:cxn>
                <a:cxn ang="0">
                  <a:pos x="2678" y="24"/>
                </a:cxn>
                <a:cxn ang="0">
                  <a:pos x="2613" y="102"/>
                </a:cxn>
                <a:cxn ang="0">
                  <a:pos x="2511" y="156"/>
                </a:cxn>
                <a:cxn ang="0">
                  <a:pos x="2505" y="222"/>
                </a:cxn>
                <a:cxn ang="0">
                  <a:pos x="2487" y="246"/>
                </a:cxn>
                <a:cxn ang="0">
                  <a:pos x="2469" y="252"/>
                </a:cxn>
                <a:cxn ang="0">
                  <a:pos x="2397" y="210"/>
                </a:cxn>
                <a:cxn ang="0">
                  <a:pos x="2260" y="192"/>
                </a:cxn>
                <a:cxn ang="0">
                  <a:pos x="2236" y="186"/>
                </a:cxn>
                <a:cxn ang="0">
                  <a:pos x="2218" y="192"/>
                </a:cxn>
                <a:cxn ang="0">
                  <a:pos x="2146" y="228"/>
                </a:cxn>
                <a:cxn ang="0">
                  <a:pos x="2110" y="240"/>
                </a:cxn>
                <a:cxn ang="0">
                  <a:pos x="2086" y="246"/>
                </a:cxn>
                <a:cxn ang="0">
                  <a:pos x="2074" y="258"/>
                </a:cxn>
                <a:cxn ang="0">
                  <a:pos x="2074" y="276"/>
                </a:cxn>
                <a:cxn ang="0">
                  <a:pos x="2051" y="300"/>
                </a:cxn>
                <a:cxn ang="0">
                  <a:pos x="2033" y="312"/>
                </a:cxn>
                <a:cxn ang="0">
                  <a:pos x="2021" y="324"/>
                </a:cxn>
                <a:cxn ang="0">
                  <a:pos x="2009" y="336"/>
                </a:cxn>
                <a:cxn ang="0">
                  <a:pos x="1979" y="342"/>
                </a:cxn>
                <a:cxn ang="0">
                  <a:pos x="1913" y="336"/>
                </a:cxn>
                <a:cxn ang="0">
                  <a:pos x="1877" y="330"/>
                </a:cxn>
                <a:cxn ang="0">
                  <a:pos x="1865" y="342"/>
                </a:cxn>
                <a:cxn ang="0">
                  <a:pos x="1853" y="354"/>
                </a:cxn>
                <a:cxn ang="0">
                  <a:pos x="1823" y="360"/>
                </a:cxn>
                <a:cxn ang="0">
                  <a:pos x="1764" y="342"/>
                </a:cxn>
                <a:cxn ang="0">
                  <a:pos x="1740" y="342"/>
                </a:cxn>
                <a:cxn ang="0">
                  <a:pos x="1716" y="354"/>
                </a:cxn>
                <a:cxn ang="0">
                  <a:pos x="1656" y="425"/>
                </a:cxn>
                <a:cxn ang="0">
                  <a:pos x="1614" y="569"/>
                </a:cxn>
                <a:cxn ang="0">
                  <a:pos x="1614" y="593"/>
                </a:cxn>
                <a:cxn ang="0">
                  <a:pos x="1620" y="641"/>
                </a:cxn>
                <a:cxn ang="0">
                  <a:pos x="1638" y="659"/>
                </a:cxn>
                <a:cxn ang="0">
                  <a:pos x="1632" y="671"/>
                </a:cxn>
                <a:cxn ang="0">
                  <a:pos x="1620" y="683"/>
                </a:cxn>
                <a:cxn ang="0">
                  <a:pos x="1542" y="689"/>
                </a:cxn>
                <a:cxn ang="0">
                  <a:pos x="1465" y="629"/>
                </a:cxn>
                <a:cxn ang="0">
                  <a:pos x="1333" y="587"/>
                </a:cxn>
                <a:cxn ang="0">
                  <a:pos x="1184" y="671"/>
                </a:cxn>
                <a:cxn ang="0">
                  <a:pos x="1016" y="731"/>
                </a:cxn>
                <a:cxn ang="0">
                  <a:pos x="813" y="743"/>
                </a:cxn>
                <a:cxn ang="0">
                  <a:pos x="628" y="701"/>
                </a:cxn>
                <a:cxn ang="0">
                  <a:pos x="568" y="695"/>
                </a:cxn>
                <a:cxn ang="0">
                  <a:pos x="556" y="701"/>
                </a:cxn>
                <a:cxn ang="0">
                  <a:pos x="520" y="731"/>
                </a:cxn>
                <a:cxn ang="0">
                  <a:pos x="436" y="809"/>
                </a:cxn>
                <a:cxn ang="0">
                  <a:pos x="406" y="821"/>
                </a:cxn>
                <a:cxn ang="0">
                  <a:pos x="382" y="821"/>
                </a:cxn>
                <a:cxn ang="0">
                  <a:pos x="335" y="827"/>
                </a:cxn>
                <a:cxn ang="0">
                  <a:pos x="209" y="851"/>
                </a:cxn>
                <a:cxn ang="0">
                  <a:pos x="173" y="857"/>
                </a:cxn>
                <a:cxn ang="0">
                  <a:pos x="125" y="851"/>
                </a:cxn>
                <a:cxn ang="0">
                  <a:pos x="107" y="857"/>
                </a:cxn>
                <a:cxn ang="0">
                  <a:pos x="101" y="875"/>
                </a:cxn>
                <a:cxn ang="0">
                  <a:pos x="83" y="887"/>
                </a:cxn>
                <a:cxn ang="0">
                  <a:pos x="48" y="899"/>
                </a:cxn>
                <a:cxn ang="0">
                  <a:pos x="2780" y="24"/>
                </a:cxn>
              </a:cxnLst>
              <a:rect l="0" t="0" r="r" b="b"/>
              <a:pathLst>
                <a:path w="2780" h="953">
                  <a:moveTo>
                    <a:pt x="2780" y="24"/>
                  </a:moveTo>
                  <a:lnTo>
                    <a:pt x="2774" y="24"/>
                  </a:lnTo>
                  <a:lnTo>
                    <a:pt x="2774" y="18"/>
                  </a:lnTo>
                  <a:lnTo>
                    <a:pt x="2768" y="18"/>
                  </a:lnTo>
                  <a:lnTo>
                    <a:pt x="2756" y="12"/>
                  </a:lnTo>
                  <a:lnTo>
                    <a:pt x="2738" y="6"/>
                  </a:lnTo>
                  <a:lnTo>
                    <a:pt x="2714" y="0"/>
                  </a:lnTo>
                  <a:lnTo>
                    <a:pt x="2678" y="24"/>
                  </a:lnTo>
                  <a:lnTo>
                    <a:pt x="2643" y="54"/>
                  </a:lnTo>
                  <a:lnTo>
                    <a:pt x="2619" y="90"/>
                  </a:lnTo>
                  <a:lnTo>
                    <a:pt x="2613" y="96"/>
                  </a:lnTo>
                  <a:lnTo>
                    <a:pt x="2613" y="102"/>
                  </a:lnTo>
                  <a:lnTo>
                    <a:pt x="2601" y="108"/>
                  </a:lnTo>
                  <a:lnTo>
                    <a:pt x="2583" y="120"/>
                  </a:lnTo>
                  <a:lnTo>
                    <a:pt x="2541" y="132"/>
                  </a:lnTo>
                  <a:lnTo>
                    <a:pt x="2511" y="156"/>
                  </a:lnTo>
                  <a:lnTo>
                    <a:pt x="2511" y="204"/>
                  </a:lnTo>
                  <a:lnTo>
                    <a:pt x="2511" y="210"/>
                  </a:lnTo>
                  <a:lnTo>
                    <a:pt x="2505" y="216"/>
                  </a:lnTo>
                  <a:lnTo>
                    <a:pt x="2505" y="222"/>
                  </a:lnTo>
                  <a:lnTo>
                    <a:pt x="2499" y="228"/>
                  </a:lnTo>
                  <a:lnTo>
                    <a:pt x="2499" y="240"/>
                  </a:lnTo>
                  <a:lnTo>
                    <a:pt x="2493" y="246"/>
                  </a:lnTo>
                  <a:lnTo>
                    <a:pt x="2487" y="246"/>
                  </a:lnTo>
                  <a:lnTo>
                    <a:pt x="2487" y="252"/>
                  </a:lnTo>
                  <a:lnTo>
                    <a:pt x="2481" y="252"/>
                  </a:lnTo>
                  <a:lnTo>
                    <a:pt x="2475" y="252"/>
                  </a:lnTo>
                  <a:lnTo>
                    <a:pt x="2469" y="252"/>
                  </a:lnTo>
                  <a:lnTo>
                    <a:pt x="2457" y="252"/>
                  </a:lnTo>
                  <a:lnTo>
                    <a:pt x="2439" y="258"/>
                  </a:lnTo>
                  <a:lnTo>
                    <a:pt x="2415" y="222"/>
                  </a:lnTo>
                  <a:lnTo>
                    <a:pt x="2397" y="210"/>
                  </a:lnTo>
                  <a:lnTo>
                    <a:pt x="2373" y="216"/>
                  </a:lnTo>
                  <a:lnTo>
                    <a:pt x="2332" y="216"/>
                  </a:lnTo>
                  <a:lnTo>
                    <a:pt x="2296" y="204"/>
                  </a:lnTo>
                  <a:lnTo>
                    <a:pt x="2260" y="192"/>
                  </a:lnTo>
                  <a:lnTo>
                    <a:pt x="2260" y="192"/>
                  </a:lnTo>
                  <a:lnTo>
                    <a:pt x="2248" y="186"/>
                  </a:lnTo>
                  <a:lnTo>
                    <a:pt x="2242" y="186"/>
                  </a:lnTo>
                  <a:lnTo>
                    <a:pt x="2236" y="186"/>
                  </a:lnTo>
                  <a:lnTo>
                    <a:pt x="2230" y="186"/>
                  </a:lnTo>
                  <a:lnTo>
                    <a:pt x="2224" y="192"/>
                  </a:lnTo>
                  <a:lnTo>
                    <a:pt x="2224" y="192"/>
                  </a:lnTo>
                  <a:lnTo>
                    <a:pt x="2218" y="192"/>
                  </a:lnTo>
                  <a:lnTo>
                    <a:pt x="2212" y="198"/>
                  </a:lnTo>
                  <a:lnTo>
                    <a:pt x="2194" y="204"/>
                  </a:lnTo>
                  <a:lnTo>
                    <a:pt x="2170" y="210"/>
                  </a:lnTo>
                  <a:lnTo>
                    <a:pt x="2146" y="228"/>
                  </a:lnTo>
                  <a:lnTo>
                    <a:pt x="2122" y="240"/>
                  </a:lnTo>
                  <a:lnTo>
                    <a:pt x="2116" y="240"/>
                  </a:lnTo>
                  <a:lnTo>
                    <a:pt x="2110" y="240"/>
                  </a:lnTo>
                  <a:lnTo>
                    <a:pt x="2110" y="240"/>
                  </a:lnTo>
                  <a:lnTo>
                    <a:pt x="2104" y="240"/>
                  </a:lnTo>
                  <a:lnTo>
                    <a:pt x="2098" y="246"/>
                  </a:lnTo>
                  <a:lnTo>
                    <a:pt x="2092" y="246"/>
                  </a:lnTo>
                  <a:lnTo>
                    <a:pt x="2086" y="246"/>
                  </a:lnTo>
                  <a:lnTo>
                    <a:pt x="2080" y="252"/>
                  </a:lnTo>
                  <a:lnTo>
                    <a:pt x="2080" y="258"/>
                  </a:lnTo>
                  <a:lnTo>
                    <a:pt x="2074" y="258"/>
                  </a:lnTo>
                  <a:lnTo>
                    <a:pt x="2074" y="258"/>
                  </a:lnTo>
                  <a:lnTo>
                    <a:pt x="2074" y="264"/>
                  </a:lnTo>
                  <a:lnTo>
                    <a:pt x="2074" y="264"/>
                  </a:lnTo>
                  <a:lnTo>
                    <a:pt x="2074" y="270"/>
                  </a:lnTo>
                  <a:lnTo>
                    <a:pt x="2074" y="276"/>
                  </a:lnTo>
                  <a:lnTo>
                    <a:pt x="2069" y="288"/>
                  </a:lnTo>
                  <a:lnTo>
                    <a:pt x="2057" y="300"/>
                  </a:lnTo>
                  <a:lnTo>
                    <a:pt x="2057" y="300"/>
                  </a:lnTo>
                  <a:lnTo>
                    <a:pt x="2051" y="300"/>
                  </a:lnTo>
                  <a:lnTo>
                    <a:pt x="2045" y="300"/>
                  </a:lnTo>
                  <a:lnTo>
                    <a:pt x="2039" y="306"/>
                  </a:lnTo>
                  <a:lnTo>
                    <a:pt x="2033" y="306"/>
                  </a:lnTo>
                  <a:lnTo>
                    <a:pt x="2033" y="312"/>
                  </a:lnTo>
                  <a:lnTo>
                    <a:pt x="2027" y="312"/>
                  </a:lnTo>
                  <a:lnTo>
                    <a:pt x="2027" y="318"/>
                  </a:lnTo>
                  <a:lnTo>
                    <a:pt x="2027" y="318"/>
                  </a:lnTo>
                  <a:lnTo>
                    <a:pt x="2021" y="324"/>
                  </a:lnTo>
                  <a:lnTo>
                    <a:pt x="2021" y="324"/>
                  </a:lnTo>
                  <a:lnTo>
                    <a:pt x="2015" y="330"/>
                  </a:lnTo>
                  <a:lnTo>
                    <a:pt x="2015" y="330"/>
                  </a:lnTo>
                  <a:lnTo>
                    <a:pt x="2009" y="336"/>
                  </a:lnTo>
                  <a:lnTo>
                    <a:pt x="1997" y="336"/>
                  </a:lnTo>
                  <a:lnTo>
                    <a:pt x="1991" y="342"/>
                  </a:lnTo>
                  <a:lnTo>
                    <a:pt x="1985" y="342"/>
                  </a:lnTo>
                  <a:lnTo>
                    <a:pt x="1979" y="342"/>
                  </a:lnTo>
                  <a:lnTo>
                    <a:pt x="1961" y="336"/>
                  </a:lnTo>
                  <a:lnTo>
                    <a:pt x="1925" y="336"/>
                  </a:lnTo>
                  <a:lnTo>
                    <a:pt x="1919" y="336"/>
                  </a:lnTo>
                  <a:lnTo>
                    <a:pt x="1913" y="336"/>
                  </a:lnTo>
                  <a:lnTo>
                    <a:pt x="1895" y="330"/>
                  </a:lnTo>
                  <a:lnTo>
                    <a:pt x="1889" y="330"/>
                  </a:lnTo>
                  <a:lnTo>
                    <a:pt x="1883" y="330"/>
                  </a:lnTo>
                  <a:lnTo>
                    <a:pt x="1877" y="330"/>
                  </a:lnTo>
                  <a:lnTo>
                    <a:pt x="1877" y="330"/>
                  </a:lnTo>
                  <a:lnTo>
                    <a:pt x="1871" y="336"/>
                  </a:lnTo>
                  <a:lnTo>
                    <a:pt x="1871" y="336"/>
                  </a:lnTo>
                  <a:lnTo>
                    <a:pt x="1865" y="342"/>
                  </a:lnTo>
                  <a:lnTo>
                    <a:pt x="1865" y="342"/>
                  </a:lnTo>
                  <a:lnTo>
                    <a:pt x="1859" y="348"/>
                  </a:lnTo>
                  <a:lnTo>
                    <a:pt x="1859" y="348"/>
                  </a:lnTo>
                  <a:lnTo>
                    <a:pt x="1853" y="354"/>
                  </a:lnTo>
                  <a:lnTo>
                    <a:pt x="1847" y="354"/>
                  </a:lnTo>
                  <a:lnTo>
                    <a:pt x="1835" y="360"/>
                  </a:lnTo>
                  <a:lnTo>
                    <a:pt x="1829" y="360"/>
                  </a:lnTo>
                  <a:lnTo>
                    <a:pt x="1823" y="360"/>
                  </a:lnTo>
                  <a:lnTo>
                    <a:pt x="1817" y="360"/>
                  </a:lnTo>
                  <a:lnTo>
                    <a:pt x="1776" y="342"/>
                  </a:lnTo>
                  <a:lnTo>
                    <a:pt x="1770" y="342"/>
                  </a:lnTo>
                  <a:lnTo>
                    <a:pt x="1764" y="342"/>
                  </a:lnTo>
                  <a:lnTo>
                    <a:pt x="1758" y="342"/>
                  </a:lnTo>
                  <a:lnTo>
                    <a:pt x="1746" y="342"/>
                  </a:lnTo>
                  <a:lnTo>
                    <a:pt x="1746" y="342"/>
                  </a:lnTo>
                  <a:lnTo>
                    <a:pt x="1740" y="342"/>
                  </a:lnTo>
                  <a:lnTo>
                    <a:pt x="1734" y="342"/>
                  </a:lnTo>
                  <a:lnTo>
                    <a:pt x="1728" y="348"/>
                  </a:lnTo>
                  <a:lnTo>
                    <a:pt x="1722" y="348"/>
                  </a:lnTo>
                  <a:lnTo>
                    <a:pt x="1716" y="354"/>
                  </a:lnTo>
                  <a:lnTo>
                    <a:pt x="1704" y="366"/>
                  </a:lnTo>
                  <a:lnTo>
                    <a:pt x="1698" y="378"/>
                  </a:lnTo>
                  <a:lnTo>
                    <a:pt x="1674" y="402"/>
                  </a:lnTo>
                  <a:lnTo>
                    <a:pt x="1656" y="425"/>
                  </a:lnTo>
                  <a:lnTo>
                    <a:pt x="1632" y="461"/>
                  </a:lnTo>
                  <a:lnTo>
                    <a:pt x="1614" y="509"/>
                  </a:lnTo>
                  <a:lnTo>
                    <a:pt x="1614" y="563"/>
                  </a:lnTo>
                  <a:lnTo>
                    <a:pt x="1614" y="569"/>
                  </a:lnTo>
                  <a:lnTo>
                    <a:pt x="1614" y="575"/>
                  </a:lnTo>
                  <a:lnTo>
                    <a:pt x="1614" y="581"/>
                  </a:lnTo>
                  <a:lnTo>
                    <a:pt x="1614" y="587"/>
                  </a:lnTo>
                  <a:lnTo>
                    <a:pt x="1614" y="593"/>
                  </a:lnTo>
                  <a:lnTo>
                    <a:pt x="1614" y="599"/>
                  </a:lnTo>
                  <a:lnTo>
                    <a:pt x="1614" y="605"/>
                  </a:lnTo>
                  <a:lnTo>
                    <a:pt x="1614" y="617"/>
                  </a:lnTo>
                  <a:lnTo>
                    <a:pt x="1620" y="641"/>
                  </a:lnTo>
                  <a:lnTo>
                    <a:pt x="1626" y="641"/>
                  </a:lnTo>
                  <a:lnTo>
                    <a:pt x="1632" y="647"/>
                  </a:lnTo>
                  <a:lnTo>
                    <a:pt x="1632" y="659"/>
                  </a:lnTo>
                  <a:lnTo>
                    <a:pt x="1638" y="659"/>
                  </a:lnTo>
                  <a:lnTo>
                    <a:pt x="1638" y="665"/>
                  </a:lnTo>
                  <a:lnTo>
                    <a:pt x="1638" y="665"/>
                  </a:lnTo>
                  <a:lnTo>
                    <a:pt x="1638" y="671"/>
                  </a:lnTo>
                  <a:lnTo>
                    <a:pt x="1632" y="671"/>
                  </a:lnTo>
                  <a:lnTo>
                    <a:pt x="1632" y="677"/>
                  </a:lnTo>
                  <a:lnTo>
                    <a:pt x="1632" y="677"/>
                  </a:lnTo>
                  <a:lnTo>
                    <a:pt x="1626" y="677"/>
                  </a:lnTo>
                  <a:lnTo>
                    <a:pt x="1620" y="683"/>
                  </a:lnTo>
                  <a:lnTo>
                    <a:pt x="1596" y="689"/>
                  </a:lnTo>
                  <a:lnTo>
                    <a:pt x="1572" y="689"/>
                  </a:lnTo>
                  <a:lnTo>
                    <a:pt x="1548" y="689"/>
                  </a:lnTo>
                  <a:lnTo>
                    <a:pt x="1542" y="689"/>
                  </a:lnTo>
                  <a:lnTo>
                    <a:pt x="1536" y="689"/>
                  </a:lnTo>
                  <a:lnTo>
                    <a:pt x="1518" y="683"/>
                  </a:lnTo>
                  <a:lnTo>
                    <a:pt x="1495" y="671"/>
                  </a:lnTo>
                  <a:lnTo>
                    <a:pt x="1465" y="629"/>
                  </a:lnTo>
                  <a:lnTo>
                    <a:pt x="1435" y="599"/>
                  </a:lnTo>
                  <a:lnTo>
                    <a:pt x="1405" y="581"/>
                  </a:lnTo>
                  <a:lnTo>
                    <a:pt x="1375" y="563"/>
                  </a:lnTo>
                  <a:lnTo>
                    <a:pt x="1333" y="587"/>
                  </a:lnTo>
                  <a:lnTo>
                    <a:pt x="1303" y="653"/>
                  </a:lnTo>
                  <a:lnTo>
                    <a:pt x="1261" y="665"/>
                  </a:lnTo>
                  <a:lnTo>
                    <a:pt x="1219" y="653"/>
                  </a:lnTo>
                  <a:lnTo>
                    <a:pt x="1184" y="671"/>
                  </a:lnTo>
                  <a:lnTo>
                    <a:pt x="1136" y="671"/>
                  </a:lnTo>
                  <a:lnTo>
                    <a:pt x="1106" y="671"/>
                  </a:lnTo>
                  <a:lnTo>
                    <a:pt x="1076" y="707"/>
                  </a:lnTo>
                  <a:lnTo>
                    <a:pt x="1016" y="731"/>
                  </a:lnTo>
                  <a:lnTo>
                    <a:pt x="944" y="761"/>
                  </a:lnTo>
                  <a:lnTo>
                    <a:pt x="921" y="773"/>
                  </a:lnTo>
                  <a:lnTo>
                    <a:pt x="867" y="773"/>
                  </a:lnTo>
                  <a:lnTo>
                    <a:pt x="813" y="743"/>
                  </a:lnTo>
                  <a:lnTo>
                    <a:pt x="783" y="719"/>
                  </a:lnTo>
                  <a:lnTo>
                    <a:pt x="741" y="713"/>
                  </a:lnTo>
                  <a:lnTo>
                    <a:pt x="693" y="701"/>
                  </a:lnTo>
                  <a:lnTo>
                    <a:pt x="628" y="701"/>
                  </a:lnTo>
                  <a:lnTo>
                    <a:pt x="616" y="701"/>
                  </a:lnTo>
                  <a:lnTo>
                    <a:pt x="598" y="695"/>
                  </a:lnTo>
                  <a:lnTo>
                    <a:pt x="580" y="695"/>
                  </a:lnTo>
                  <a:lnTo>
                    <a:pt x="568" y="695"/>
                  </a:lnTo>
                  <a:lnTo>
                    <a:pt x="568" y="695"/>
                  </a:lnTo>
                  <a:lnTo>
                    <a:pt x="562" y="701"/>
                  </a:lnTo>
                  <a:lnTo>
                    <a:pt x="556" y="701"/>
                  </a:lnTo>
                  <a:lnTo>
                    <a:pt x="556" y="701"/>
                  </a:lnTo>
                  <a:lnTo>
                    <a:pt x="556" y="701"/>
                  </a:lnTo>
                  <a:lnTo>
                    <a:pt x="550" y="707"/>
                  </a:lnTo>
                  <a:lnTo>
                    <a:pt x="544" y="713"/>
                  </a:lnTo>
                  <a:lnTo>
                    <a:pt x="520" y="731"/>
                  </a:lnTo>
                  <a:lnTo>
                    <a:pt x="496" y="749"/>
                  </a:lnTo>
                  <a:lnTo>
                    <a:pt x="460" y="785"/>
                  </a:lnTo>
                  <a:lnTo>
                    <a:pt x="454" y="791"/>
                  </a:lnTo>
                  <a:lnTo>
                    <a:pt x="436" y="809"/>
                  </a:lnTo>
                  <a:lnTo>
                    <a:pt x="424" y="815"/>
                  </a:lnTo>
                  <a:lnTo>
                    <a:pt x="418" y="821"/>
                  </a:lnTo>
                  <a:lnTo>
                    <a:pt x="412" y="821"/>
                  </a:lnTo>
                  <a:lnTo>
                    <a:pt x="406" y="821"/>
                  </a:lnTo>
                  <a:lnTo>
                    <a:pt x="400" y="821"/>
                  </a:lnTo>
                  <a:lnTo>
                    <a:pt x="394" y="821"/>
                  </a:lnTo>
                  <a:lnTo>
                    <a:pt x="388" y="821"/>
                  </a:lnTo>
                  <a:lnTo>
                    <a:pt x="382" y="821"/>
                  </a:lnTo>
                  <a:lnTo>
                    <a:pt x="370" y="821"/>
                  </a:lnTo>
                  <a:lnTo>
                    <a:pt x="358" y="821"/>
                  </a:lnTo>
                  <a:lnTo>
                    <a:pt x="352" y="821"/>
                  </a:lnTo>
                  <a:lnTo>
                    <a:pt x="335" y="827"/>
                  </a:lnTo>
                  <a:lnTo>
                    <a:pt x="329" y="827"/>
                  </a:lnTo>
                  <a:lnTo>
                    <a:pt x="233" y="839"/>
                  </a:lnTo>
                  <a:lnTo>
                    <a:pt x="227" y="845"/>
                  </a:lnTo>
                  <a:lnTo>
                    <a:pt x="209" y="851"/>
                  </a:lnTo>
                  <a:lnTo>
                    <a:pt x="197" y="851"/>
                  </a:lnTo>
                  <a:lnTo>
                    <a:pt x="185" y="857"/>
                  </a:lnTo>
                  <a:lnTo>
                    <a:pt x="179" y="857"/>
                  </a:lnTo>
                  <a:lnTo>
                    <a:pt x="173" y="857"/>
                  </a:lnTo>
                  <a:lnTo>
                    <a:pt x="167" y="857"/>
                  </a:lnTo>
                  <a:lnTo>
                    <a:pt x="149" y="851"/>
                  </a:lnTo>
                  <a:lnTo>
                    <a:pt x="137" y="851"/>
                  </a:lnTo>
                  <a:lnTo>
                    <a:pt x="125" y="851"/>
                  </a:lnTo>
                  <a:lnTo>
                    <a:pt x="119" y="857"/>
                  </a:lnTo>
                  <a:lnTo>
                    <a:pt x="113" y="857"/>
                  </a:lnTo>
                  <a:lnTo>
                    <a:pt x="107" y="857"/>
                  </a:lnTo>
                  <a:lnTo>
                    <a:pt x="107" y="857"/>
                  </a:lnTo>
                  <a:lnTo>
                    <a:pt x="101" y="863"/>
                  </a:lnTo>
                  <a:lnTo>
                    <a:pt x="101" y="863"/>
                  </a:lnTo>
                  <a:lnTo>
                    <a:pt x="101" y="869"/>
                  </a:lnTo>
                  <a:lnTo>
                    <a:pt x="101" y="875"/>
                  </a:lnTo>
                  <a:lnTo>
                    <a:pt x="95" y="875"/>
                  </a:lnTo>
                  <a:lnTo>
                    <a:pt x="95" y="881"/>
                  </a:lnTo>
                  <a:lnTo>
                    <a:pt x="89" y="881"/>
                  </a:lnTo>
                  <a:lnTo>
                    <a:pt x="83" y="887"/>
                  </a:lnTo>
                  <a:lnTo>
                    <a:pt x="77" y="887"/>
                  </a:lnTo>
                  <a:lnTo>
                    <a:pt x="60" y="893"/>
                  </a:lnTo>
                  <a:lnTo>
                    <a:pt x="54" y="899"/>
                  </a:lnTo>
                  <a:lnTo>
                    <a:pt x="48" y="899"/>
                  </a:lnTo>
                  <a:lnTo>
                    <a:pt x="48" y="905"/>
                  </a:lnTo>
                  <a:lnTo>
                    <a:pt x="0" y="953"/>
                  </a:lnTo>
                  <a:lnTo>
                    <a:pt x="2780" y="953"/>
                  </a:lnTo>
                  <a:lnTo>
                    <a:pt x="2780" y="24"/>
                  </a:lnTo>
                  <a:lnTo>
                    <a:pt x="2780" y="24"/>
                  </a:lnTo>
                  <a:lnTo>
                    <a:pt x="2780" y="24"/>
                  </a:lnTo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6020" name="Freeform 4"/>
            <p:cNvSpPr>
              <a:spLocks/>
            </p:cNvSpPr>
            <p:nvPr/>
          </p:nvSpPr>
          <p:spPr bwMode="ltGray">
            <a:xfrm>
              <a:off x="4602" y="4014"/>
              <a:ext cx="12" cy="18"/>
            </a:xfrm>
            <a:custGeom>
              <a:avLst/>
              <a:gdLst/>
              <a:ahLst/>
              <a:cxnLst>
                <a:cxn ang="0">
                  <a:pos x="12" y="18"/>
                </a:cxn>
                <a:cxn ang="0">
                  <a:pos x="12" y="12"/>
                </a:cxn>
                <a:cxn ang="0">
                  <a:pos x="6" y="6"/>
                </a:cxn>
                <a:cxn ang="0">
                  <a:pos x="6" y="6"/>
                </a:cxn>
                <a:cxn ang="0">
                  <a:pos x="0" y="0"/>
                </a:cxn>
                <a:cxn ang="0">
                  <a:pos x="12" y="18"/>
                </a:cxn>
                <a:cxn ang="0">
                  <a:pos x="12" y="18"/>
                </a:cxn>
                <a:cxn ang="0">
                  <a:pos x="12" y="18"/>
                </a:cxn>
              </a:cxnLst>
              <a:rect l="0" t="0" r="r" b="b"/>
              <a:pathLst>
                <a:path w="12" h="18">
                  <a:moveTo>
                    <a:pt x="12" y="18"/>
                  </a:moveTo>
                  <a:lnTo>
                    <a:pt x="12" y="12"/>
                  </a:lnTo>
                  <a:lnTo>
                    <a:pt x="6" y="6"/>
                  </a:lnTo>
                  <a:lnTo>
                    <a:pt x="6" y="6"/>
                  </a:lnTo>
                  <a:lnTo>
                    <a:pt x="0" y="0"/>
                  </a:lnTo>
                  <a:lnTo>
                    <a:pt x="12" y="18"/>
                  </a:lnTo>
                  <a:lnTo>
                    <a:pt x="12" y="18"/>
                  </a:lnTo>
                  <a:lnTo>
                    <a:pt x="12" y="18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6021" name="Freeform 5"/>
            <p:cNvSpPr>
              <a:spLocks/>
            </p:cNvSpPr>
            <p:nvPr/>
          </p:nvSpPr>
          <p:spPr bwMode="ltGray">
            <a:xfrm>
              <a:off x="4596" y="3996"/>
              <a:ext cx="6" cy="18"/>
            </a:xfrm>
            <a:custGeom>
              <a:avLst/>
              <a:gdLst/>
              <a:ahLst/>
              <a:cxnLst>
                <a:cxn ang="0">
                  <a:pos x="0" y="12"/>
                </a:cxn>
                <a:cxn ang="0">
                  <a:pos x="6" y="18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0" y="12"/>
                </a:cxn>
                <a:cxn ang="0">
                  <a:pos x="0" y="12"/>
                </a:cxn>
              </a:cxnLst>
              <a:rect l="0" t="0" r="r" b="b"/>
              <a:pathLst>
                <a:path w="6" h="18">
                  <a:moveTo>
                    <a:pt x="0" y="12"/>
                  </a:moveTo>
                  <a:lnTo>
                    <a:pt x="6" y="18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6022" name="Freeform 6"/>
            <p:cNvSpPr>
              <a:spLocks/>
            </p:cNvSpPr>
            <p:nvPr/>
          </p:nvSpPr>
          <p:spPr bwMode="ltGray">
            <a:xfrm>
              <a:off x="5180" y="3577"/>
              <a:ext cx="304" cy="741"/>
            </a:xfrm>
            <a:custGeom>
              <a:avLst/>
              <a:gdLst/>
              <a:ahLst/>
              <a:cxnLst>
                <a:cxn ang="0">
                  <a:pos x="280" y="42"/>
                </a:cxn>
                <a:cxn ang="0">
                  <a:pos x="274" y="42"/>
                </a:cxn>
                <a:cxn ang="0">
                  <a:pos x="268" y="42"/>
                </a:cxn>
                <a:cxn ang="0">
                  <a:pos x="256" y="42"/>
                </a:cxn>
                <a:cxn ang="0">
                  <a:pos x="238" y="48"/>
                </a:cxn>
                <a:cxn ang="0">
                  <a:pos x="214" y="12"/>
                </a:cxn>
                <a:cxn ang="0">
                  <a:pos x="196" y="0"/>
                </a:cxn>
                <a:cxn ang="0">
                  <a:pos x="196" y="0"/>
                </a:cxn>
                <a:cxn ang="0">
                  <a:pos x="164" y="167"/>
                </a:cxn>
                <a:cxn ang="0">
                  <a:pos x="144" y="217"/>
                </a:cxn>
                <a:cxn ang="0">
                  <a:pos x="110" y="281"/>
                </a:cxn>
                <a:cxn ang="0">
                  <a:pos x="96" y="327"/>
                </a:cxn>
                <a:cxn ang="0">
                  <a:pos x="124" y="405"/>
                </a:cxn>
                <a:cxn ang="0">
                  <a:pos x="100" y="463"/>
                </a:cxn>
                <a:cxn ang="0">
                  <a:pos x="68" y="503"/>
                </a:cxn>
                <a:cxn ang="0">
                  <a:pos x="30" y="539"/>
                </a:cxn>
                <a:cxn ang="0">
                  <a:pos x="24" y="613"/>
                </a:cxn>
                <a:cxn ang="0">
                  <a:pos x="0" y="741"/>
                </a:cxn>
                <a:cxn ang="0">
                  <a:pos x="202" y="741"/>
                </a:cxn>
                <a:cxn ang="0">
                  <a:pos x="180" y="639"/>
                </a:cxn>
                <a:cxn ang="0">
                  <a:pos x="192" y="589"/>
                </a:cxn>
                <a:cxn ang="0">
                  <a:pos x="178" y="539"/>
                </a:cxn>
                <a:cxn ang="0">
                  <a:pos x="190" y="499"/>
                </a:cxn>
                <a:cxn ang="0">
                  <a:pos x="184" y="465"/>
                </a:cxn>
                <a:cxn ang="0">
                  <a:pos x="192" y="391"/>
                </a:cxn>
                <a:cxn ang="0">
                  <a:pos x="216" y="313"/>
                </a:cxn>
                <a:cxn ang="0">
                  <a:pos x="238" y="249"/>
                </a:cxn>
                <a:cxn ang="0">
                  <a:pos x="268" y="185"/>
                </a:cxn>
                <a:cxn ang="0">
                  <a:pos x="284" y="159"/>
                </a:cxn>
                <a:cxn ang="0">
                  <a:pos x="304" y="12"/>
                </a:cxn>
                <a:cxn ang="0">
                  <a:pos x="298" y="24"/>
                </a:cxn>
                <a:cxn ang="0">
                  <a:pos x="292" y="30"/>
                </a:cxn>
                <a:cxn ang="0">
                  <a:pos x="292" y="36"/>
                </a:cxn>
                <a:cxn ang="0">
                  <a:pos x="286" y="36"/>
                </a:cxn>
                <a:cxn ang="0">
                  <a:pos x="286" y="42"/>
                </a:cxn>
                <a:cxn ang="0">
                  <a:pos x="280" y="42"/>
                </a:cxn>
                <a:cxn ang="0">
                  <a:pos x="280" y="42"/>
                </a:cxn>
                <a:cxn ang="0">
                  <a:pos x="280" y="42"/>
                </a:cxn>
              </a:cxnLst>
              <a:rect l="0" t="0" r="r" b="b"/>
              <a:pathLst>
                <a:path w="304" h="741">
                  <a:moveTo>
                    <a:pt x="280" y="42"/>
                  </a:moveTo>
                  <a:lnTo>
                    <a:pt x="274" y="42"/>
                  </a:lnTo>
                  <a:lnTo>
                    <a:pt x="268" y="42"/>
                  </a:lnTo>
                  <a:lnTo>
                    <a:pt x="256" y="42"/>
                  </a:lnTo>
                  <a:lnTo>
                    <a:pt x="238" y="48"/>
                  </a:lnTo>
                  <a:lnTo>
                    <a:pt x="214" y="12"/>
                  </a:lnTo>
                  <a:lnTo>
                    <a:pt x="196" y="0"/>
                  </a:lnTo>
                  <a:lnTo>
                    <a:pt x="196" y="0"/>
                  </a:lnTo>
                  <a:lnTo>
                    <a:pt x="164" y="167"/>
                  </a:lnTo>
                  <a:lnTo>
                    <a:pt x="144" y="217"/>
                  </a:lnTo>
                  <a:lnTo>
                    <a:pt x="110" y="281"/>
                  </a:lnTo>
                  <a:lnTo>
                    <a:pt x="96" y="327"/>
                  </a:lnTo>
                  <a:lnTo>
                    <a:pt x="124" y="405"/>
                  </a:lnTo>
                  <a:lnTo>
                    <a:pt x="100" y="463"/>
                  </a:lnTo>
                  <a:lnTo>
                    <a:pt x="68" y="503"/>
                  </a:lnTo>
                  <a:lnTo>
                    <a:pt x="30" y="539"/>
                  </a:lnTo>
                  <a:lnTo>
                    <a:pt x="24" y="613"/>
                  </a:lnTo>
                  <a:lnTo>
                    <a:pt x="0" y="741"/>
                  </a:lnTo>
                  <a:lnTo>
                    <a:pt x="202" y="741"/>
                  </a:lnTo>
                  <a:lnTo>
                    <a:pt x="180" y="639"/>
                  </a:lnTo>
                  <a:lnTo>
                    <a:pt x="192" y="589"/>
                  </a:lnTo>
                  <a:lnTo>
                    <a:pt x="178" y="539"/>
                  </a:lnTo>
                  <a:lnTo>
                    <a:pt x="190" y="499"/>
                  </a:lnTo>
                  <a:lnTo>
                    <a:pt x="184" y="465"/>
                  </a:lnTo>
                  <a:lnTo>
                    <a:pt x="192" y="391"/>
                  </a:lnTo>
                  <a:lnTo>
                    <a:pt x="216" y="313"/>
                  </a:lnTo>
                  <a:lnTo>
                    <a:pt x="238" y="249"/>
                  </a:lnTo>
                  <a:lnTo>
                    <a:pt x="268" y="185"/>
                  </a:lnTo>
                  <a:lnTo>
                    <a:pt x="284" y="159"/>
                  </a:lnTo>
                  <a:lnTo>
                    <a:pt x="304" y="12"/>
                  </a:lnTo>
                  <a:lnTo>
                    <a:pt x="298" y="24"/>
                  </a:lnTo>
                  <a:lnTo>
                    <a:pt x="292" y="30"/>
                  </a:lnTo>
                  <a:lnTo>
                    <a:pt x="292" y="36"/>
                  </a:lnTo>
                  <a:lnTo>
                    <a:pt x="286" y="36"/>
                  </a:lnTo>
                  <a:lnTo>
                    <a:pt x="286" y="42"/>
                  </a:lnTo>
                  <a:lnTo>
                    <a:pt x="280" y="42"/>
                  </a:lnTo>
                  <a:lnTo>
                    <a:pt x="280" y="42"/>
                  </a:lnTo>
                  <a:lnTo>
                    <a:pt x="280" y="4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6023" name="Freeform 7"/>
            <p:cNvSpPr>
              <a:spLocks/>
            </p:cNvSpPr>
            <p:nvPr/>
          </p:nvSpPr>
          <p:spPr bwMode="ltGray">
            <a:xfrm>
              <a:off x="4918" y="3553"/>
              <a:ext cx="314" cy="767"/>
            </a:xfrm>
            <a:custGeom>
              <a:avLst/>
              <a:gdLst/>
              <a:ahLst/>
              <a:cxnLst>
                <a:cxn ang="0">
                  <a:pos x="284" y="6"/>
                </a:cxn>
                <a:cxn ang="0">
                  <a:pos x="278" y="6"/>
                </a:cxn>
                <a:cxn ang="0">
                  <a:pos x="272" y="12"/>
                </a:cxn>
                <a:cxn ang="0">
                  <a:pos x="254" y="18"/>
                </a:cxn>
                <a:cxn ang="0">
                  <a:pos x="230" y="24"/>
                </a:cxn>
                <a:cxn ang="0">
                  <a:pos x="206" y="42"/>
                </a:cxn>
                <a:cxn ang="0">
                  <a:pos x="188" y="48"/>
                </a:cxn>
                <a:cxn ang="0">
                  <a:pos x="176" y="54"/>
                </a:cxn>
                <a:cxn ang="0">
                  <a:pos x="170" y="54"/>
                </a:cxn>
                <a:cxn ang="0">
                  <a:pos x="150" y="169"/>
                </a:cxn>
                <a:cxn ang="0">
                  <a:pos x="110" y="225"/>
                </a:cxn>
                <a:cxn ang="0">
                  <a:pos x="54" y="383"/>
                </a:cxn>
                <a:cxn ang="0">
                  <a:pos x="82" y="555"/>
                </a:cxn>
                <a:cxn ang="0">
                  <a:pos x="40" y="679"/>
                </a:cxn>
                <a:cxn ang="0">
                  <a:pos x="0" y="767"/>
                </a:cxn>
                <a:cxn ang="0">
                  <a:pos x="108" y="767"/>
                </a:cxn>
                <a:cxn ang="0">
                  <a:pos x="120" y="611"/>
                </a:cxn>
                <a:cxn ang="0">
                  <a:pos x="148" y="499"/>
                </a:cxn>
                <a:cxn ang="0">
                  <a:pos x="160" y="367"/>
                </a:cxn>
                <a:cxn ang="0">
                  <a:pos x="218" y="327"/>
                </a:cxn>
                <a:cxn ang="0">
                  <a:pos x="238" y="221"/>
                </a:cxn>
                <a:cxn ang="0">
                  <a:pos x="296" y="135"/>
                </a:cxn>
                <a:cxn ang="0">
                  <a:pos x="314" y="0"/>
                </a:cxn>
                <a:cxn ang="0">
                  <a:pos x="302" y="0"/>
                </a:cxn>
                <a:cxn ang="0">
                  <a:pos x="296" y="0"/>
                </a:cxn>
                <a:cxn ang="0">
                  <a:pos x="290" y="0"/>
                </a:cxn>
                <a:cxn ang="0">
                  <a:pos x="284" y="6"/>
                </a:cxn>
                <a:cxn ang="0">
                  <a:pos x="284" y="6"/>
                </a:cxn>
                <a:cxn ang="0">
                  <a:pos x="284" y="6"/>
                </a:cxn>
                <a:cxn ang="0">
                  <a:pos x="284" y="6"/>
                </a:cxn>
              </a:cxnLst>
              <a:rect l="0" t="0" r="r" b="b"/>
              <a:pathLst>
                <a:path w="314" h="767">
                  <a:moveTo>
                    <a:pt x="284" y="6"/>
                  </a:moveTo>
                  <a:lnTo>
                    <a:pt x="278" y="6"/>
                  </a:lnTo>
                  <a:lnTo>
                    <a:pt x="272" y="12"/>
                  </a:lnTo>
                  <a:lnTo>
                    <a:pt x="254" y="18"/>
                  </a:lnTo>
                  <a:lnTo>
                    <a:pt x="230" y="24"/>
                  </a:lnTo>
                  <a:lnTo>
                    <a:pt x="206" y="42"/>
                  </a:lnTo>
                  <a:lnTo>
                    <a:pt x="188" y="48"/>
                  </a:lnTo>
                  <a:lnTo>
                    <a:pt x="176" y="54"/>
                  </a:lnTo>
                  <a:lnTo>
                    <a:pt x="170" y="54"/>
                  </a:lnTo>
                  <a:lnTo>
                    <a:pt x="150" y="169"/>
                  </a:lnTo>
                  <a:lnTo>
                    <a:pt x="110" y="225"/>
                  </a:lnTo>
                  <a:lnTo>
                    <a:pt x="54" y="383"/>
                  </a:lnTo>
                  <a:lnTo>
                    <a:pt x="82" y="555"/>
                  </a:lnTo>
                  <a:lnTo>
                    <a:pt x="40" y="679"/>
                  </a:lnTo>
                  <a:lnTo>
                    <a:pt x="0" y="767"/>
                  </a:lnTo>
                  <a:lnTo>
                    <a:pt x="108" y="767"/>
                  </a:lnTo>
                  <a:lnTo>
                    <a:pt x="120" y="611"/>
                  </a:lnTo>
                  <a:lnTo>
                    <a:pt x="148" y="499"/>
                  </a:lnTo>
                  <a:lnTo>
                    <a:pt x="160" y="367"/>
                  </a:lnTo>
                  <a:lnTo>
                    <a:pt x="218" y="327"/>
                  </a:lnTo>
                  <a:lnTo>
                    <a:pt x="238" y="221"/>
                  </a:lnTo>
                  <a:lnTo>
                    <a:pt x="296" y="135"/>
                  </a:lnTo>
                  <a:lnTo>
                    <a:pt x="314" y="0"/>
                  </a:lnTo>
                  <a:lnTo>
                    <a:pt x="302" y="0"/>
                  </a:lnTo>
                  <a:lnTo>
                    <a:pt x="296" y="0"/>
                  </a:lnTo>
                  <a:lnTo>
                    <a:pt x="290" y="0"/>
                  </a:lnTo>
                  <a:lnTo>
                    <a:pt x="284" y="6"/>
                  </a:lnTo>
                  <a:lnTo>
                    <a:pt x="284" y="6"/>
                  </a:lnTo>
                  <a:lnTo>
                    <a:pt x="284" y="6"/>
                  </a:lnTo>
                  <a:lnTo>
                    <a:pt x="284" y="6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6024" name="Freeform 8"/>
            <p:cNvSpPr>
              <a:spLocks/>
            </p:cNvSpPr>
            <p:nvPr/>
          </p:nvSpPr>
          <p:spPr bwMode="ltGray">
            <a:xfrm>
              <a:off x="4700" y="3697"/>
              <a:ext cx="275" cy="623"/>
            </a:xfrm>
            <a:custGeom>
              <a:avLst/>
              <a:gdLst/>
              <a:ahLst/>
              <a:cxnLst>
                <a:cxn ang="0">
                  <a:pos x="257" y="12"/>
                </a:cxn>
                <a:cxn ang="0">
                  <a:pos x="239" y="6"/>
                </a:cxn>
                <a:cxn ang="0">
                  <a:pos x="203" y="6"/>
                </a:cxn>
                <a:cxn ang="0">
                  <a:pos x="203" y="6"/>
                </a:cxn>
                <a:cxn ang="0">
                  <a:pos x="197" y="6"/>
                </a:cxn>
                <a:cxn ang="0">
                  <a:pos x="185" y="0"/>
                </a:cxn>
                <a:cxn ang="0">
                  <a:pos x="173" y="0"/>
                </a:cxn>
                <a:cxn ang="0">
                  <a:pos x="166" y="0"/>
                </a:cxn>
                <a:cxn ang="0">
                  <a:pos x="160" y="0"/>
                </a:cxn>
                <a:cxn ang="0">
                  <a:pos x="144" y="117"/>
                </a:cxn>
                <a:cxn ang="0">
                  <a:pos x="128" y="185"/>
                </a:cxn>
                <a:cxn ang="0">
                  <a:pos x="58" y="299"/>
                </a:cxn>
                <a:cxn ang="0">
                  <a:pos x="54" y="441"/>
                </a:cxn>
                <a:cxn ang="0">
                  <a:pos x="24" y="523"/>
                </a:cxn>
                <a:cxn ang="0">
                  <a:pos x="0" y="623"/>
                </a:cxn>
                <a:cxn ang="0">
                  <a:pos x="78" y="623"/>
                </a:cxn>
                <a:cxn ang="0">
                  <a:pos x="92" y="555"/>
                </a:cxn>
                <a:cxn ang="0">
                  <a:pos x="134" y="447"/>
                </a:cxn>
                <a:cxn ang="0">
                  <a:pos x="158" y="315"/>
                </a:cxn>
                <a:cxn ang="0">
                  <a:pos x="184" y="257"/>
                </a:cxn>
                <a:cxn ang="0">
                  <a:pos x="216" y="211"/>
                </a:cxn>
                <a:cxn ang="0">
                  <a:pos x="222" y="145"/>
                </a:cxn>
                <a:cxn ang="0">
                  <a:pos x="240" y="111"/>
                </a:cxn>
                <a:cxn ang="0">
                  <a:pos x="262" y="79"/>
                </a:cxn>
                <a:cxn ang="0">
                  <a:pos x="275" y="6"/>
                </a:cxn>
                <a:cxn ang="0">
                  <a:pos x="263" y="12"/>
                </a:cxn>
                <a:cxn ang="0">
                  <a:pos x="257" y="12"/>
                </a:cxn>
                <a:cxn ang="0">
                  <a:pos x="257" y="12"/>
                </a:cxn>
                <a:cxn ang="0">
                  <a:pos x="257" y="12"/>
                </a:cxn>
              </a:cxnLst>
              <a:rect l="0" t="0" r="r" b="b"/>
              <a:pathLst>
                <a:path w="275" h="623">
                  <a:moveTo>
                    <a:pt x="257" y="12"/>
                  </a:moveTo>
                  <a:lnTo>
                    <a:pt x="239" y="6"/>
                  </a:lnTo>
                  <a:lnTo>
                    <a:pt x="203" y="6"/>
                  </a:lnTo>
                  <a:lnTo>
                    <a:pt x="203" y="6"/>
                  </a:lnTo>
                  <a:lnTo>
                    <a:pt x="197" y="6"/>
                  </a:lnTo>
                  <a:lnTo>
                    <a:pt x="185" y="0"/>
                  </a:lnTo>
                  <a:lnTo>
                    <a:pt x="173" y="0"/>
                  </a:lnTo>
                  <a:lnTo>
                    <a:pt x="166" y="0"/>
                  </a:lnTo>
                  <a:lnTo>
                    <a:pt x="160" y="0"/>
                  </a:lnTo>
                  <a:lnTo>
                    <a:pt x="144" y="117"/>
                  </a:lnTo>
                  <a:lnTo>
                    <a:pt x="128" y="185"/>
                  </a:lnTo>
                  <a:lnTo>
                    <a:pt x="58" y="299"/>
                  </a:lnTo>
                  <a:lnTo>
                    <a:pt x="54" y="441"/>
                  </a:lnTo>
                  <a:lnTo>
                    <a:pt x="24" y="523"/>
                  </a:lnTo>
                  <a:lnTo>
                    <a:pt x="0" y="623"/>
                  </a:lnTo>
                  <a:lnTo>
                    <a:pt x="78" y="623"/>
                  </a:lnTo>
                  <a:lnTo>
                    <a:pt x="92" y="555"/>
                  </a:lnTo>
                  <a:lnTo>
                    <a:pt x="134" y="447"/>
                  </a:lnTo>
                  <a:lnTo>
                    <a:pt x="158" y="315"/>
                  </a:lnTo>
                  <a:lnTo>
                    <a:pt x="184" y="257"/>
                  </a:lnTo>
                  <a:lnTo>
                    <a:pt x="216" y="211"/>
                  </a:lnTo>
                  <a:lnTo>
                    <a:pt x="222" y="145"/>
                  </a:lnTo>
                  <a:lnTo>
                    <a:pt x="240" y="111"/>
                  </a:lnTo>
                  <a:lnTo>
                    <a:pt x="262" y="79"/>
                  </a:lnTo>
                  <a:lnTo>
                    <a:pt x="275" y="6"/>
                  </a:lnTo>
                  <a:lnTo>
                    <a:pt x="263" y="12"/>
                  </a:lnTo>
                  <a:lnTo>
                    <a:pt x="257" y="12"/>
                  </a:lnTo>
                  <a:lnTo>
                    <a:pt x="257" y="12"/>
                  </a:lnTo>
                  <a:lnTo>
                    <a:pt x="257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6025" name="Freeform 9"/>
            <p:cNvSpPr>
              <a:spLocks/>
            </p:cNvSpPr>
            <p:nvPr/>
          </p:nvSpPr>
          <p:spPr bwMode="ltGray">
            <a:xfrm>
              <a:off x="4522" y="3709"/>
              <a:ext cx="213" cy="611"/>
            </a:xfrm>
            <a:custGeom>
              <a:avLst/>
              <a:gdLst/>
              <a:ahLst/>
              <a:cxnLst>
                <a:cxn ang="0">
                  <a:pos x="171" y="12"/>
                </a:cxn>
                <a:cxn ang="0">
                  <a:pos x="159" y="24"/>
                </a:cxn>
                <a:cxn ang="0">
                  <a:pos x="153" y="36"/>
                </a:cxn>
                <a:cxn ang="0">
                  <a:pos x="128" y="60"/>
                </a:cxn>
                <a:cxn ang="0">
                  <a:pos x="110" y="83"/>
                </a:cxn>
                <a:cxn ang="0">
                  <a:pos x="86" y="119"/>
                </a:cxn>
                <a:cxn ang="0">
                  <a:pos x="68" y="167"/>
                </a:cxn>
                <a:cxn ang="0">
                  <a:pos x="68" y="221"/>
                </a:cxn>
                <a:cxn ang="0">
                  <a:pos x="68" y="227"/>
                </a:cxn>
                <a:cxn ang="0">
                  <a:pos x="68" y="233"/>
                </a:cxn>
                <a:cxn ang="0">
                  <a:pos x="68" y="239"/>
                </a:cxn>
                <a:cxn ang="0">
                  <a:pos x="68" y="245"/>
                </a:cxn>
                <a:cxn ang="0">
                  <a:pos x="68" y="251"/>
                </a:cxn>
                <a:cxn ang="0">
                  <a:pos x="68" y="251"/>
                </a:cxn>
                <a:cxn ang="0">
                  <a:pos x="68" y="257"/>
                </a:cxn>
                <a:cxn ang="0">
                  <a:pos x="68" y="269"/>
                </a:cxn>
                <a:cxn ang="0">
                  <a:pos x="74" y="287"/>
                </a:cxn>
                <a:cxn ang="0">
                  <a:pos x="80" y="305"/>
                </a:cxn>
                <a:cxn ang="0">
                  <a:pos x="86" y="311"/>
                </a:cxn>
                <a:cxn ang="0">
                  <a:pos x="86" y="311"/>
                </a:cxn>
                <a:cxn ang="0">
                  <a:pos x="92" y="317"/>
                </a:cxn>
                <a:cxn ang="0">
                  <a:pos x="92" y="323"/>
                </a:cxn>
                <a:cxn ang="0">
                  <a:pos x="92" y="323"/>
                </a:cxn>
                <a:cxn ang="0">
                  <a:pos x="24" y="437"/>
                </a:cxn>
                <a:cxn ang="0">
                  <a:pos x="18" y="471"/>
                </a:cxn>
                <a:cxn ang="0">
                  <a:pos x="0" y="547"/>
                </a:cxn>
                <a:cxn ang="0">
                  <a:pos x="50" y="611"/>
                </a:cxn>
                <a:cxn ang="0">
                  <a:pos x="114" y="611"/>
                </a:cxn>
                <a:cxn ang="0">
                  <a:pos x="104" y="555"/>
                </a:cxn>
                <a:cxn ang="0">
                  <a:pos x="120" y="515"/>
                </a:cxn>
                <a:cxn ang="0">
                  <a:pos x="150" y="449"/>
                </a:cxn>
                <a:cxn ang="0">
                  <a:pos x="166" y="377"/>
                </a:cxn>
                <a:cxn ang="0">
                  <a:pos x="156" y="295"/>
                </a:cxn>
                <a:cxn ang="0">
                  <a:pos x="170" y="203"/>
                </a:cxn>
                <a:cxn ang="0">
                  <a:pos x="212" y="95"/>
                </a:cxn>
                <a:cxn ang="0">
                  <a:pos x="213" y="0"/>
                </a:cxn>
                <a:cxn ang="0">
                  <a:pos x="207" y="0"/>
                </a:cxn>
                <a:cxn ang="0">
                  <a:pos x="201" y="0"/>
                </a:cxn>
                <a:cxn ang="0">
                  <a:pos x="195" y="0"/>
                </a:cxn>
                <a:cxn ang="0">
                  <a:pos x="189" y="0"/>
                </a:cxn>
                <a:cxn ang="0">
                  <a:pos x="183" y="6"/>
                </a:cxn>
                <a:cxn ang="0">
                  <a:pos x="177" y="6"/>
                </a:cxn>
                <a:cxn ang="0">
                  <a:pos x="171" y="12"/>
                </a:cxn>
                <a:cxn ang="0">
                  <a:pos x="171" y="12"/>
                </a:cxn>
                <a:cxn ang="0">
                  <a:pos x="171" y="12"/>
                </a:cxn>
              </a:cxnLst>
              <a:rect l="0" t="0" r="r" b="b"/>
              <a:pathLst>
                <a:path w="213" h="611">
                  <a:moveTo>
                    <a:pt x="171" y="12"/>
                  </a:moveTo>
                  <a:lnTo>
                    <a:pt x="159" y="24"/>
                  </a:lnTo>
                  <a:lnTo>
                    <a:pt x="153" y="36"/>
                  </a:lnTo>
                  <a:lnTo>
                    <a:pt x="128" y="60"/>
                  </a:lnTo>
                  <a:lnTo>
                    <a:pt x="110" y="83"/>
                  </a:lnTo>
                  <a:lnTo>
                    <a:pt x="86" y="119"/>
                  </a:lnTo>
                  <a:lnTo>
                    <a:pt x="68" y="167"/>
                  </a:lnTo>
                  <a:lnTo>
                    <a:pt x="68" y="221"/>
                  </a:lnTo>
                  <a:lnTo>
                    <a:pt x="68" y="227"/>
                  </a:lnTo>
                  <a:lnTo>
                    <a:pt x="68" y="233"/>
                  </a:lnTo>
                  <a:lnTo>
                    <a:pt x="68" y="239"/>
                  </a:lnTo>
                  <a:lnTo>
                    <a:pt x="68" y="245"/>
                  </a:lnTo>
                  <a:lnTo>
                    <a:pt x="68" y="251"/>
                  </a:lnTo>
                  <a:lnTo>
                    <a:pt x="68" y="251"/>
                  </a:lnTo>
                  <a:lnTo>
                    <a:pt x="68" y="257"/>
                  </a:lnTo>
                  <a:lnTo>
                    <a:pt x="68" y="269"/>
                  </a:lnTo>
                  <a:lnTo>
                    <a:pt x="74" y="287"/>
                  </a:lnTo>
                  <a:lnTo>
                    <a:pt x="80" y="305"/>
                  </a:lnTo>
                  <a:lnTo>
                    <a:pt x="86" y="311"/>
                  </a:lnTo>
                  <a:lnTo>
                    <a:pt x="86" y="311"/>
                  </a:lnTo>
                  <a:lnTo>
                    <a:pt x="92" y="317"/>
                  </a:lnTo>
                  <a:lnTo>
                    <a:pt x="92" y="323"/>
                  </a:lnTo>
                  <a:lnTo>
                    <a:pt x="92" y="323"/>
                  </a:lnTo>
                  <a:lnTo>
                    <a:pt x="24" y="437"/>
                  </a:lnTo>
                  <a:lnTo>
                    <a:pt x="18" y="471"/>
                  </a:lnTo>
                  <a:lnTo>
                    <a:pt x="0" y="547"/>
                  </a:lnTo>
                  <a:lnTo>
                    <a:pt x="50" y="611"/>
                  </a:lnTo>
                  <a:lnTo>
                    <a:pt x="114" y="611"/>
                  </a:lnTo>
                  <a:lnTo>
                    <a:pt x="104" y="555"/>
                  </a:lnTo>
                  <a:lnTo>
                    <a:pt x="120" y="515"/>
                  </a:lnTo>
                  <a:lnTo>
                    <a:pt x="150" y="449"/>
                  </a:lnTo>
                  <a:lnTo>
                    <a:pt x="166" y="377"/>
                  </a:lnTo>
                  <a:lnTo>
                    <a:pt x="156" y="295"/>
                  </a:lnTo>
                  <a:lnTo>
                    <a:pt x="170" y="203"/>
                  </a:lnTo>
                  <a:lnTo>
                    <a:pt x="212" y="95"/>
                  </a:lnTo>
                  <a:lnTo>
                    <a:pt x="213" y="0"/>
                  </a:lnTo>
                  <a:lnTo>
                    <a:pt x="207" y="0"/>
                  </a:lnTo>
                  <a:lnTo>
                    <a:pt x="201" y="0"/>
                  </a:lnTo>
                  <a:lnTo>
                    <a:pt x="195" y="0"/>
                  </a:lnTo>
                  <a:lnTo>
                    <a:pt x="189" y="0"/>
                  </a:lnTo>
                  <a:lnTo>
                    <a:pt x="183" y="6"/>
                  </a:lnTo>
                  <a:lnTo>
                    <a:pt x="177" y="6"/>
                  </a:lnTo>
                  <a:lnTo>
                    <a:pt x="171" y="12"/>
                  </a:lnTo>
                  <a:lnTo>
                    <a:pt x="171" y="12"/>
                  </a:lnTo>
                  <a:lnTo>
                    <a:pt x="171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6026" name="Freeform 10"/>
            <p:cNvSpPr>
              <a:spLocks/>
            </p:cNvSpPr>
            <p:nvPr/>
          </p:nvSpPr>
          <p:spPr bwMode="ltGray">
            <a:xfrm>
              <a:off x="4292" y="3936"/>
              <a:ext cx="167" cy="384"/>
            </a:xfrm>
            <a:custGeom>
              <a:avLst/>
              <a:gdLst/>
              <a:ahLst/>
              <a:cxnLst>
                <a:cxn ang="0">
                  <a:pos x="149" y="60"/>
                </a:cxn>
                <a:cxn ang="0">
                  <a:pos x="119" y="30"/>
                </a:cxn>
                <a:cxn ang="0">
                  <a:pos x="89" y="12"/>
                </a:cxn>
                <a:cxn ang="0">
                  <a:pos x="59" y="0"/>
                </a:cxn>
                <a:cxn ang="0">
                  <a:pos x="54" y="70"/>
                </a:cxn>
                <a:cxn ang="0">
                  <a:pos x="46" y="112"/>
                </a:cxn>
                <a:cxn ang="0">
                  <a:pos x="52" y="168"/>
                </a:cxn>
                <a:cxn ang="0">
                  <a:pos x="24" y="194"/>
                </a:cxn>
                <a:cxn ang="0">
                  <a:pos x="16" y="258"/>
                </a:cxn>
                <a:cxn ang="0">
                  <a:pos x="2" y="300"/>
                </a:cxn>
                <a:cxn ang="0">
                  <a:pos x="0" y="352"/>
                </a:cxn>
                <a:cxn ang="0">
                  <a:pos x="47" y="384"/>
                </a:cxn>
                <a:cxn ang="0">
                  <a:pos x="149" y="384"/>
                </a:cxn>
                <a:cxn ang="0">
                  <a:pos x="134" y="350"/>
                </a:cxn>
                <a:cxn ang="0">
                  <a:pos x="104" y="324"/>
                </a:cxn>
                <a:cxn ang="0">
                  <a:pos x="138" y="274"/>
                </a:cxn>
                <a:cxn ang="0">
                  <a:pos x="122" y="220"/>
                </a:cxn>
                <a:cxn ang="0">
                  <a:pos x="132" y="186"/>
                </a:cxn>
                <a:cxn ang="0">
                  <a:pos x="140" y="154"/>
                </a:cxn>
                <a:cxn ang="0">
                  <a:pos x="167" y="90"/>
                </a:cxn>
                <a:cxn ang="0">
                  <a:pos x="149" y="60"/>
                </a:cxn>
                <a:cxn ang="0">
                  <a:pos x="149" y="60"/>
                </a:cxn>
                <a:cxn ang="0">
                  <a:pos x="149" y="60"/>
                </a:cxn>
              </a:cxnLst>
              <a:rect l="0" t="0" r="r" b="b"/>
              <a:pathLst>
                <a:path w="167" h="384">
                  <a:moveTo>
                    <a:pt x="149" y="60"/>
                  </a:moveTo>
                  <a:lnTo>
                    <a:pt x="119" y="30"/>
                  </a:lnTo>
                  <a:lnTo>
                    <a:pt x="89" y="12"/>
                  </a:lnTo>
                  <a:lnTo>
                    <a:pt x="59" y="0"/>
                  </a:lnTo>
                  <a:lnTo>
                    <a:pt x="54" y="70"/>
                  </a:lnTo>
                  <a:lnTo>
                    <a:pt x="46" y="112"/>
                  </a:lnTo>
                  <a:lnTo>
                    <a:pt x="52" y="168"/>
                  </a:lnTo>
                  <a:lnTo>
                    <a:pt x="24" y="194"/>
                  </a:lnTo>
                  <a:lnTo>
                    <a:pt x="16" y="258"/>
                  </a:lnTo>
                  <a:lnTo>
                    <a:pt x="2" y="300"/>
                  </a:lnTo>
                  <a:lnTo>
                    <a:pt x="0" y="352"/>
                  </a:lnTo>
                  <a:lnTo>
                    <a:pt x="47" y="384"/>
                  </a:lnTo>
                  <a:lnTo>
                    <a:pt x="149" y="384"/>
                  </a:lnTo>
                  <a:lnTo>
                    <a:pt x="134" y="350"/>
                  </a:lnTo>
                  <a:lnTo>
                    <a:pt x="104" y="324"/>
                  </a:lnTo>
                  <a:lnTo>
                    <a:pt x="138" y="274"/>
                  </a:lnTo>
                  <a:lnTo>
                    <a:pt x="122" y="220"/>
                  </a:lnTo>
                  <a:lnTo>
                    <a:pt x="132" y="186"/>
                  </a:lnTo>
                  <a:lnTo>
                    <a:pt x="140" y="154"/>
                  </a:lnTo>
                  <a:lnTo>
                    <a:pt x="167" y="90"/>
                  </a:lnTo>
                  <a:lnTo>
                    <a:pt x="149" y="60"/>
                  </a:lnTo>
                  <a:lnTo>
                    <a:pt x="149" y="60"/>
                  </a:lnTo>
                  <a:lnTo>
                    <a:pt x="149" y="6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6027" name="Freeform 11"/>
            <p:cNvSpPr>
              <a:spLocks/>
            </p:cNvSpPr>
            <p:nvPr/>
          </p:nvSpPr>
          <p:spPr bwMode="ltGray">
            <a:xfrm>
              <a:off x="4100" y="4020"/>
              <a:ext cx="166" cy="300"/>
            </a:xfrm>
            <a:custGeom>
              <a:avLst/>
              <a:gdLst/>
              <a:ahLst/>
              <a:cxnLst>
                <a:cxn ang="0">
                  <a:pos x="136" y="12"/>
                </a:cxn>
                <a:cxn ang="0">
                  <a:pos x="100" y="0"/>
                </a:cxn>
                <a:cxn ang="0">
                  <a:pos x="78" y="64"/>
                </a:cxn>
                <a:cxn ang="0">
                  <a:pos x="70" y="126"/>
                </a:cxn>
                <a:cxn ang="0">
                  <a:pos x="46" y="184"/>
                </a:cxn>
                <a:cxn ang="0">
                  <a:pos x="58" y="232"/>
                </a:cxn>
                <a:cxn ang="0">
                  <a:pos x="38" y="268"/>
                </a:cxn>
                <a:cxn ang="0">
                  <a:pos x="0" y="300"/>
                </a:cxn>
                <a:cxn ang="0">
                  <a:pos x="160" y="300"/>
                </a:cxn>
                <a:cxn ang="0">
                  <a:pos x="136" y="272"/>
                </a:cxn>
                <a:cxn ang="0">
                  <a:pos x="98" y="234"/>
                </a:cxn>
                <a:cxn ang="0">
                  <a:pos x="130" y="188"/>
                </a:cxn>
                <a:cxn ang="0">
                  <a:pos x="138" y="134"/>
                </a:cxn>
                <a:cxn ang="0">
                  <a:pos x="144" y="94"/>
                </a:cxn>
                <a:cxn ang="0">
                  <a:pos x="164" y="60"/>
                </a:cxn>
                <a:cxn ang="0">
                  <a:pos x="166" y="0"/>
                </a:cxn>
                <a:cxn ang="0">
                  <a:pos x="136" y="12"/>
                </a:cxn>
                <a:cxn ang="0">
                  <a:pos x="136" y="12"/>
                </a:cxn>
                <a:cxn ang="0">
                  <a:pos x="136" y="12"/>
                </a:cxn>
              </a:cxnLst>
              <a:rect l="0" t="0" r="r" b="b"/>
              <a:pathLst>
                <a:path w="166" h="300">
                  <a:moveTo>
                    <a:pt x="136" y="12"/>
                  </a:moveTo>
                  <a:lnTo>
                    <a:pt x="100" y="0"/>
                  </a:lnTo>
                  <a:lnTo>
                    <a:pt x="78" y="64"/>
                  </a:lnTo>
                  <a:lnTo>
                    <a:pt x="70" y="126"/>
                  </a:lnTo>
                  <a:lnTo>
                    <a:pt x="46" y="184"/>
                  </a:lnTo>
                  <a:lnTo>
                    <a:pt x="58" y="232"/>
                  </a:lnTo>
                  <a:lnTo>
                    <a:pt x="38" y="268"/>
                  </a:lnTo>
                  <a:lnTo>
                    <a:pt x="0" y="300"/>
                  </a:lnTo>
                  <a:lnTo>
                    <a:pt x="160" y="300"/>
                  </a:lnTo>
                  <a:lnTo>
                    <a:pt x="136" y="272"/>
                  </a:lnTo>
                  <a:lnTo>
                    <a:pt x="98" y="234"/>
                  </a:lnTo>
                  <a:lnTo>
                    <a:pt x="130" y="188"/>
                  </a:lnTo>
                  <a:lnTo>
                    <a:pt x="138" y="134"/>
                  </a:lnTo>
                  <a:lnTo>
                    <a:pt x="144" y="94"/>
                  </a:lnTo>
                  <a:lnTo>
                    <a:pt x="164" y="60"/>
                  </a:lnTo>
                  <a:lnTo>
                    <a:pt x="166" y="0"/>
                  </a:lnTo>
                  <a:lnTo>
                    <a:pt x="136" y="12"/>
                  </a:lnTo>
                  <a:lnTo>
                    <a:pt x="136" y="12"/>
                  </a:lnTo>
                  <a:lnTo>
                    <a:pt x="136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6028" name="Freeform 12"/>
            <p:cNvSpPr>
              <a:spLocks/>
            </p:cNvSpPr>
            <p:nvPr/>
          </p:nvSpPr>
          <p:spPr bwMode="ltGray">
            <a:xfrm>
              <a:off x="3910" y="4038"/>
              <a:ext cx="237" cy="282"/>
            </a:xfrm>
            <a:custGeom>
              <a:avLst/>
              <a:gdLst/>
              <a:ahLst/>
              <a:cxnLst>
                <a:cxn ang="0">
                  <a:pos x="201" y="0"/>
                </a:cxn>
                <a:cxn ang="0">
                  <a:pos x="183" y="0"/>
                </a:cxn>
                <a:cxn ang="0">
                  <a:pos x="158" y="50"/>
                </a:cxn>
                <a:cxn ang="0">
                  <a:pos x="148" y="92"/>
                </a:cxn>
                <a:cxn ang="0">
                  <a:pos x="120" y="144"/>
                </a:cxn>
                <a:cxn ang="0">
                  <a:pos x="82" y="182"/>
                </a:cxn>
                <a:cxn ang="0">
                  <a:pos x="60" y="232"/>
                </a:cxn>
                <a:cxn ang="0">
                  <a:pos x="0" y="282"/>
                </a:cxn>
                <a:cxn ang="0">
                  <a:pos x="128" y="282"/>
                </a:cxn>
                <a:cxn ang="0">
                  <a:pos x="154" y="254"/>
                </a:cxn>
                <a:cxn ang="0">
                  <a:pos x="158" y="196"/>
                </a:cxn>
                <a:cxn ang="0">
                  <a:pos x="188" y="148"/>
                </a:cxn>
                <a:cxn ang="0">
                  <a:pos x="196" y="70"/>
                </a:cxn>
                <a:cxn ang="0">
                  <a:pos x="237" y="0"/>
                </a:cxn>
                <a:cxn ang="0">
                  <a:pos x="201" y="0"/>
                </a:cxn>
                <a:cxn ang="0">
                  <a:pos x="201" y="0"/>
                </a:cxn>
                <a:cxn ang="0">
                  <a:pos x="201" y="0"/>
                </a:cxn>
              </a:cxnLst>
              <a:rect l="0" t="0" r="r" b="b"/>
              <a:pathLst>
                <a:path w="237" h="282">
                  <a:moveTo>
                    <a:pt x="201" y="0"/>
                  </a:moveTo>
                  <a:lnTo>
                    <a:pt x="183" y="0"/>
                  </a:lnTo>
                  <a:lnTo>
                    <a:pt x="158" y="50"/>
                  </a:lnTo>
                  <a:lnTo>
                    <a:pt x="148" y="92"/>
                  </a:lnTo>
                  <a:lnTo>
                    <a:pt x="120" y="144"/>
                  </a:lnTo>
                  <a:lnTo>
                    <a:pt x="82" y="182"/>
                  </a:lnTo>
                  <a:lnTo>
                    <a:pt x="60" y="232"/>
                  </a:lnTo>
                  <a:lnTo>
                    <a:pt x="0" y="282"/>
                  </a:lnTo>
                  <a:lnTo>
                    <a:pt x="128" y="282"/>
                  </a:lnTo>
                  <a:lnTo>
                    <a:pt x="154" y="254"/>
                  </a:lnTo>
                  <a:lnTo>
                    <a:pt x="158" y="196"/>
                  </a:lnTo>
                  <a:lnTo>
                    <a:pt x="188" y="148"/>
                  </a:lnTo>
                  <a:lnTo>
                    <a:pt x="196" y="70"/>
                  </a:lnTo>
                  <a:lnTo>
                    <a:pt x="237" y="0"/>
                  </a:lnTo>
                  <a:lnTo>
                    <a:pt x="201" y="0"/>
                  </a:lnTo>
                  <a:lnTo>
                    <a:pt x="201" y="0"/>
                  </a:lnTo>
                  <a:lnTo>
                    <a:pt x="201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6029" name="Freeform 13"/>
            <p:cNvSpPr>
              <a:spLocks/>
            </p:cNvSpPr>
            <p:nvPr/>
          </p:nvSpPr>
          <p:spPr bwMode="ltGray">
            <a:xfrm>
              <a:off x="3674" y="4086"/>
              <a:ext cx="196" cy="234"/>
            </a:xfrm>
            <a:custGeom>
              <a:avLst/>
              <a:gdLst/>
              <a:ahLst/>
              <a:cxnLst>
                <a:cxn ang="0">
                  <a:pos x="167" y="54"/>
                </a:cxn>
                <a:cxn ang="0">
                  <a:pos x="113" y="24"/>
                </a:cxn>
                <a:cxn ang="0">
                  <a:pos x="83" y="0"/>
                </a:cxn>
                <a:cxn ang="0">
                  <a:pos x="80" y="62"/>
                </a:cxn>
                <a:cxn ang="0">
                  <a:pos x="58" y="100"/>
                </a:cxn>
                <a:cxn ang="0">
                  <a:pos x="54" y="160"/>
                </a:cxn>
                <a:cxn ang="0">
                  <a:pos x="36" y="202"/>
                </a:cxn>
                <a:cxn ang="0">
                  <a:pos x="0" y="234"/>
                </a:cxn>
                <a:cxn ang="0">
                  <a:pos x="146" y="234"/>
                </a:cxn>
                <a:cxn ang="0">
                  <a:pos x="170" y="198"/>
                </a:cxn>
                <a:cxn ang="0">
                  <a:pos x="158" y="138"/>
                </a:cxn>
                <a:cxn ang="0">
                  <a:pos x="196" y="100"/>
                </a:cxn>
                <a:cxn ang="0">
                  <a:pos x="191" y="54"/>
                </a:cxn>
                <a:cxn ang="0">
                  <a:pos x="167" y="54"/>
                </a:cxn>
                <a:cxn ang="0">
                  <a:pos x="167" y="54"/>
                </a:cxn>
                <a:cxn ang="0">
                  <a:pos x="167" y="54"/>
                </a:cxn>
              </a:cxnLst>
              <a:rect l="0" t="0" r="r" b="b"/>
              <a:pathLst>
                <a:path w="196" h="234">
                  <a:moveTo>
                    <a:pt x="167" y="54"/>
                  </a:moveTo>
                  <a:lnTo>
                    <a:pt x="113" y="24"/>
                  </a:lnTo>
                  <a:lnTo>
                    <a:pt x="83" y="0"/>
                  </a:lnTo>
                  <a:lnTo>
                    <a:pt x="80" y="62"/>
                  </a:lnTo>
                  <a:lnTo>
                    <a:pt x="58" y="100"/>
                  </a:lnTo>
                  <a:lnTo>
                    <a:pt x="54" y="160"/>
                  </a:lnTo>
                  <a:lnTo>
                    <a:pt x="36" y="202"/>
                  </a:lnTo>
                  <a:lnTo>
                    <a:pt x="0" y="234"/>
                  </a:lnTo>
                  <a:lnTo>
                    <a:pt x="146" y="234"/>
                  </a:lnTo>
                  <a:lnTo>
                    <a:pt x="170" y="198"/>
                  </a:lnTo>
                  <a:lnTo>
                    <a:pt x="158" y="138"/>
                  </a:lnTo>
                  <a:lnTo>
                    <a:pt x="196" y="100"/>
                  </a:lnTo>
                  <a:lnTo>
                    <a:pt x="191" y="54"/>
                  </a:lnTo>
                  <a:lnTo>
                    <a:pt x="167" y="54"/>
                  </a:lnTo>
                  <a:lnTo>
                    <a:pt x="167" y="54"/>
                  </a:lnTo>
                  <a:lnTo>
                    <a:pt x="167" y="54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6030" name="Freeform 14"/>
            <p:cNvSpPr>
              <a:spLocks/>
            </p:cNvSpPr>
            <p:nvPr/>
          </p:nvSpPr>
          <p:spPr bwMode="ltGray">
            <a:xfrm>
              <a:off x="3476" y="4068"/>
              <a:ext cx="190" cy="252"/>
            </a:xfrm>
            <a:custGeom>
              <a:avLst/>
              <a:gdLst/>
              <a:ahLst/>
              <a:cxnLst>
                <a:cxn ang="0">
                  <a:pos x="190" y="0"/>
                </a:cxn>
                <a:cxn ang="0">
                  <a:pos x="166" y="0"/>
                </a:cxn>
                <a:cxn ang="0">
                  <a:pos x="158" y="38"/>
                </a:cxn>
                <a:cxn ang="0">
                  <a:pos x="138" y="120"/>
                </a:cxn>
                <a:cxn ang="0">
                  <a:pos x="94" y="180"/>
                </a:cxn>
                <a:cxn ang="0">
                  <a:pos x="62" y="234"/>
                </a:cxn>
                <a:cxn ang="0">
                  <a:pos x="0" y="252"/>
                </a:cxn>
                <a:cxn ang="0">
                  <a:pos x="128" y="252"/>
                </a:cxn>
                <a:cxn ang="0">
                  <a:pos x="142" y="188"/>
                </a:cxn>
                <a:cxn ang="0">
                  <a:pos x="186" y="90"/>
                </a:cxn>
                <a:cxn ang="0">
                  <a:pos x="190" y="38"/>
                </a:cxn>
                <a:cxn ang="0">
                  <a:pos x="190" y="0"/>
                </a:cxn>
                <a:cxn ang="0">
                  <a:pos x="190" y="0"/>
                </a:cxn>
                <a:cxn ang="0">
                  <a:pos x="190" y="0"/>
                </a:cxn>
                <a:cxn ang="0">
                  <a:pos x="190" y="0"/>
                </a:cxn>
              </a:cxnLst>
              <a:rect l="0" t="0" r="r" b="b"/>
              <a:pathLst>
                <a:path w="190" h="252">
                  <a:moveTo>
                    <a:pt x="190" y="0"/>
                  </a:moveTo>
                  <a:lnTo>
                    <a:pt x="166" y="0"/>
                  </a:lnTo>
                  <a:lnTo>
                    <a:pt x="158" y="38"/>
                  </a:lnTo>
                  <a:lnTo>
                    <a:pt x="138" y="120"/>
                  </a:lnTo>
                  <a:lnTo>
                    <a:pt x="94" y="180"/>
                  </a:lnTo>
                  <a:lnTo>
                    <a:pt x="62" y="234"/>
                  </a:lnTo>
                  <a:lnTo>
                    <a:pt x="0" y="252"/>
                  </a:lnTo>
                  <a:lnTo>
                    <a:pt x="128" y="252"/>
                  </a:lnTo>
                  <a:lnTo>
                    <a:pt x="142" y="188"/>
                  </a:lnTo>
                  <a:lnTo>
                    <a:pt x="186" y="90"/>
                  </a:lnTo>
                  <a:lnTo>
                    <a:pt x="190" y="38"/>
                  </a:lnTo>
                  <a:lnTo>
                    <a:pt x="190" y="0"/>
                  </a:lnTo>
                  <a:lnTo>
                    <a:pt x="190" y="0"/>
                  </a:lnTo>
                  <a:lnTo>
                    <a:pt x="190" y="0"/>
                  </a:lnTo>
                  <a:lnTo>
                    <a:pt x="190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6031" name="Freeform 15"/>
            <p:cNvSpPr>
              <a:spLocks/>
            </p:cNvSpPr>
            <p:nvPr/>
          </p:nvSpPr>
          <p:spPr bwMode="ltGray">
            <a:xfrm>
              <a:off x="3170" y="4188"/>
              <a:ext cx="230" cy="132"/>
            </a:xfrm>
            <a:custGeom>
              <a:avLst/>
              <a:gdLst/>
              <a:ahLst/>
              <a:cxnLst>
                <a:cxn ang="0">
                  <a:pos x="197" y="0"/>
                </a:cxn>
                <a:cxn ang="0">
                  <a:pos x="191" y="0"/>
                </a:cxn>
                <a:cxn ang="0">
                  <a:pos x="185" y="0"/>
                </a:cxn>
                <a:cxn ang="0">
                  <a:pos x="173" y="0"/>
                </a:cxn>
                <a:cxn ang="0">
                  <a:pos x="161" y="0"/>
                </a:cxn>
                <a:cxn ang="0">
                  <a:pos x="155" y="0"/>
                </a:cxn>
                <a:cxn ang="0">
                  <a:pos x="138" y="6"/>
                </a:cxn>
                <a:cxn ang="0">
                  <a:pos x="132" y="6"/>
                </a:cxn>
                <a:cxn ang="0">
                  <a:pos x="35" y="18"/>
                </a:cxn>
                <a:cxn ang="0">
                  <a:pos x="11" y="30"/>
                </a:cxn>
                <a:cxn ang="0">
                  <a:pos x="23" y="54"/>
                </a:cxn>
                <a:cxn ang="0">
                  <a:pos x="0" y="100"/>
                </a:cxn>
                <a:cxn ang="0">
                  <a:pos x="0" y="132"/>
                </a:cxn>
                <a:cxn ang="0">
                  <a:pos x="162" y="132"/>
                </a:cxn>
                <a:cxn ang="0">
                  <a:pos x="204" y="88"/>
                </a:cxn>
                <a:cxn ang="0">
                  <a:pos x="230" y="46"/>
                </a:cxn>
                <a:cxn ang="0">
                  <a:pos x="214" y="24"/>
                </a:cxn>
                <a:cxn ang="0">
                  <a:pos x="215" y="0"/>
                </a:cxn>
                <a:cxn ang="0">
                  <a:pos x="209" y="0"/>
                </a:cxn>
                <a:cxn ang="0">
                  <a:pos x="203" y="0"/>
                </a:cxn>
                <a:cxn ang="0">
                  <a:pos x="203" y="0"/>
                </a:cxn>
                <a:cxn ang="0">
                  <a:pos x="197" y="0"/>
                </a:cxn>
                <a:cxn ang="0">
                  <a:pos x="197" y="0"/>
                </a:cxn>
                <a:cxn ang="0">
                  <a:pos x="197" y="0"/>
                </a:cxn>
              </a:cxnLst>
              <a:rect l="0" t="0" r="r" b="b"/>
              <a:pathLst>
                <a:path w="230" h="132">
                  <a:moveTo>
                    <a:pt x="197" y="0"/>
                  </a:moveTo>
                  <a:lnTo>
                    <a:pt x="191" y="0"/>
                  </a:lnTo>
                  <a:lnTo>
                    <a:pt x="185" y="0"/>
                  </a:lnTo>
                  <a:lnTo>
                    <a:pt x="173" y="0"/>
                  </a:lnTo>
                  <a:lnTo>
                    <a:pt x="161" y="0"/>
                  </a:lnTo>
                  <a:lnTo>
                    <a:pt x="155" y="0"/>
                  </a:lnTo>
                  <a:lnTo>
                    <a:pt x="138" y="6"/>
                  </a:lnTo>
                  <a:lnTo>
                    <a:pt x="132" y="6"/>
                  </a:lnTo>
                  <a:lnTo>
                    <a:pt x="35" y="18"/>
                  </a:lnTo>
                  <a:lnTo>
                    <a:pt x="11" y="30"/>
                  </a:lnTo>
                  <a:lnTo>
                    <a:pt x="23" y="54"/>
                  </a:lnTo>
                  <a:lnTo>
                    <a:pt x="0" y="100"/>
                  </a:lnTo>
                  <a:lnTo>
                    <a:pt x="0" y="132"/>
                  </a:lnTo>
                  <a:lnTo>
                    <a:pt x="162" y="132"/>
                  </a:lnTo>
                  <a:lnTo>
                    <a:pt x="204" y="88"/>
                  </a:lnTo>
                  <a:lnTo>
                    <a:pt x="230" y="46"/>
                  </a:lnTo>
                  <a:lnTo>
                    <a:pt x="214" y="24"/>
                  </a:lnTo>
                  <a:lnTo>
                    <a:pt x="215" y="0"/>
                  </a:lnTo>
                  <a:lnTo>
                    <a:pt x="209" y="0"/>
                  </a:lnTo>
                  <a:lnTo>
                    <a:pt x="203" y="0"/>
                  </a:lnTo>
                  <a:lnTo>
                    <a:pt x="203" y="0"/>
                  </a:lnTo>
                  <a:lnTo>
                    <a:pt x="197" y="0"/>
                  </a:lnTo>
                  <a:lnTo>
                    <a:pt x="197" y="0"/>
                  </a:lnTo>
                  <a:lnTo>
                    <a:pt x="197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6032" name="Freeform 16"/>
            <p:cNvSpPr>
              <a:spLocks/>
            </p:cNvSpPr>
            <p:nvPr/>
          </p:nvSpPr>
          <p:spPr bwMode="ltGray">
            <a:xfrm>
              <a:off x="3044" y="4218"/>
              <a:ext cx="89" cy="102"/>
            </a:xfrm>
            <a:custGeom>
              <a:avLst/>
              <a:gdLst/>
              <a:ahLst/>
              <a:cxnLst>
                <a:cxn ang="0">
                  <a:pos x="71" y="0"/>
                </a:cxn>
                <a:cxn ang="0">
                  <a:pos x="66" y="48"/>
                </a:cxn>
                <a:cxn ang="0">
                  <a:pos x="30" y="72"/>
                </a:cxn>
                <a:cxn ang="0">
                  <a:pos x="0" y="102"/>
                </a:cxn>
                <a:cxn ang="0">
                  <a:pos x="66" y="102"/>
                </a:cxn>
                <a:cxn ang="0">
                  <a:pos x="88" y="56"/>
                </a:cxn>
                <a:cxn ang="0">
                  <a:pos x="89" y="6"/>
                </a:cxn>
                <a:cxn ang="0">
                  <a:pos x="71" y="0"/>
                </a:cxn>
                <a:cxn ang="0">
                  <a:pos x="71" y="0"/>
                </a:cxn>
                <a:cxn ang="0">
                  <a:pos x="71" y="0"/>
                </a:cxn>
              </a:cxnLst>
              <a:rect l="0" t="0" r="r" b="b"/>
              <a:pathLst>
                <a:path w="89" h="102">
                  <a:moveTo>
                    <a:pt x="71" y="0"/>
                  </a:moveTo>
                  <a:lnTo>
                    <a:pt x="66" y="48"/>
                  </a:lnTo>
                  <a:lnTo>
                    <a:pt x="30" y="72"/>
                  </a:lnTo>
                  <a:lnTo>
                    <a:pt x="0" y="102"/>
                  </a:lnTo>
                  <a:lnTo>
                    <a:pt x="66" y="102"/>
                  </a:lnTo>
                  <a:lnTo>
                    <a:pt x="88" y="56"/>
                  </a:lnTo>
                  <a:lnTo>
                    <a:pt x="89" y="6"/>
                  </a:lnTo>
                  <a:lnTo>
                    <a:pt x="71" y="0"/>
                  </a:lnTo>
                  <a:lnTo>
                    <a:pt x="71" y="0"/>
                  </a:lnTo>
                  <a:lnTo>
                    <a:pt x="71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6033" name="Freeform 17"/>
            <p:cNvSpPr>
              <a:spLocks/>
            </p:cNvSpPr>
            <p:nvPr/>
          </p:nvSpPr>
          <p:spPr bwMode="ltGray">
            <a:xfrm>
              <a:off x="5482" y="3367"/>
              <a:ext cx="278" cy="953"/>
            </a:xfrm>
            <a:custGeom>
              <a:avLst/>
              <a:gdLst/>
              <a:ahLst/>
              <a:cxnLst>
                <a:cxn ang="0">
                  <a:pos x="278" y="24"/>
                </a:cxn>
                <a:cxn ang="0">
                  <a:pos x="272" y="24"/>
                </a:cxn>
                <a:cxn ang="0">
                  <a:pos x="272" y="18"/>
                </a:cxn>
                <a:cxn ang="0">
                  <a:pos x="266" y="18"/>
                </a:cxn>
                <a:cxn ang="0">
                  <a:pos x="254" y="12"/>
                </a:cxn>
                <a:cxn ang="0">
                  <a:pos x="236" y="6"/>
                </a:cxn>
                <a:cxn ang="0">
                  <a:pos x="212" y="0"/>
                </a:cxn>
                <a:cxn ang="0">
                  <a:pos x="206" y="6"/>
                </a:cxn>
                <a:cxn ang="0">
                  <a:pos x="198" y="129"/>
                </a:cxn>
                <a:cxn ang="0">
                  <a:pos x="184" y="209"/>
                </a:cxn>
                <a:cxn ang="0">
                  <a:pos x="182" y="249"/>
                </a:cxn>
                <a:cxn ang="0">
                  <a:pos x="200" y="339"/>
                </a:cxn>
                <a:cxn ang="0">
                  <a:pos x="186" y="481"/>
                </a:cxn>
                <a:cxn ang="0">
                  <a:pos x="176" y="521"/>
                </a:cxn>
                <a:cxn ang="0">
                  <a:pos x="156" y="601"/>
                </a:cxn>
                <a:cxn ang="0">
                  <a:pos x="172" y="681"/>
                </a:cxn>
                <a:cxn ang="0">
                  <a:pos x="138" y="765"/>
                </a:cxn>
                <a:cxn ang="0">
                  <a:pos x="96" y="847"/>
                </a:cxn>
                <a:cxn ang="0">
                  <a:pos x="50" y="899"/>
                </a:cxn>
                <a:cxn ang="0">
                  <a:pos x="0" y="953"/>
                </a:cxn>
                <a:cxn ang="0">
                  <a:pos x="278" y="953"/>
                </a:cxn>
                <a:cxn ang="0">
                  <a:pos x="278" y="24"/>
                </a:cxn>
                <a:cxn ang="0">
                  <a:pos x="278" y="24"/>
                </a:cxn>
                <a:cxn ang="0">
                  <a:pos x="278" y="24"/>
                </a:cxn>
              </a:cxnLst>
              <a:rect l="0" t="0" r="r" b="b"/>
              <a:pathLst>
                <a:path w="278" h="953">
                  <a:moveTo>
                    <a:pt x="278" y="24"/>
                  </a:moveTo>
                  <a:lnTo>
                    <a:pt x="272" y="24"/>
                  </a:lnTo>
                  <a:lnTo>
                    <a:pt x="272" y="18"/>
                  </a:lnTo>
                  <a:lnTo>
                    <a:pt x="266" y="18"/>
                  </a:lnTo>
                  <a:lnTo>
                    <a:pt x="254" y="12"/>
                  </a:lnTo>
                  <a:lnTo>
                    <a:pt x="236" y="6"/>
                  </a:lnTo>
                  <a:lnTo>
                    <a:pt x="212" y="0"/>
                  </a:lnTo>
                  <a:lnTo>
                    <a:pt x="206" y="6"/>
                  </a:lnTo>
                  <a:lnTo>
                    <a:pt x="198" y="129"/>
                  </a:lnTo>
                  <a:lnTo>
                    <a:pt x="184" y="209"/>
                  </a:lnTo>
                  <a:lnTo>
                    <a:pt x="182" y="249"/>
                  </a:lnTo>
                  <a:lnTo>
                    <a:pt x="200" y="339"/>
                  </a:lnTo>
                  <a:lnTo>
                    <a:pt x="186" y="481"/>
                  </a:lnTo>
                  <a:lnTo>
                    <a:pt x="176" y="521"/>
                  </a:lnTo>
                  <a:lnTo>
                    <a:pt x="156" y="601"/>
                  </a:lnTo>
                  <a:lnTo>
                    <a:pt x="172" y="681"/>
                  </a:lnTo>
                  <a:lnTo>
                    <a:pt x="138" y="765"/>
                  </a:lnTo>
                  <a:lnTo>
                    <a:pt x="96" y="847"/>
                  </a:lnTo>
                  <a:lnTo>
                    <a:pt x="50" y="899"/>
                  </a:lnTo>
                  <a:lnTo>
                    <a:pt x="0" y="953"/>
                  </a:lnTo>
                  <a:lnTo>
                    <a:pt x="278" y="953"/>
                  </a:lnTo>
                  <a:lnTo>
                    <a:pt x="278" y="24"/>
                  </a:lnTo>
                  <a:lnTo>
                    <a:pt x="278" y="24"/>
                  </a:lnTo>
                  <a:lnTo>
                    <a:pt x="278" y="24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86034" name="Rectangle 18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86035" name="Rectangle 1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86036" name="Rectangle 2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86037" name="Rectangle 2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fld id="{2483937E-F747-4D36-9A6E-5C450F2965B0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86038" name="Rectangle 2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90" r:id="rId1"/>
    <p:sldLayoutId id="2147483745" r:id="rId2"/>
    <p:sldLayoutId id="2147483746" r:id="rId3"/>
    <p:sldLayoutId id="2147483747" r:id="rId4"/>
    <p:sldLayoutId id="2147483748" r:id="rId5"/>
    <p:sldLayoutId id="2147483749" r:id="rId6"/>
    <p:sldLayoutId id="2147483750" r:id="rId7"/>
    <p:sldLayoutId id="2147483751" r:id="rId8"/>
    <p:sldLayoutId id="2147483752" r:id="rId9"/>
    <p:sldLayoutId id="2147483753" r:id="rId10"/>
    <p:sldLayoutId id="2147483754" r:id="rId11"/>
  </p:sldLayoutIdLst>
  <p:transition advTm="1500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8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8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60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60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60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860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60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60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860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860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860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3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8603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603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603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3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8603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8603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603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6034" grpId="0"/>
      <p:bldP spid="86038" grpId="0" build="p">
        <p:tmplLst>
          <p:tmpl lvl="1">
            <p:tnLst>
              <p:par>
                <p:cTn presetID="40" presetClass="entr" presetSubtype="0" fill="hold" nodeType="click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603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86038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8603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-.1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8603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2">
            <p:tnLst>
              <p:par>
                <p:cTn presetID="40" presetClass="entr" presetSubtype="0" fill="hold" nodeType="with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603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86038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8603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-.1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8603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3">
            <p:tnLst>
              <p:par>
                <p:cTn presetID="40" presetClass="entr" presetSubtype="0" fill="hold" nodeType="with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603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86038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8603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-.1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8603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4">
            <p:tnLst>
              <p:par>
                <p:cTn presetID="40" presetClass="entr" presetSubtype="0" fill="hold" nodeType="with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603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86038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8603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-.1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8603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5">
            <p:tnLst>
              <p:par>
                <p:cTn presetID="40" presetClass="entr" presetSubtype="0" fill="hold" nodeType="with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603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86038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8603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-.1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8603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u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u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Freeform 2"/>
          <p:cNvSpPr>
            <a:spLocks/>
          </p:cNvSpPr>
          <p:nvPr/>
        </p:nvSpPr>
        <p:spPr bwMode="hidden">
          <a:xfrm>
            <a:off x="6627813" y="6429375"/>
            <a:ext cx="285750" cy="209550"/>
          </a:xfrm>
          <a:custGeom>
            <a:avLst/>
            <a:gdLst/>
            <a:ahLst/>
            <a:cxnLst>
              <a:cxn ang="0">
                <a:pos x="0" y="132"/>
              </a:cxn>
              <a:cxn ang="0">
                <a:pos x="29" y="132"/>
              </a:cxn>
              <a:cxn ang="0">
                <a:pos x="77" y="108"/>
              </a:cxn>
              <a:cxn ang="0">
                <a:pos x="119" y="78"/>
              </a:cxn>
              <a:cxn ang="0">
                <a:pos x="155" y="48"/>
              </a:cxn>
              <a:cxn ang="0">
                <a:pos x="179" y="12"/>
              </a:cxn>
              <a:cxn ang="0">
                <a:pos x="173" y="6"/>
              </a:cxn>
              <a:cxn ang="0">
                <a:pos x="167" y="0"/>
              </a:cxn>
              <a:cxn ang="0">
                <a:pos x="137" y="42"/>
              </a:cxn>
              <a:cxn ang="0">
                <a:pos x="101" y="78"/>
              </a:cxn>
              <a:cxn ang="0">
                <a:pos x="53" y="108"/>
              </a:cxn>
              <a:cxn ang="0">
                <a:pos x="0" y="132"/>
              </a:cxn>
              <a:cxn ang="0">
                <a:pos x="0" y="132"/>
              </a:cxn>
            </a:cxnLst>
            <a:rect l="0" t="0" r="r" b="b"/>
            <a:pathLst>
              <a:path w="179" h="132">
                <a:moveTo>
                  <a:pt x="0" y="132"/>
                </a:moveTo>
                <a:lnTo>
                  <a:pt x="29" y="132"/>
                </a:lnTo>
                <a:lnTo>
                  <a:pt x="77" y="108"/>
                </a:lnTo>
                <a:lnTo>
                  <a:pt x="119" y="78"/>
                </a:lnTo>
                <a:lnTo>
                  <a:pt x="155" y="48"/>
                </a:lnTo>
                <a:lnTo>
                  <a:pt x="179" y="12"/>
                </a:lnTo>
                <a:lnTo>
                  <a:pt x="173" y="6"/>
                </a:lnTo>
                <a:lnTo>
                  <a:pt x="167" y="0"/>
                </a:lnTo>
                <a:lnTo>
                  <a:pt x="137" y="42"/>
                </a:lnTo>
                <a:lnTo>
                  <a:pt x="101" y="78"/>
                </a:lnTo>
                <a:lnTo>
                  <a:pt x="53" y="108"/>
                </a:lnTo>
                <a:lnTo>
                  <a:pt x="0" y="132"/>
                </a:lnTo>
                <a:lnTo>
                  <a:pt x="0" y="132"/>
                </a:lnTo>
                <a:close/>
              </a:path>
            </a:pathLst>
          </a:custGeom>
          <a:gradFill rotWithShape="0">
            <a:gsLst>
              <a:gs pos="0">
                <a:schemeClr val="accent2"/>
              </a:gs>
              <a:gs pos="100000">
                <a:schemeClr val="accent2">
                  <a:gamma/>
                  <a:shade val="87843"/>
                  <a:invGamma/>
                </a:schemeClr>
              </a:gs>
            </a:gsLst>
            <a:lin ang="189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grpSp>
        <p:nvGrpSpPr>
          <p:cNvPr id="92163" name="Group 3"/>
          <p:cNvGrpSpPr>
            <a:grpSpLocks/>
          </p:cNvGrpSpPr>
          <p:nvPr/>
        </p:nvGrpSpPr>
        <p:grpSpPr bwMode="auto">
          <a:xfrm>
            <a:off x="3175" y="4267200"/>
            <a:ext cx="9140825" cy="2590800"/>
            <a:chOff x="2" y="2688"/>
            <a:chExt cx="5758" cy="1632"/>
          </a:xfrm>
        </p:grpSpPr>
        <p:sp>
          <p:nvSpPr>
            <p:cNvPr id="92164" name="Freeform 4"/>
            <p:cNvSpPr>
              <a:spLocks/>
            </p:cNvSpPr>
            <p:nvPr/>
          </p:nvSpPr>
          <p:spPr bwMode="hidden">
            <a:xfrm>
              <a:off x="2" y="2688"/>
              <a:ext cx="5758" cy="1632"/>
            </a:xfrm>
            <a:custGeom>
              <a:avLst/>
              <a:gdLst/>
              <a:ahLst/>
              <a:cxnLst>
                <a:cxn ang="0">
                  <a:pos x="5740" y="4316"/>
                </a:cxn>
                <a:cxn ang="0">
                  <a:pos x="0" y="4316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4316"/>
                </a:cxn>
                <a:cxn ang="0">
                  <a:pos x="5740" y="4316"/>
                </a:cxn>
              </a:cxnLst>
              <a:rect l="0" t="0" r="r" b="b"/>
              <a:pathLst>
                <a:path w="5740" h="4316">
                  <a:moveTo>
                    <a:pt x="5740" y="4316"/>
                  </a:moveTo>
                  <a:lnTo>
                    <a:pt x="0" y="4316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4316"/>
                  </a:lnTo>
                  <a:lnTo>
                    <a:pt x="5740" y="431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92165" name="Group 5"/>
            <p:cNvGrpSpPr>
              <a:grpSpLocks/>
            </p:cNvGrpSpPr>
            <p:nvPr userDrawn="1"/>
          </p:nvGrpSpPr>
          <p:grpSpPr bwMode="auto">
            <a:xfrm>
              <a:off x="3528" y="3715"/>
              <a:ext cx="792" cy="521"/>
              <a:chOff x="3527" y="3715"/>
              <a:chExt cx="792" cy="521"/>
            </a:xfrm>
          </p:grpSpPr>
          <p:sp>
            <p:nvSpPr>
              <p:cNvPr id="92166" name="Oval 6"/>
              <p:cNvSpPr>
                <a:spLocks noChangeArrowheads="1"/>
              </p:cNvSpPr>
              <p:nvPr/>
            </p:nvSpPr>
            <p:spPr bwMode="hidden">
              <a:xfrm>
                <a:off x="3686" y="3810"/>
                <a:ext cx="532" cy="32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2167" name="Oval 7"/>
              <p:cNvSpPr>
                <a:spLocks noChangeArrowheads="1"/>
              </p:cNvSpPr>
              <p:nvPr/>
            </p:nvSpPr>
            <p:spPr bwMode="hidden">
              <a:xfrm>
                <a:off x="3726" y="3840"/>
                <a:ext cx="452" cy="275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2168" name="Oval 8"/>
              <p:cNvSpPr>
                <a:spLocks noChangeArrowheads="1"/>
              </p:cNvSpPr>
              <p:nvPr/>
            </p:nvSpPr>
            <p:spPr bwMode="hidden">
              <a:xfrm>
                <a:off x="3782" y="3872"/>
                <a:ext cx="344" cy="2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2169" name="Oval 9"/>
              <p:cNvSpPr>
                <a:spLocks noChangeArrowheads="1"/>
              </p:cNvSpPr>
              <p:nvPr/>
            </p:nvSpPr>
            <p:spPr bwMode="hidden">
              <a:xfrm>
                <a:off x="3822" y="3896"/>
                <a:ext cx="262" cy="15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2170" name="Oval 10"/>
              <p:cNvSpPr>
                <a:spLocks noChangeArrowheads="1"/>
              </p:cNvSpPr>
              <p:nvPr/>
            </p:nvSpPr>
            <p:spPr bwMode="hidden">
              <a:xfrm>
                <a:off x="3856" y="3922"/>
                <a:ext cx="192" cy="1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2171" name="Freeform 11"/>
              <p:cNvSpPr>
                <a:spLocks/>
              </p:cNvSpPr>
              <p:nvPr/>
            </p:nvSpPr>
            <p:spPr bwMode="hidden">
              <a:xfrm>
                <a:off x="3575" y="3715"/>
                <a:ext cx="383" cy="161"/>
              </a:xfrm>
              <a:custGeom>
                <a:avLst/>
                <a:gdLst/>
                <a:ahLst/>
                <a:cxnLst>
                  <a:cxn ang="0">
                    <a:pos x="376" y="12"/>
                  </a:cxn>
                  <a:cxn ang="0">
                    <a:pos x="257" y="24"/>
                  </a:cxn>
                  <a:cxn ang="0">
                    <a:pos x="149" y="54"/>
                  </a:cxn>
                  <a:cxn ang="0">
                    <a:pos x="101" y="77"/>
                  </a:cxn>
                  <a:cxn ang="0">
                    <a:pos x="59" y="101"/>
                  </a:cxn>
                  <a:cxn ang="0">
                    <a:pos x="24" y="131"/>
                  </a:cxn>
                  <a:cxn ang="0">
                    <a:pos x="0" y="161"/>
                  </a:cxn>
                  <a:cxn ang="0">
                    <a:pos x="0" y="137"/>
                  </a:cxn>
                  <a:cxn ang="0">
                    <a:pos x="29" y="107"/>
                  </a:cxn>
                  <a:cxn ang="0">
                    <a:pos x="65" y="83"/>
                  </a:cxn>
                  <a:cxn ang="0">
                    <a:pos x="155" y="36"/>
                  </a:cxn>
                  <a:cxn ang="0">
                    <a:pos x="257" y="12"/>
                  </a:cxn>
                  <a:cxn ang="0">
                    <a:pos x="376" y="0"/>
                  </a:cxn>
                  <a:cxn ang="0">
                    <a:pos x="376" y="0"/>
                  </a:cxn>
                  <a:cxn ang="0">
                    <a:pos x="382" y="0"/>
                  </a:cxn>
                  <a:cxn ang="0">
                    <a:pos x="382" y="12"/>
                  </a:cxn>
                  <a:cxn ang="0">
                    <a:pos x="376" y="12"/>
                  </a:cxn>
                  <a:cxn ang="0">
                    <a:pos x="376" y="12"/>
                  </a:cxn>
                  <a:cxn ang="0">
                    <a:pos x="376" y="12"/>
                  </a:cxn>
                </a:cxnLst>
                <a:rect l="0" t="0" r="r" b="b"/>
                <a:pathLst>
                  <a:path w="382" h="161">
                    <a:moveTo>
                      <a:pt x="376" y="12"/>
                    </a:moveTo>
                    <a:lnTo>
                      <a:pt x="257" y="24"/>
                    </a:lnTo>
                    <a:lnTo>
                      <a:pt x="149" y="54"/>
                    </a:lnTo>
                    <a:lnTo>
                      <a:pt x="101" y="77"/>
                    </a:lnTo>
                    <a:lnTo>
                      <a:pt x="59" y="101"/>
                    </a:lnTo>
                    <a:lnTo>
                      <a:pt x="24" y="131"/>
                    </a:lnTo>
                    <a:lnTo>
                      <a:pt x="0" y="161"/>
                    </a:lnTo>
                    <a:lnTo>
                      <a:pt x="0" y="137"/>
                    </a:lnTo>
                    <a:lnTo>
                      <a:pt x="29" y="107"/>
                    </a:lnTo>
                    <a:lnTo>
                      <a:pt x="65" y="83"/>
                    </a:lnTo>
                    <a:lnTo>
                      <a:pt x="155" y="36"/>
                    </a:lnTo>
                    <a:lnTo>
                      <a:pt x="257" y="12"/>
                    </a:lnTo>
                    <a:lnTo>
                      <a:pt x="376" y="0"/>
                    </a:lnTo>
                    <a:lnTo>
                      <a:pt x="376" y="0"/>
                    </a:lnTo>
                    <a:lnTo>
                      <a:pt x="382" y="0"/>
                    </a:lnTo>
                    <a:lnTo>
                      <a:pt x="382" y="12"/>
                    </a:lnTo>
                    <a:lnTo>
                      <a:pt x="376" y="12"/>
                    </a:lnTo>
                    <a:lnTo>
                      <a:pt x="376" y="12"/>
                    </a:lnTo>
                    <a:lnTo>
                      <a:pt x="376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2172" name="Freeform 12"/>
              <p:cNvSpPr>
                <a:spLocks/>
              </p:cNvSpPr>
              <p:nvPr/>
            </p:nvSpPr>
            <p:spPr bwMode="hidden">
              <a:xfrm>
                <a:off x="3695" y="4170"/>
                <a:ext cx="444" cy="66"/>
              </a:xfrm>
              <a:custGeom>
                <a:avLst/>
                <a:gdLst/>
                <a:ahLst/>
                <a:cxnLst>
                  <a:cxn ang="0">
                    <a:pos x="257" y="54"/>
                  </a:cxn>
                  <a:cxn ang="0">
                    <a:pos x="353" y="48"/>
                  </a:cxn>
                  <a:cxn ang="0">
                    <a:pos x="443" y="24"/>
                  </a:cxn>
                  <a:cxn ang="0">
                    <a:pos x="443" y="36"/>
                  </a:cxn>
                  <a:cxn ang="0">
                    <a:pos x="353" y="60"/>
                  </a:cxn>
                  <a:cxn ang="0">
                    <a:pos x="257" y="66"/>
                  </a:cxn>
                  <a:cxn ang="0">
                    <a:pos x="186" y="60"/>
                  </a:cxn>
                  <a:cxn ang="0">
                    <a:pos x="120" y="48"/>
                  </a:cxn>
                  <a:cxn ang="0">
                    <a:pos x="60" y="36"/>
                  </a:cxn>
                  <a:cxn ang="0">
                    <a:pos x="0" y="12"/>
                  </a:cxn>
                  <a:cxn ang="0">
                    <a:pos x="0" y="0"/>
                  </a:cxn>
                  <a:cxn ang="0">
                    <a:pos x="54" y="24"/>
                  </a:cxn>
                  <a:cxn ang="0">
                    <a:pos x="120" y="36"/>
                  </a:cxn>
                  <a:cxn ang="0">
                    <a:pos x="186" y="48"/>
                  </a:cxn>
                  <a:cxn ang="0">
                    <a:pos x="257" y="54"/>
                  </a:cxn>
                  <a:cxn ang="0">
                    <a:pos x="257" y="54"/>
                  </a:cxn>
                </a:cxnLst>
                <a:rect l="0" t="0" r="r" b="b"/>
                <a:pathLst>
                  <a:path w="443" h="66">
                    <a:moveTo>
                      <a:pt x="257" y="54"/>
                    </a:moveTo>
                    <a:lnTo>
                      <a:pt x="353" y="48"/>
                    </a:lnTo>
                    <a:lnTo>
                      <a:pt x="443" y="24"/>
                    </a:lnTo>
                    <a:lnTo>
                      <a:pt x="443" y="36"/>
                    </a:lnTo>
                    <a:lnTo>
                      <a:pt x="353" y="60"/>
                    </a:lnTo>
                    <a:lnTo>
                      <a:pt x="257" y="66"/>
                    </a:lnTo>
                    <a:lnTo>
                      <a:pt x="186" y="60"/>
                    </a:lnTo>
                    <a:lnTo>
                      <a:pt x="120" y="48"/>
                    </a:lnTo>
                    <a:lnTo>
                      <a:pt x="60" y="36"/>
                    </a:lnTo>
                    <a:lnTo>
                      <a:pt x="0" y="12"/>
                    </a:lnTo>
                    <a:lnTo>
                      <a:pt x="0" y="0"/>
                    </a:lnTo>
                    <a:lnTo>
                      <a:pt x="54" y="24"/>
                    </a:lnTo>
                    <a:lnTo>
                      <a:pt x="120" y="36"/>
                    </a:lnTo>
                    <a:lnTo>
                      <a:pt x="186" y="48"/>
                    </a:lnTo>
                    <a:lnTo>
                      <a:pt x="257" y="54"/>
                    </a:lnTo>
                    <a:lnTo>
                      <a:pt x="257" y="5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84706"/>
                      <a:invGamma/>
                    </a:schemeClr>
                  </a:gs>
                  <a:gs pos="100000">
                    <a:schemeClr val="accent2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2173" name="Freeform 13"/>
              <p:cNvSpPr>
                <a:spLocks/>
              </p:cNvSpPr>
              <p:nvPr/>
            </p:nvSpPr>
            <p:spPr bwMode="hidden">
              <a:xfrm>
                <a:off x="3527" y="3906"/>
                <a:ext cx="89" cy="216"/>
              </a:xfrm>
              <a:custGeom>
                <a:avLst/>
                <a:gdLst/>
                <a:ahLst/>
                <a:cxnLst>
                  <a:cxn ang="0">
                    <a:pos x="12" y="66"/>
                  </a:cxn>
                  <a:cxn ang="0">
                    <a:pos x="18" y="108"/>
                  </a:cxn>
                  <a:cxn ang="0">
                    <a:pos x="36" y="144"/>
                  </a:cxn>
                  <a:cxn ang="0">
                    <a:pos x="60" y="180"/>
                  </a:cxn>
                  <a:cxn ang="0">
                    <a:pos x="89" y="216"/>
                  </a:cxn>
                  <a:cxn ang="0">
                    <a:pos x="72" y="216"/>
                  </a:cxn>
                  <a:cxn ang="0">
                    <a:pos x="42" y="180"/>
                  </a:cxn>
                  <a:cxn ang="0">
                    <a:pos x="18" y="144"/>
                  </a:cxn>
                  <a:cxn ang="0">
                    <a:pos x="6" y="108"/>
                  </a:cxn>
                  <a:cxn ang="0">
                    <a:pos x="0" y="66"/>
                  </a:cxn>
                  <a:cxn ang="0">
                    <a:pos x="0" y="30"/>
                  </a:cxn>
                  <a:cxn ang="0">
                    <a:pos x="12" y="0"/>
                  </a:cxn>
                  <a:cxn ang="0">
                    <a:pos x="30" y="0"/>
                  </a:cxn>
                  <a:cxn ang="0">
                    <a:pos x="18" y="30"/>
                  </a:cxn>
                  <a:cxn ang="0">
                    <a:pos x="12" y="66"/>
                  </a:cxn>
                  <a:cxn ang="0">
                    <a:pos x="12" y="66"/>
                  </a:cxn>
                </a:cxnLst>
                <a:rect l="0" t="0" r="r" b="b"/>
                <a:pathLst>
                  <a:path w="89" h="216">
                    <a:moveTo>
                      <a:pt x="12" y="66"/>
                    </a:moveTo>
                    <a:lnTo>
                      <a:pt x="18" y="108"/>
                    </a:lnTo>
                    <a:lnTo>
                      <a:pt x="36" y="144"/>
                    </a:lnTo>
                    <a:lnTo>
                      <a:pt x="60" y="180"/>
                    </a:lnTo>
                    <a:lnTo>
                      <a:pt x="89" y="216"/>
                    </a:lnTo>
                    <a:lnTo>
                      <a:pt x="72" y="216"/>
                    </a:lnTo>
                    <a:lnTo>
                      <a:pt x="42" y="180"/>
                    </a:lnTo>
                    <a:lnTo>
                      <a:pt x="18" y="144"/>
                    </a:lnTo>
                    <a:lnTo>
                      <a:pt x="6" y="108"/>
                    </a:lnTo>
                    <a:lnTo>
                      <a:pt x="0" y="66"/>
                    </a:lnTo>
                    <a:lnTo>
                      <a:pt x="0" y="30"/>
                    </a:lnTo>
                    <a:lnTo>
                      <a:pt x="12" y="0"/>
                    </a:lnTo>
                    <a:lnTo>
                      <a:pt x="30" y="0"/>
                    </a:lnTo>
                    <a:lnTo>
                      <a:pt x="18" y="30"/>
                    </a:lnTo>
                    <a:lnTo>
                      <a:pt x="12" y="66"/>
                    </a:lnTo>
                    <a:lnTo>
                      <a:pt x="12" y="6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2174" name="Freeform 14"/>
              <p:cNvSpPr>
                <a:spLocks/>
              </p:cNvSpPr>
              <p:nvPr/>
            </p:nvSpPr>
            <p:spPr bwMode="hidden">
              <a:xfrm>
                <a:off x="3569" y="3745"/>
                <a:ext cx="750" cy="461"/>
              </a:xfrm>
              <a:custGeom>
                <a:avLst/>
                <a:gdLst/>
                <a:ahLst/>
                <a:cxnLst>
                  <a:cxn ang="0">
                    <a:pos x="382" y="443"/>
                  </a:cxn>
                  <a:cxn ang="0">
                    <a:pos x="311" y="437"/>
                  </a:cxn>
                  <a:cxn ang="0">
                    <a:pos x="245" y="425"/>
                  </a:cxn>
                  <a:cxn ang="0">
                    <a:pos x="185" y="407"/>
                  </a:cxn>
                  <a:cxn ang="0">
                    <a:pos x="131" y="383"/>
                  </a:cxn>
                  <a:cxn ang="0">
                    <a:pos x="83" y="347"/>
                  </a:cxn>
                  <a:cxn ang="0">
                    <a:pos x="53" y="311"/>
                  </a:cxn>
                  <a:cxn ang="0">
                    <a:pos x="30" y="269"/>
                  </a:cxn>
                  <a:cxn ang="0">
                    <a:pos x="24" y="227"/>
                  </a:cxn>
                  <a:cxn ang="0">
                    <a:pos x="30" y="185"/>
                  </a:cxn>
                  <a:cxn ang="0">
                    <a:pos x="53" y="143"/>
                  </a:cxn>
                  <a:cxn ang="0">
                    <a:pos x="83" y="107"/>
                  </a:cxn>
                  <a:cxn ang="0">
                    <a:pos x="131" y="77"/>
                  </a:cxn>
                  <a:cxn ang="0">
                    <a:pos x="185" y="47"/>
                  </a:cxn>
                  <a:cxn ang="0">
                    <a:pos x="245" y="30"/>
                  </a:cxn>
                  <a:cxn ang="0">
                    <a:pos x="311" y="18"/>
                  </a:cxn>
                  <a:cxn ang="0">
                    <a:pos x="382" y="12"/>
                  </a:cxn>
                  <a:cxn ang="0">
                    <a:pos x="478" y="18"/>
                  </a:cxn>
                  <a:cxn ang="0">
                    <a:pos x="562" y="41"/>
                  </a:cxn>
                  <a:cxn ang="0">
                    <a:pos x="562" y="36"/>
                  </a:cxn>
                  <a:cxn ang="0">
                    <a:pos x="562" y="30"/>
                  </a:cxn>
                  <a:cxn ang="0">
                    <a:pos x="478" y="6"/>
                  </a:cxn>
                  <a:cxn ang="0">
                    <a:pos x="382" y="0"/>
                  </a:cxn>
                  <a:cxn ang="0">
                    <a:pos x="305" y="6"/>
                  </a:cxn>
                  <a:cxn ang="0">
                    <a:pos x="233" y="18"/>
                  </a:cxn>
                  <a:cxn ang="0">
                    <a:pos x="167" y="41"/>
                  </a:cxn>
                  <a:cxn ang="0">
                    <a:pos x="113" y="65"/>
                  </a:cxn>
                  <a:cxn ang="0">
                    <a:pos x="65" y="101"/>
                  </a:cxn>
                  <a:cxn ang="0">
                    <a:pos x="30" y="137"/>
                  </a:cxn>
                  <a:cxn ang="0">
                    <a:pos x="6" y="179"/>
                  </a:cxn>
                  <a:cxn ang="0">
                    <a:pos x="0" y="227"/>
                  </a:cxn>
                  <a:cxn ang="0">
                    <a:pos x="6" y="275"/>
                  </a:cxn>
                  <a:cxn ang="0">
                    <a:pos x="30" y="317"/>
                  </a:cxn>
                  <a:cxn ang="0">
                    <a:pos x="65" y="359"/>
                  </a:cxn>
                  <a:cxn ang="0">
                    <a:pos x="113" y="395"/>
                  </a:cxn>
                  <a:cxn ang="0">
                    <a:pos x="167" y="419"/>
                  </a:cxn>
                  <a:cxn ang="0">
                    <a:pos x="233" y="443"/>
                  </a:cxn>
                  <a:cxn ang="0">
                    <a:pos x="305" y="455"/>
                  </a:cxn>
                  <a:cxn ang="0">
                    <a:pos x="382" y="461"/>
                  </a:cxn>
                  <a:cxn ang="0">
                    <a:pos x="448" y="455"/>
                  </a:cxn>
                  <a:cxn ang="0">
                    <a:pos x="508" y="449"/>
                  </a:cxn>
                  <a:cxn ang="0">
                    <a:pos x="609" y="413"/>
                  </a:cxn>
                  <a:cxn ang="0">
                    <a:pos x="657" y="389"/>
                  </a:cxn>
                  <a:cxn ang="0">
                    <a:pos x="693" y="359"/>
                  </a:cxn>
                  <a:cxn ang="0">
                    <a:pos x="723" y="329"/>
                  </a:cxn>
                  <a:cxn ang="0">
                    <a:pos x="747" y="293"/>
                  </a:cxn>
                  <a:cxn ang="0">
                    <a:pos x="741" y="287"/>
                  </a:cxn>
                  <a:cxn ang="0">
                    <a:pos x="729" y="281"/>
                  </a:cxn>
                  <a:cxn ang="0">
                    <a:pos x="711" y="317"/>
                  </a:cxn>
                  <a:cxn ang="0">
                    <a:pos x="681" y="347"/>
                  </a:cxn>
                  <a:cxn ang="0">
                    <a:pos x="645" y="377"/>
                  </a:cxn>
                  <a:cxn ang="0">
                    <a:pos x="604" y="401"/>
                  </a:cxn>
                  <a:cxn ang="0">
                    <a:pos x="502" y="431"/>
                  </a:cxn>
                  <a:cxn ang="0">
                    <a:pos x="442" y="443"/>
                  </a:cxn>
                  <a:cxn ang="0">
                    <a:pos x="382" y="443"/>
                  </a:cxn>
                  <a:cxn ang="0">
                    <a:pos x="382" y="443"/>
                  </a:cxn>
                </a:cxnLst>
                <a:rect l="0" t="0" r="r" b="b"/>
                <a:pathLst>
                  <a:path w="747" h="461">
                    <a:moveTo>
                      <a:pt x="382" y="443"/>
                    </a:moveTo>
                    <a:lnTo>
                      <a:pt x="311" y="437"/>
                    </a:lnTo>
                    <a:lnTo>
                      <a:pt x="245" y="425"/>
                    </a:lnTo>
                    <a:lnTo>
                      <a:pt x="185" y="407"/>
                    </a:lnTo>
                    <a:lnTo>
                      <a:pt x="131" y="383"/>
                    </a:lnTo>
                    <a:lnTo>
                      <a:pt x="83" y="347"/>
                    </a:lnTo>
                    <a:lnTo>
                      <a:pt x="53" y="311"/>
                    </a:lnTo>
                    <a:lnTo>
                      <a:pt x="30" y="269"/>
                    </a:lnTo>
                    <a:lnTo>
                      <a:pt x="24" y="227"/>
                    </a:lnTo>
                    <a:lnTo>
                      <a:pt x="30" y="185"/>
                    </a:lnTo>
                    <a:lnTo>
                      <a:pt x="53" y="143"/>
                    </a:lnTo>
                    <a:lnTo>
                      <a:pt x="83" y="107"/>
                    </a:lnTo>
                    <a:lnTo>
                      <a:pt x="131" y="77"/>
                    </a:lnTo>
                    <a:lnTo>
                      <a:pt x="185" y="47"/>
                    </a:lnTo>
                    <a:lnTo>
                      <a:pt x="245" y="30"/>
                    </a:lnTo>
                    <a:lnTo>
                      <a:pt x="311" y="18"/>
                    </a:lnTo>
                    <a:lnTo>
                      <a:pt x="382" y="12"/>
                    </a:lnTo>
                    <a:lnTo>
                      <a:pt x="478" y="18"/>
                    </a:lnTo>
                    <a:lnTo>
                      <a:pt x="562" y="41"/>
                    </a:lnTo>
                    <a:lnTo>
                      <a:pt x="562" y="36"/>
                    </a:lnTo>
                    <a:lnTo>
                      <a:pt x="562" y="30"/>
                    </a:lnTo>
                    <a:lnTo>
                      <a:pt x="478" y="6"/>
                    </a:lnTo>
                    <a:lnTo>
                      <a:pt x="382" y="0"/>
                    </a:lnTo>
                    <a:lnTo>
                      <a:pt x="305" y="6"/>
                    </a:lnTo>
                    <a:lnTo>
                      <a:pt x="233" y="18"/>
                    </a:lnTo>
                    <a:lnTo>
                      <a:pt x="167" y="41"/>
                    </a:lnTo>
                    <a:lnTo>
                      <a:pt x="113" y="65"/>
                    </a:lnTo>
                    <a:lnTo>
                      <a:pt x="65" y="101"/>
                    </a:lnTo>
                    <a:lnTo>
                      <a:pt x="30" y="137"/>
                    </a:lnTo>
                    <a:lnTo>
                      <a:pt x="6" y="179"/>
                    </a:lnTo>
                    <a:lnTo>
                      <a:pt x="0" y="227"/>
                    </a:lnTo>
                    <a:lnTo>
                      <a:pt x="6" y="275"/>
                    </a:lnTo>
                    <a:lnTo>
                      <a:pt x="30" y="317"/>
                    </a:lnTo>
                    <a:lnTo>
                      <a:pt x="65" y="359"/>
                    </a:lnTo>
                    <a:lnTo>
                      <a:pt x="113" y="395"/>
                    </a:lnTo>
                    <a:lnTo>
                      <a:pt x="167" y="419"/>
                    </a:lnTo>
                    <a:lnTo>
                      <a:pt x="233" y="443"/>
                    </a:lnTo>
                    <a:lnTo>
                      <a:pt x="305" y="455"/>
                    </a:lnTo>
                    <a:lnTo>
                      <a:pt x="382" y="461"/>
                    </a:lnTo>
                    <a:lnTo>
                      <a:pt x="448" y="455"/>
                    </a:lnTo>
                    <a:lnTo>
                      <a:pt x="508" y="449"/>
                    </a:lnTo>
                    <a:lnTo>
                      <a:pt x="609" y="413"/>
                    </a:lnTo>
                    <a:lnTo>
                      <a:pt x="657" y="389"/>
                    </a:lnTo>
                    <a:lnTo>
                      <a:pt x="693" y="359"/>
                    </a:lnTo>
                    <a:lnTo>
                      <a:pt x="723" y="329"/>
                    </a:lnTo>
                    <a:lnTo>
                      <a:pt x="747" y="293"/>
                    </a:lnTo>
                    <a:lnTo>
                      <a:pt x="741" y="287"/>
                    </a:lnTo>
                    <a:lnTo>
                      <a:pt x="729" y="281"/>
                    </a:lnTo>
                    <a:lnTo>
                      <a:pt x="711" y="317"/>
                    </a:lnTo>
                    <a:lnTo>
                      <a:pt x="681" y="347"/>
                    </a:lnTo>
                    <a:lnTo>
                      <a:pt x="645" y="377"/>
                    </a:lnTo>
                    <a:lnTo>
                      <a:pt x="604" y="401"/>
                    </a:lnTo>
                    <a:lnTo>
                      <a:pt x="502" y="431"/>
                    </a:lnTo>
                    <a:lnTo>
                      <a:pt x="442" y="443"/>
                    </a:lnTo>
                    <a:lnTo>
                      <a:pt x="382" y="443"/>
                    </a:lnTo>
                    <a:lnTo>
                      <a:pt x="382" y="443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rect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2175" name="Freeform 15"/>
              <p:cNvSpPr>
                <a:spLocks/>
              </p:cNvSpPr>
              <p:nvPr/>
            </p:nvSpPr>
            <p:spPr bwMode="hidden">
              <a:xfrm>
                <a:off x="4037" y="3721"/>
                <a:ext cx="96" cy="3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2"/>
                  </a:cxn>
                  <a:cxn ang="0">
                    <a:pos x="48" y="18"/>
                  </a:cxn>
                  <a:cxn ang="0">
                    <a:pos x="96" y="30"/>
                  </a:cxn>
                  <a:cxn ang="0">
                    <a:pos x="96" y="24"/>
                  </a:cxn>
                  <a:cxn ang="0">
                    <a:pos x="96" y="18"/>
                  </a:cxn>
                  <a:cxn ang="0">
                    <a:pos x="48" y="12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96" h="30">
                    <a:moveTo>
                      <a:pt x="0" y="0"/>
                    </a:moveTo>
                    <a:lnTo>
                      <a:pt x="0" y="12"/>
                    </a:lnTo>
                    <a:lnTo>
                      <a:pt x="48" y="18"/>
                    </a:lnTo>
                    <a:lnTo>
                      <a:pt x="96" y="30"/>
                    </a:lnTo>
                    <a:lnTo>
                      <a:pt x="96" y="24"/>
                    </a:lnTo>
                    <a:lnTo>
                      <a:pt x="96" y="18"/>
                    </a:lnTo>
                    <a:lnTo>
                      <a:pt x="48" y="12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2176" name="Oval 16"/>
              <p:cNvSpPr>
                <a:spLocks noChangeArrowheads="1"/>
              </p:cNvSpPr>
              <p:nvPr/>
            </p:nvSpPr>
            <p:spPr bwMode="hidden">
              <a:xfrm>
                <a:off x="3910" y="3948"/>
                <a:ext cx="84" cy="53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92177" name="Group 17"/>
            <p:cNvGrpSpPr>
              <a:grpSpLocks/>
            </p:cNvGrpSpPr>
            <p:nvPr userDrawn="1"/>
          </p:nvGrpSpPr>
          <p:grpSpPr bwMode="auto">
            <a:xfrm>
              <a:off x="1776" y="3631"/>
              <a:ext cx="1626" cy="683"/>
              <a:chOff x="1776" y="3631"/>
              <a:chExt cx="1626" cy="683"/>
            </a:xfrm>
          </p:grpSpPr>
          <p:sp>
            <p:nvSpPr>
              <p:cNvPr id="92178" name="Oval 18"/>
              <p:cNvSpPr>
                <a:spLocks noChangeArrowheads="1"/>
              </p:cNvSpPr>
              <p:nvPr/>
            </p:nvSpPr>
            <p:spPr bwMode="hidden">
              <a:xfrm>
                <a:off x="2268" y="3934"/>
                <a:ext cx="638" cy="3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2179" name="Oval 19"/>
              <p:cNvSpPr>
                <a:spLocks noChangeArrowheads="1"/>
              </p:cNvSpPr>
              <p:nvPr/>
            </p:nvSpPr>
            <p:spPr bwMode="hidden">
              <a:xfrm>
                <a:off x="2314" y="3958"/>
                <a:ext cx="543" cy="332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2180" name="Oval 20"/>
              <p:cNvSpPr>
                <a:spLocks noChangeArrowheads="1"/>
              </p:cNvSpPr>
              <p:nvPr/>
            </p:nvSpPr>
            <p:spPr bwMode="hidden">
              <a:xfrm>
                <a:off x="2341" y="3979"/>
                <a:ext cx="501" cy="29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2181" name="Oval 21"/>
              <p:cNvSpPr>
                <a:spLocks noChangeArrowheads="1"/>
              </p:cNvSpPr>
              <p:nvPr/>
            </p:nvSpPr>
            <p:spPr bwMode="hidden">
              <a:xfrm>
                <a:off x="2368" y="3997"/>
                <a:ext cx="444" cy="258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2182" name="Oval 22"/>
              <p:cNvSpPr>
                <a:spLocks noChangeArrowheads="1"/>
              </p:cNvSpPr>
              <p:nvPr/>
            </p:nvSpPr>
            <p:spPr bwMode="hidden">
              <a:xfrm>
                <a:off x="2385" y="4005"/>
                <a:ext cx="413" cy="240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2183" name="Oval 23"/>
              <p:cNvSpPr>
                <a:spLocks noChangeArrowheads="1"/>
              </p:cNvSpPr>
              <p:nvPr/>
            </p:nvSpPr>
            <p:spPr bwMode="hidden">
              <a:xfrm>
                <a:off x="2437" y="4026"/>
                <a:ext cx="306" cy="192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2184" name="Oval 24"/>
              <p:cNvSpPr>
                <a:spLocks noChangeArrowheads="1"/>
              </p:cNvSpPr>
              <p:nvPr/>
            </p:nvSpPr>
            <p:spPr bwMode="hidden">
              <a:xfrm>
                <a:off x="2476" y="4056"/>
                <a:ext cx="227" cy="135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2185" name="Oval 25"/>
              <p:cNvSpPr>
                <a:spLocks noChangeArrowheads="1"/>
              </p:cNvSpPr>
              <p:nvPr/>
            </p:nvSpPr>
            <p:spPr bwMode="hidden">
              <a:xfrm>
                <a:off x="2542" y="4097"/>
                <a:ext cx="90" cy="60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2186" name="Freeform 26"/>
              <p:cNvSpPr>
                <a:spLocks/>
              </p:cNvSpPr>
              <p:nvPr/>
            </p:nvSpPr>
            <p:spPr bwMode="hidden">
              <a:xfrm>
                <a:off x="2585" y="3822"/>
                <a:ext cx="449" cy="186"/>
              </a:xfrm>
              <a:custGeom>
                <a:avLst/>
                <a:gdLst/>
                <a:ahLst/>
                <a:cxnLst>
                  <a:cxn ang="0">
                    <a:pos x="6" y="6"/>
                  </a:cxn>
                  <a:cxn ang="0">
                    <a:pos x="78" y="12"/>
                  </a:cxn>
                  <a:cxn ang="0">
                    <a:pos x="150" y="18"/>
                  </a:cxn>
                  <a:cxn ang="0">
                    <a:pos x="215" y="36"/>
                  </a:cxn>
                  <a:cxn ang="0">
                    <a:pos x="275" y="60"/>
                  </a:cxn>
                  <a:cxn ang="0">
                    <a:pos x="329" y="84"/>
                  </a:cxn>
                  <a:cxn ang="0">
                    <a:pos x="377" y="114"/>
                  </a:cxn>
                  <a:cxn ang="0">
                    <a:pos x="419" y="150"/>
                  </a:cxn>
                  <a:cxn ang="0">
                    <a:pos x="448" y="186"/>
                  </a:cxn>
                  <a:cxn ang="0">
                    <a:pos x="448" y="162"/>
                  </a:cxn>
                  <a:cxn ang="0">
                    <a:pos x="413" y="126"/>
                  </a:cxn>
                  <a:cxn ang="0">
                    <a:pos x="371" y="96"/>
                  </a:cxn>
                  <a:cxn ang="0">
                    <a:pos x="323" y="66"/>
                  </a:cxn>
                  <a:cxn ang="0">
                    <a:pos x="269" y="48"/>
                  </a:cxn>
                  <a:cxn ang="0">
                    <a:pos x="144" y="12"/>
                  </a:cxn>
                  <a:cxn ang="0">
                    <a:pos x="78" y="6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6" y="6"/>
                  </a:cxn>
                  <a:cxn ang="0">
                    <a:pos x="6" y="6"/>
                  </a:cxn>
                </a:cxnLst>
                <a:rect l="0" t="0" r="r" b="b"/>
                <a:pathLst>
                  <a:path w="448" h="186">
                    <a:moveTo>
                      <a:pt x="6" y="6"/>
                    </a:moveTo>
                    <a:lnTo>
                      <a:pt x="78" y="12"/>
                    </a:lnTo>
                    <a:lnTo>
                      <a:pt x="150" y="18"/>
                    </a:lnTo>
                    <a:lnTo>
                      <a:pt x="215" y="36"/>
                    </a:lnTo>
                    <a:lnTo>
                      <a:pt x="275" y="60"/>
                    </a:lnTo>
                    <a:lnTo>
                      <a:pt x="329" y="84"/>
                    </a:lnTo>
                    <a:lnTo>
                      <a:pt x="377" y="114"/>
                    </a:lnTo>
                    <a:lnTo>
                      <a:pt x="419" y="150"/>
                    </a:lnTo>
                    <a:lnTo>
                      <a:pt x="448" y="186"/>
                    </a:lnTo>
                    <a:lnTo>
                      <a:pt x="448" y="162"/>
                    </a:lnTo>
                    <a:lnTo>
                      <a:pt x="413" y="126"/>
                    </a:lnTo>
                    <a:lnTo>
                      <a:pt x="371" y="96"/>
                    </a:lnTo>
                    <a:lnTo>
                      <a:pt x="323" y="66"/>
                    </a:lnTo>
                    <a:lnTo>
                      <a:pt x="269" y="48"/>
                    </a:lnTo>
                    <a:lnTo>
                      <a:pt x="144" y="12"/>
                    </a:lnTo>
                    <a:lnTo>
                      <a:pt x="78" y="6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6" y="6"/>
                    </a:lnTo>
                    <a:lnTo>
                      <a:pt x="6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2187" name="Freeform 27"/>
              <p:cNvSpPr>
                <a:spLocks/>
              </p:cNvSpPr>
              <p:nvPr/>
            </p:nvSpPr>
            <p:spPr bwMode="hidden">
              <a:xfrm>
                <a:off x="2142" y="3852"/>
                <a:ext cx="892" cy="462"/>
              </a:xfrm>
              <a:custGeom>
                <a:avLst/>
                <a:gdLst/>
                <a:ahLst/>
                <a:cxnLst>
                  <a:cxn ang="0">
                    <a:pos x="23" y="276"/>
                  </a:cxn>
                  <a:cxn ang="0">
                    <a:pos x="29" y="222"/>
                  </a:cxn>
                  <a:cxn ang="0">
                    <a:pos x="59" y="174"/>
                  </a:cxn>
                  <a:cxn ang="0">
                    <a:pos x="95" y="132"/>
                  </a:cxn>
                  <a:cxn ang="0">
                    <a:pos x="149" y="96"/>
                  </a:cxn>
                  <a:cxn ang="0">
                    <a:pos x="209" y="60"/>
                  </a:cxn>
                  <a:cxn ang="0">
                    <a:pos x="281" y="36"/>
                  </a:cxn>
                  <a:cxn ang="0">
                    <a:pos x="364" y="24"/>
                  </a:cxn>
                  <a:cxn ang="0">
                    <a:pos x="448" y="18"/>
                  </a:cxn>
                  <a:cxn ang="0">
                    <a:pos x="532" y="24"/>
                  </a:cxn>
                  <a:cxn ang="0">
                    <a:pos x="609" y="36"/>
                  </a:cxn>
                  <a:cxn ang="0">
                    <a:pos x="681" y="60"/>
                  </a:cxn>
                  <a:cxn ang="0">
                    <a:pos x="741" y="96"/>
                  </a:cxn>
                  <a:cxn ang="0">
                    <a:pos x="795" y="132"/>
                  </a:cxn>
                  <a:cxn ang="0">
                    <a:pos x="831" y="174"/>
                  </a:cxn>
                  <a:cxn ang="0">
                    <a:pos x="861" y="222"/>
                  </a:cxn>
                  <a:cxn ang="0">
                    <a:pos x="867" y="276"/>
                  </a:cxn>
                  <a:cxn ang="0">
                    <a:pos x="855" y="330"/>
                  </a:cxn>
                  <a:cxn ang="0">
                    <a:pos x="831" y="378"/>
                  </a:cxn>
                  <a:cxn ang="0">
                    <a:pos x="783" y="426"/>
                  </a:cxn>
                  <a:cxn ang="0">
                    <a:pos x="723" y="462"/>
                  </a:cxn>
                  <a:cxn ang="0">
                    <a:pos x="765" y="462"/>
                  </a:cxn>
                  <a:cxn ang="0">
                    <a:pos x="819" y="426"/>
                  </a:cxn>
                  <a:cxn ang="0">
                    <a:pos x="855" y="378"/>
                  </a:cxn>
                  <a:cxn ang="0">
                    <a:pos x="884" y="330"/>
                  </a:cxn>
                  <a:cxn ang="0">
                    <a:pos x="890" y="276"/>
                  </a:cxn>
                  <a:cxn ang="0">
                    <a:pos x="884" y="222"/>
                  </a:cxn>
                  <a:cxn ang="0">
                    <a:pos x="855" y="168"/>
                  </a:cxn>
                  <a:cxn ang="0">
                    <a:pos x="813" y="120"/>
                  </a:cxn>
                  <a:cxn ang="0">
                    <a:pos x="759" y="84"/>
                  </a:cxn>
                  <a:cxn ang="0">
                    <a:pos x="693" y="48"/>
                  </a:cxn>
                  <a:cxn ang="0">
                    <a:pos x="621" y="24"/>
                  </a:cxn>
                  <a:cxn ang="0">
                    <a:pos x="538" y="6"/>
                  </a:cxn>
                  <a:cxn ang="0">
                    <a:pos x="448" y="0"/>
                  </a:cxn>
                  <a:cxn ang="0">
                    <a:pos x="358" y="6"/>
                  </a:cxn>
                  <a:cxn ang="0">
                    <a:pos x="275" y="24"/>
                  </a:cxn>
                  <a:cxn ang="0">
                    <a:pos x="197" y="48"/>
                  </a:cxn>
                  <a:cxn ang="0">
                    <a:pos x="131" y="84"/>
                  </a:cxn>
                  <a:cxn ang="0">
                    <a:pos x="77" y="120"/>
                  </a:cxn>
                  <a:cxn ang="0">
                    <a:pos x="35" y="168"/>
                  </a:cxn>
                  <a:cxn ang="0">
                    <a:pos x="12" y="222"/>
                  </a:cxn>
                  <a:cxn ang="0">
                    <a:pos x="0" y="276"/>
                  </a:cxn>
                  <a:cxn ang="0">
                    <a:pos x="6" y="330"/>
                  </a:cxn>
                  <a:cxn ang="0">
                    <a:pos x="35" y="378"/>
                  </a:cxn>
                  <a:cxn ang="0">
                    <a:pos x="71" y="426"/>
                  </a:cxn>
                  <a:cxn ang="0">
                    <a:pos x="125" y="462"/>
                  </a:cxn>
                  <a:cxn ang="0">
                    <a:pos x="167" y="462"/>
                  </a:cxn>
                  <a:cxn ang="0">
                    <a:pos x="107" y="426"/>
                  </a:cxn>
                  <a:cxn ang="0">
                    <a:pos x="59" y="378"/>
                  </a:cxn>
                  <a:cxn ang="0">
                    <a:pos x="35" y="330"/>
                  </a:cxn>
                  <a:cxn ang="0">
                    <a:pos x="23" y="276"/>
                  </a:cxn>
                  <a:cxn ang="0">
                    <a:pos x="23" y="276"/>
                  </a:cxn>
                </a:cxnLst>
                <a:rect l="0" t="0" r="r" b="b"/>
                <a:pathLst>
                  <a:path w="890" h="462">
                    <a:moveTo>
                      <a:pt x="23" y="276"/>
                    </a:moveTo>
                    <a:lnTo>
                      <a:pt x="29" y="222"/>
                    </a:lnTo>
                    <a:lnTo>
                      <a:pt x="59" y="174"/>
                    </a:lnTo>
                    <a:lnTo>
                      <a:pt x="95" y="132"/>
                    </a:lnTo>
                    <a:lnTo>
                      <a:pt x="149" y="96"/>
                    </a:lnTo>
                    <a:lnTo>
                      <a:pt x="209" y="60"/>
                    </a:lnTo>
                    <a:lnTo>
                      <a:pt x="281" y="36"/>
                    </a:lnTo>
                    <a:lnTo>
                      <a:pt x="364" y="24"/>
                    </a:lnTo>
                    <a:lnTo>
                      <a:pt x="448" y="18"/>
                    </a:lnTo>
                    <a:lnTo>
                      <a:pt x="532" y="24"/>
                    </a:lnTo>
                    <a:lnTo>
                      <a:pt x="609" y="36"/>
                    </a:lnTo>
                    <a:lnTo>
                      <a:pt x="681" y="60"/>
                    </a:lnTo>
                    <a:lnTo>
                      <a:pt x="741" y="96"/>
                    </a:lnTo>
                    <a:lnTo>
                      <a:pt x="795" y="132"/>
                    </a:lnTo>
                    <a:lnTo>
                      <a:pt x="831" y="174"/>
                    </a:lnTo>
                    <a:lnTo>
                      <a:pt x="861" y="222"/>
                    </a:lnTo>
                    <a:lnTo>
                      <a:pt x="867" y="276"/>
                    </a:lnTo>
                    <a:lnTo>
                      <a:pt x="855" y="330"/>
                    </a:lnTo>
                    <a:lnTo>
                      <a:pt x="831" y="378"/>
                    </a:lnTo>
                    <a:lnTo>
                      <a:pt x="783" y="426"/>
                    </a:lnTo>
                    <a:lnTo>
                      <a:pt x="723" y="462"/>
                    </a:lnTo>
                    <a:lnTo>
                      <a:pt x="765" y="462"/>
                    </a:lnTo>
                    <a:lnTo>
                      <a:pt x="819" y="426"/>
                    </a:lnTo>
                    <a:lnTo>
                      <a:pt x="855" y="378"/>
                    </a:lnTo>
                    <a:lnTo>
                      <a:pt x="884" y="330"/>
                    </a:lnTo>
                    <a:lnTo>
                      <a:pt x="890" y="276"/>
                    </a:lnTo>
                    <a:lnTo>
                      <a:pt x="884" y="222"/>
                    </a:lnTo>
                    <a:lnTo>
                      <a:pt x="855" y="168"/>
                    </a:lnTo>
                    <a:lnTo>
                      <a:pt x="813" y="120"/>
                    </a:lnTo>
                    <a:lnTo>
                      <a:pt x="759" y="84"/>
                    </a:lnTo>
                    <a:lnTo>
                      <a:pt x="693" y="48"/>
                    </a:lnTo>
                    <a:lnTo>
                      <a:pt x="621" y="24"/>
                    </a:lnTo>
                    <a:lnTo>
                      <a:pt x="538" y="6"/>
                    </a:lnTo>
                    <a:lnTo>
                      <a:pt x="448" y="0"/>
                    </a:lnTo>
                    <a:lnTo>
                      <a:pt x="358" y="6"/>
                    </a:lnTo>
                    <a:lnTo>
                      <a:pt x="275" y="24"/>
                    </a:lnTo>
                    <a:lnTo>
                      <a:pt x="197" y="48"/>
                    </a:lnTo>
                    <a:lnTo>
                      <a:pt x="131" y="84"/>
                    </a:lnTo>
                    <a:lnTo>
                      <a:pt x="77" y="120"/>
                    </a:lnTo>
                    <a:lnTo>
                      <a:pt x="35" y="168"/>
                    </a:lnTo>
                    <a:lnTo>
                      <a:pt x="12" y="222"/>
                    </a:lnTo>
                    <a:lnTo>
                      <a:pt x="0" y="276"/>
                    </a:lnTo>
                    <a:lnTo>
                      <a:pt x="6" y="330"/>
                    </a:lnTo>
                    <a:lnTo>
                      <a:pt x="35" y="378"/>
                    </a:lnTo>
                    <a:lnTo>
                      <a:pt x="71" y="426"/>
                    </a:lnTo>
                    <a:lnTo>
                      <a:pt x="125" y="462"/>
                    </a:lnTo>
                    <a:lnTo>
                      <a:pt x="167" y="462"/>
                    </a:lnTo>
                    <a:lnTo>
                      <a:pt x="107" y="426"/>
                    </a:lnTo>
                    <a:lnTo>
                      <a:pt x="59" y="378"/>
                    </a:lnTo>
                    <a:lnTo>
                      <a:pt x="35" y="330"/>
                    </a:lnTo>
                    <a:lnTo>
                      <a:pt x="23" y="276"/>
                    </a:lnTo>
                    <a:lnTo>
                      <a:pt x="23" y="27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4706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2188" name="Freeform 28"/>
              <p:cNvSpPr>
                <a:spLocks/>
              </p:cNvSpPr>
              <p:nvPr/>
            </p:nvSpPr>
            <p:spPr bwMode="hidden">
              <a:xfrm>
                <a:off x="2082" y="3828"/>
                <a:ext cx="407" cy="486"/>
              </a:xfrm>
              <a:custGeom>
                <a:avLst/>
                <a:gdLst/>
                <a:ahLst/>
                <a:cxnLst>
                  <a:cxn ang="0">
                    <a:pos x="18" y="300"/>
                  </a:cxn>
                  <a:cxn ang="0">
                    <a:pos x="24" y="246"/>
                  </a:cxn>
                  <a:cxn ang="0">
                    <a:pos x="48" y="198"/>
                  </a:cxn>
                  <a:cxn ang="0">
                    <a:pos x="83" y="150"/>
                  </a:cxn>
                  <a:cxn ang="0">
                    <a:pos x="131" y="108"/>
                  </a:cxn>
                  <a:cxn ang="0">
                    <a:pos x="185" y="72"/>
                  </a:cxn>
                  <a:cxn ang="0">
                    <a:pos x="251" y="42"/>
                  </a:cxn>
                  <a:cxn ang="0">
                    <a:pos x="329" y="24"/>
                  </a:cxn>
                  <a:cxn ang="0">
                    <a:pos x="406" y="6"/>
                  </a:cxn>
                  <a:cxn ang="0">
                    <a:pos x="406" y="0"/>
                  </a:cxn>
                  <a:cxn ang="0">
                    <a:pos x="323" y="12"/>
                  </a:cxn>
                  <a:cxn ang="0">
                    <a:pos x="245" y="36"/>
                  </a:cxn>
                  <a:cxn ang="0">
                    <a:pos x="179" y="66"/>
                  </a:cxn>
                  <a:cxn ang="0">
                    <a:pos x="119" y="102"/>
                  </a:cxn>
                  <a:cxn ang="0">
                    <a:pos x="72" y="144"/>
                  </a:cxn>
                  <a:cxn ang="0">
                    <a:pos x="30" y="192"/>
                  </a:cxn>
                  <a:cxn ang="0">
                    <a:pos x="6" y="246"/>
                  </a:cxn>
                  <a:cxn ang="0">
                    <a:pos x="0" y="300"/>
                  </a:cxn>
                  <a:cxn ang="0">
                    <a:pos x="6" y="348"/>
                  </a:cxn>
                  <a:cxn ang="0">
                    <a:pos x="30" y="396"/>
                  </a:cxn>
                  <a:cxn ang="0">
                    <a:pos x="66" y="444"/>
                  </a:cxn>
                  <a:cxn ang="0">
                    <a:pos x="107" y="486"/>
                  </a:cxn>
                  <a:cxn ang="0">
                    <a:pos x="131" y="486"/>
                  </a:cxn>
                  <a:cxn ang="0">
                    <a:pos x="83" y="450"/>
                  </a:cxn>
                  <a:cxn ang="0">
                    <a:pos x="48" y="402"/>
                  </a:cxn>
                  <a:cxn ang="0">
                    <a:pos x="24" y="354"/>
                  </a:cxn>
                  <a:cxn ang="0">
                    <a:pos x="18" y="300"/>
                  </a:cxn>
                  <a:cxn ang="0">
                    <a:pos x="18" y="300"/>
                  </a:cxn>
                </a:cxnLst>
                <a:rect l="0" t="0" r="r" b="b"/>
                <a:pathLst>
                  <a:path w="406" h="486">
                    <a:moveTo>
                      <a:pt x="18" y="300"/>
                    </a:moveTo>
                    <a:lnTo>
                      <a:pt x="24" y="246"/>
                    </a:lnTo>
                    <a:lnTo>
                      <a:pt x="48" y="198"/>
                    </a:lnTo>
                    <a:lnTo>
                      <a:pt x="83" y="150"/>
                    </a:lnTo>
                    <a:lnTo>
                      <a:pt x="131" y="108"/>
                    </a:lnTo>
                    <a:lnTo>
                      <a:pt x="185" y="72"/>
                    </a:lnTo>
                    <a:lnTo>
                      <a:pt x="251" y="42"/>
                    </a:lnTo>
                    <a:lnTo>
                      <a:pt x="329" y="24"/>
                    </a:lnTo>
                    <a:lnTo>
                      <a:pt x="406" y="6"/>
                    </a:lnTo>
                    <a:lnTo>
                      <a:pt x="406" y="0"/>
                    </a:lnTo>
                    <a:lnTo>
                      <a:pt x="323" y="12"/>
                    </a:lnTo>
                    <a:lnTo>
                      <a:pt x="245" y="36"/>
                    </a:lnTo>
                    <a:lnTo>
                      <a:pt x="179" y="66"/>
                    </a:lnTo>
                    <a:lnTo>
                      <a:pt x="119" y="102"/>
                    </a:lnTo>
                    <a:lnTo>
                      <a:pt x="72" y="144"/>
                    </a:lnTo>
                    <a:lnTo>
                      <a:pt x="30" y="192"/>
                    </a:lnTo>
                    <a:lnTo>
                      <a:pt x="6" y="246"/>
                    </a:lnTo>
                    <a:lnTo>
                      <a:pt x="0" y="300"/>
                    </a:lnTo>
                    <a:lnTo>
                      <a:pt x="6" y="348"/>
                    </a:lnTo>
                    <a:lnTo>
                      <a:pt x="30" y="396"/>
                    </a:lnTo>
                    <a:lnTo>
                      <a:pt x="66" y="444"/>
                    </a:lnTo>
                    <a:lnTo>
                      <a:pt x="107" y="486"/>
                    </a:lnTo>
                    <a:lnTo>
                      <a:pt x="131" y="486"/>
                    </a:lnTo>
                    <a:lnTo>
                      <a:pt x="83" y="450"/>
                    </a:lnTo>
                    <a:lnTo>
                      <a:pt x="48" y="402"/>
                    </a:lnTo>
                    <a:lnTo>
                      <a:pt x="24" y="354"/>
                    </a:lnTo>
                    <a:lnTo>
                      <a:pt x="18" y="300"/>
                    </a:lnTo>
                    <a:lnTo>
                      <a:pt x="18" y="30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2189" name="Freeform 29"/>
              <p:cNvSpPr>
                <a:spLocks/>
              </p:cNvSpPr>
              <p:nvPr/>
            </p:nvSpPr>
            <p:spPr bwMode="hidden">
              <a:xfrm>
                <a:off x="2987" y="4044"/>
                <a:ext cx="108" cy="252"/>
              </a:xfrm>
              <a:custGeom>
                <a:avLst/>
                <a:gdLst/>
                <a:ahLst/>
                <a:cxnLst>
                  <a:cxn ang="0">
                    <a:pos x="89" y="84"/>
                  </a:cxn>
                  <a:cxn ang="0">
                    <a:pos x="83" y="132"/>
                  </a:cxn>
                  <a:cxn ang="0">
                    <a:pos x="65" y="174"/>
                  </a:cxn>
                  <a:cxn ang="0">
                    <a:pos x="36" y="216"/>
                  </a:cxn>
                  <a:cxn ang="0">
                    <a:pos x="0" y="252"/>
                  </a:cxn>
                  <a:cxn ang="0">
                    <a:pos x="18" y="252"/>
                  </a:cxn>
                  <a:cxn ang="0">
                    <a:pos x="53" y="216"/>
                  </a:cxn>
                  <a:cxn ang="0">
                    <a:pos x="83" y="174"/>
                  </a:cxn>
                  <a:cxn ang="0">
                    <a:pos x="101" y="132"/>
                  </a:cxn>
                  <a:cxn ang="0">
                    <a:pos x="107" y="84"/>
                  </a:cxn>
                  <a:cxn ang="0">
                    <a:pos x="101" y="42"/>
                  </a:cxn>
                  <a:cxn ang="0">
                    <a:pos x="89" y="0"/>
                  </a:cxn>
                  <a:cxn ang="0">
                    <a:pos x="65" y="0"/>
                  </a:cxn>
                  <a:cxn ang="0">
                    <a:pos x="83" y="42"/>
                  </a:cxn>
                  <a:cxn ang="0">
                    <a:pos x="89" y="84"/>
                  </a:cxn>
                  <a:cxn ang="0">
                    <a:pos x="89" y="84"/>
                  </a:cxn>
                </a:cxnLst>
                <a:rect l="0" t="0" r="r" b="b"/>
                <a:pathLst>
                  <a:path w="107" h="252">
                    <a:moveTo>
                      <a:pt x="89" y="84"/>
                    </a:moveTo>
                    <a:lnTo>
                      <a:pt x="83" y="132"/>
                    </a:lnTo>
                    <a:lnTo>
                      <a:pt x="65" y="174"/>
                    </a:lnTo>
                    <a:lnTo>
                      <a:pt x="36" y="216"/>
                    </a:lnTo>
                    <a:lnTo>
                      <a:pt x="0" y="252"/>
                    </a:lnTo>
                    <a:lnTo>
                      <a:pt x="18" y="252"/>
                    </a:lnTo>
                    <a:lnTo>
                      <a:pt x="53" y="216"/>
                    </a:lnTo>
                    <a:lnTo>
                      <a:pt x="83" y="174"/>
                    </a:lnTo>
                    <a:lnTo>
                      <a:pt x="101" y="132"/>
                    </a:lnTo>
                    <a:lnTo>
                      <a:pt x="107" y="84"/>
                    </a:lnTo>
                    <a:lnTo>
                      <a:pt x="101" y="42"/>
                    </a:lnTo>
                    <a:lnTo>
                      <a:pt x="89" y="0"/>
                    </a:lnTo>
                    <a:lnTo>
                      <a:pt x="65" y="0"/>
                    </a:lnTo>
                    <a:lnTo>
                      <a:pt x="83" y="42"/>
                    </a:lnTo>
                    <a:lnTo>
                      <a:pt x="89" y="84"/>
                    </a:lnTo>
                    <a:lnTo>
                      <a:pt x="89" y="8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1961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2190" name="Freeform 30"/>
              <p:cNvSpPr>
                <a:spLocks/>
              </p:cNvSpPr>
              <p:nvPr/>
            </p:nvSpPr>
            <p:spPr bwMode="hidden">
              <a:xfrm>
                <a:off x="2068" y="3685"/>
                <a:ext cx="835" cy="150"/>
              </a:xfrm>
              <a:custGeom>
                <a:avLst/>
                <a:gdLst/>
                <a:ahLst/>
                <a:cxnLst>
                  <a:cxn ang="0">
                    <a:pos x="518" y="18"/>
                  </a:cxn>
                  <a:cxn ang="0">
                    <a:pos x="597" y="24"/>
                  </a:cxn>
                  <a:cxn ang="0">
                    <a:pos x="682" y="30"/>
                  </a:cxn>
                  <a:cxn ang="0">
                    <a:pos x="755" y="42"/>
                  </a:cxn>
                  <a:cxn ang="0">
                    <a:pos x="828" y="60"/>
                  </a:cxn>
                  <a:cxn ang="0">
                    <a:pos x="835" y="42"/>
                  </a:cxn>
                  <a:cxn ang="0">
                    <a:pos x="761" y="24"/>
                  </a:cxn>
                  <a:cxn ang="0">
                    <a:pos x="688" y="12"/>
                  </a:cxn>
                  <a:cxn ang="0">
                    <a:pos x="603" y="6"/>
                  </a:cxn>
                  <a:cxn ang="0">
                    <a:pos x="518" y="0"/>
                  </a:cxn>
                  <a:cxn ang="0">
                    <a:pos x="372" y="12"/>
                  </a:cxn>
                  <a:cxn ang="0">
                    <a:pos x="232" y="36"/>
                  </a:cxn>
                  <a:cxn ang="0">
                    <a:pos x="110" y="78"/>
                  </a:cxn>
                  <a:cxn ang="0">
                    <a:pos x="0" y="132"/>
                  </a:cxn>
                  <a:cxn ang="0">
                    <a:pos x="19" y="150"/>
                  </a:cxn>
                  <a:cxn ang="0">
                    <a:pos x="122" y="96"/>
                  </a:cxn>
                  <a:cxn ang="0">
                    <a:pos x="244" y="54"/>
                  </a:cxn>
                  <a:cxn ang="0">
                    <a:pos x="378" y="30"/>
                  </a:cxn>
                  <a:cxn ang="0">
                    <a:pos x="518" y="18"/>
                  </a:cxn>
                  <a:cxn ang="0">
                    <a:pos x="518" y="18"/>
                  </a:cxn>
                </a:cxnLst>
                <a:rect l="0" t="0" r="r" b="b"/>
                <a:pathLst>
                  <a:path w="835" h="150">
                    <a:moveTo>
                      <a:pt x="518" y="18"/>
                    </a:moveTo>
                    <a:lnTo>
                      <a:pt x="597" y="24"/>
                    </a:lnTo>
                    <a:lnTo>
                      <a:pt x="682" y="30"/>
                    </a:lnTo>
                    <a:lnTo>
                      <a:pt x="755" y="42"/>
                    </a:lnTo>
                    <a:lnTo>
                      <a:pt x="828" y="60"/>
                    </a:lnTo>
                    <a:lnTo>
                      <a:pt x="835" y="42"/>
                    </a:lnTo>
                    <a:lnTo>
                      <a:pt x="761" y="24"/>
                    </a:lnTo>
                    <a:lnTo>
                      <a:pt x="688" y="12"/>
                    </a:lnTo>
                    <a:lnTo>
                      <a:pt x="603" y="6"/>
                    </a:lnTo>
                    <a:lnTo>
                      <a:pt x="518" y="0"/>
                    </a:lnTo>
                    <a:lnTo>
                      <a:pt x="372" y="12"/>
                    </a:lnTo>
                    <a:lnTo>
                      <a:pt x="232" y="36"/>
                    </a:lnTo>
                    <a:lnTo>
                      <a:pt x="110" y="78"/>
                    </a:lnTo>
                    <a:lnTo>
                      <a:pt x="0" y="132"/>
                    </a:lnTo>
                    <a:lnTo>
                      <a:pt x="19" y="150"/>
                    </a:lnTo>
                    <a:lnTo>
                      <a:pt x="122" y="96"/>
                    </a:lnTo>
                    <a:lnTo>
                      <a:pt x="244" y="54"/>
                    </a:lnTo>
                    <a:lnTo>
                      <a:pt x="378" y="30"/>
                    </a:lnTo>
                    <a:lnTo>
                      <a:pt x="518" y="18"/>
                    </a:lnTo>
                    <a:lnTo>
                      <a:pt x="518" y="18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2191" name="Freeform 31"/>
              <p:cNvSpPr>
                <a:spLocks/>
              </p:cNvSpPr>
              <p:nvPr/>
            </p:nvSpPr>
            <p:spPr bwMode="hidden">
              <a:xfrm>
                <a:off x="1867" y="3853"/>
                <a:ext cx="171" cy="461"/>
              </a:xfrm>
              <a:custGeom>
                <a:avLst/>
                <a:gdLst/>
                <a:ahLst/>
                <a:cxnLst>
                  <a:cxn ang="0">
                    <a:pos x="31" y="263"/>
                  </a:cxn>
                  <a:cxn ang="0">
                    <a:pos x="43" y="191"/>
                  </a:cxn>
                  <a:cxn ang="0">
                    <a:pos x="67" y="131"/>
                  </a:cxn>
                  <a:cxn ang="0">
                    <a:pos x="116" y="72"/>
                  </a:cxn>
                  <a:cxn ang="0">
                    <a:pos x="171" y="18"/>
                  </a:cxn>
                  <a:cxn ang="0">
                    <a:pos x="153" y="0"/>
                  </a:cxn>
                  <a:cxn ang="0">
                    <a:pos x="86" y="60"/>
                  </a:cxn>
                  <a:cxn ang="0">
                    <a:pos x="43" y="120"/>
                  </a:cxn>
                  <a:cxn ang="0">
                    <a:pos x="13" y="191"/>
                  </a:cxn>
                  <a:cxn ang="0">
                    <a:pos x="0" y="263"/>
                  </a:cxn>
                  <a:cxn ang="0">
                    <a:pos x="6" y="317"/>
                  </a:cxn>
                  <a:cxn ang="0">
                    <a:pos x="25" y="365"/>
                  </a:cxn>
                  <a:cxn ang="0">
                    <a:pos x="49" y="413"/>
                  </a:cxn>
                  <a:cxn ang="0">
                    <a:pos x="86" y="461"/>
                  </a:cxn>
                  <a:cxn ang="0">
                    <a:pos x="122" y="461"/>
                  </a:cxn>
                  <a:cxn ang="0">
                    <a:pos x="86" y="413"/>
                  </a:cxn>
                  <a:cxn ang="0">
                    <a:pos x="55" y="365"/>
                  </a:cxn>
                  <a:cxn ang="0">
                    <a:pos x="37" y="317"/>
                  </a:cxn>
                  <a:cxn ang="0">
                    <a:pos x="31" y="263"/>
                  </a:cxn>
                  <a:cxn ang="0">
                    <a:pos x="31" y="263"/>
                  </a:cxn>
                </a:cxnLst>
                <a:rect l="0" t="0" r="r" b="b"/>
                <a:pathLst>
                  <a:path w="171" h="461">
                    <a:moveTo>
                      <a:pt x="31" y="263"/>
                    </a:moveTo>
                    <a:lnTo>
                      <a:pt x="43" y="191"/>
                    </a:lnTo>
                    <a:lnTo>
                      <a:pt x="67" y="131"/>
                    </a:lnTo>
                    <a:lnTo>
                      <a:pt x="116" y="72"/>
                    </a:lnTo>
                    <a:lnTo>
                      <a:pt x="171" y="18"/>
                    </a:lnTo>
                    <a:lnTo>
                      <a:pt x="153" y="0"/>
                    </a:lnTo>
                    <a:lnTo>
                      <a:pt x="86" y="60"/>
                    </a:lnTo>
                    <a:lnTo>
                      <a:pt x="43" y="120"/>
                    </a:lnTo>
                    <a:lnTo>
                      <a:pt x="13" y="191"/>
                    </a:lnTo>
                    <a:lnTo>
                      <a:pt x="0" y="263"/>
                    </a:lnTo>
                    <a:lnTo>
                      <a:pt x="6" y="317"/>
                    </a:lnTo>
                    <a:lnTo>
                      <a:pt x="25" y="365"/>
                    </a:lnTo>
                    <a:lnTo>
                      <a:pt x="49" y="413"/>
                    </a:lnTo>
                    <a:lnTo>
                      <a:pt x="86" y="461"/>
                    </a:lnTo>
                    <a:lnTo>
                      <a:pt x="122" y="461"/>
                    </a:lnTo>
                    <a:lnTo>
                      <a:pt x="86" y="413"/>
                    </a:lnTo>
                    <a:lnTo>
                      <a:pt x="55" y="365"/>
                    </a:lnTo>
                    <a:lnTo>
                      <a:pt x="37" y="317"/>
                    </a:lnTo>
                    <a:lnTo>
                      <a:pt x="31" y="263"/>
                    </a:lnTo>
                    <a:lnTo>
                      <a:pt x="31" y="26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2192" name="Freeform 32"/>
              <p:cNvSpPr>
                <a:spLocks/>
              </p:cNvSpPr>
              <p:nvPr/>
            </p:nvSpPr>
            <p:spPr bwMode="hidden">
              <a:xfrm>
                <a:off x="2951" y="3751"/>
                <a:ext cx="360" cy="563"/>
              </a:xfrm>
              <a:custGeom>
                <a:avLst/>
                <a:gdLst/>
                <a:ahLst/>
                <a:cxnLst>
                  <a:cxn ang="0">
                    <a:pos x="360" y="365"/>
                  </a:cxn>
                  <a:cxn ang="0">
                    <a:pos x="353" y="305"/>
                  </a:cxn>
                  <a:cxn ang="0">
                    <a:pos x="335" y="251"/>
                  </a:cxn>
                  <a:cxn ang="0">
                    <a:pos x="305" y="204"/>
                  </a:cxn>
                  <a:cxn ang="0">
                    <a:pos x="262" y="156"/>
                  </a:cxn>
                  <a:cxn ang="0">
                    <a:pos x="213" y="108"/>
                  </a:cxn>
                  <a:cxn ang="0">
                    <a:pos x="159" y="66"/>
                  </a:cxn>
                  <a:cxn ang="0">
                    <a:pos x="92" y="30"/>
                  </a:cxn>
                  <a:cxn ang="0">
                    <a:pos x="19" y="0"/>
                  </a:cxn>
                  <a:cxn ang="0">
                    <a:pos x="0" y="12"/>
                  </a:cxn>
                  <a:cxn ang="0">
                    <a:pos x="67" y="42"/>
                  </a:cxn>
                  <a:cxn ang="0">
                    <a:pos x="134" y="78"/>
                  </a:cxn>
                  <a:cxn ang="0">
                    <a:pos x="189" y="114"/>
                  </a:cxn>
                  <a:cxn ang="0">
                    <a:pos x="238" y="162"/>
                  </a:cxn>
                  <a:cxn ang="0">
                    <a:pos x="274" y="210"/>
                  </a:cxn>
                  <a:cxn ang="0">
                    <a:pos x="299" y="257"/>
                  </a:cxn>
                  <a:cxn ang="0">
                    <a:pos x="317" y="311"/>
                  </a:cxn>
                  <a:cxn ang="0">
                    <a:pos x="323" y="365"/>
                  </a:cxn>
                  <a:cxn ang="0">
                    <a:pos x="317" y="419"/>
                  </a:cxn>
                  <a:cxn ang="0">
                    <a:pos x="299" y="467"/>
                  </a:cxn>
                  <a:cxn ang="0">
                    <a:pos x="274" y="515"/>
                  </a:cxn>
                  <a:cxn ang="0">
                    <a:pos x="238" y="563"/>
                  </a:cxn>
                  <a:cxn ang="0">
                    <a:pos x="268" y="563"/>
                  </a:cxn>
                  <a:cxn ang="0">
                    <a:pos x="311" y="515"/>
                  </a:cxn>
                  <a:cxn ang="0">
                    <a:pos x="335" y="467"/>
                  </a:cxn>
                  <a:cxn ang="0">
                    <a:pos x="353" y="419"/>
                  </a:cxn>
                  <a:cxn ang="0">
                    <a:pos x="360" y="365"/>
                  </a:cxn>
                  <a:cxn ang="0">
                    <a:pos x="360" y="365"/>
                  </a:cxn>
                </a:cxnLst>
                <a:rect l="0" t="0" r="r" b="b"/>
                <a:pathLst>
                  <a:path w="360" h="563">
                    <a:moveTo>
                      <a:pt x="360" y="365"/>
                    </a:moveTo>
                    <a:lnTo>
                      <a:pt x="353" y="305"/>
                    </a:lnTo>
                    <a:lnTo>
                      <a:pt x="335" y="251"/>
                    </a:lnTo>
                    <a:lnTo>
                      <a:pt x="305" y="204"/>
                    </a:lnTo>
                    <a:lnTo>
                      <a:pt x="262" y="156"/>
                    </a:lnTo>
                    <a:lnTo>
                      <a:pt x="213" y="108"/>
                    </a:lnTo>
                    <a:lnTo>
                      <a:pt x="159" y="66"/>
                    </a:lnTo>
                    <a:lnTo>
                      <a:pt x="92" y="30"/>
                    </a:lnTo>
                    <a:lnTo>
                      <a:pt x="19" y="0"/>
                    </a:lnTo>
                    <a:lnTo>
                      <a:pt x="0" y="12"/>
                    </a:lnTo>
                    <a:lnTo>
                      <a:pt x="67" y="42"/>
                    </a:lnTo>
                    <a:lnTo>
                      <a:pt x="134" y="78"/>
                    </a:lnTo>
                    <a:lnTo>
                      <a:pt x="189" y="114"/>
                    </a:lnTo>
                    <a:lnTo>
                      <a:pt x="238" y="162"/>
                    </a:lnTo>
                    <a:lnTo>
                      <a:pt x="274" y="210"/>
                    </a:lnTo>
                    <a:lnTo>
                      <a:pt x="299" y="257"/>
                    </a:lnTo>
                    <a:lnTo>
                      <a:pt x="317" y="311"/>
                    </a:lnTo>
                    <a:lnTo>
                      <a:pt x="323" y="365"/>
                    </a:lnTo>
                    <a:lnTo>
                      <a:pt x="317" y="419"/>
                    </a:lnTo>
                    <a:lnTo>
                      <a:pt x="299" y="467"/>
                    </a:lnTo>
                    <a:lnTo>
                      <a:pt x="274" y="515"/>
                    </a:lnTo>
                    <a:lnTo>
                      <a:pt x="238" y="563"/>
                    </a:lnTo>
                    <a:lnTo>
                      <a:pt x="268" y="563"/>
                    </a:lnTo>
                    <a:lnTo>
                      <a:pt x="311" y="515"/>
                    </a:lnTo>
                    <a:lnTo>
                      <a:pt x="335" y="467"/>
                    </a:lnTo>
                    <a:lnTo>
                      <a:pt x="353" y="419"/>
                    </a:lnTo>
                    <a:lnTo>
                      <a:pt x="360" y="365"/>
                    </a:lnTo>
                    <a:lnTo>
                      <a:pt x="360" y="36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2193" name="Freeform 33"/>
              <p:cNvSpPr>
                <a:spLocks/>
              </p:cNvSpPr>
              <p:nvPr/>
            </p:nvSpPr>
            <p:spPr bwMode="hidden">
              <a:xfrm>
                <a:off x="2318" y="3631"/>
                <a:ext cx="1078" cy="425"/>
              </a:xfrm>
              <a:custGeom>
                <a:avLst/>
                <a:gdLst/>
                <a:ahLst/>
                <a:cxnLst>
                  <a:cxn ang="0">
                    <a:pos x="1053" y="425"/>
                  </a:cxn>
                  <a:cxn ang="0">
                    <a:pos x="1078" y="419"/>
                  </a:cxn>
                  <a:cxn ang="0">
                    <a:pos x="1066" y="377"/>
                  </a:cxn>
                  <a:cxn ang="0">
                    <a:pos x="1047" y="336"/>
                  </a:cxn>
                  <a:cxn ang="0">
                    <a:pos x="986" y="252"/>
                  </a:cxn>
                  <a:cxn ang="0">
                    <a:pos x="907" y="180"/>
                  </a:cxn>
                  <a:cxn ang="0">
                    <a:pos x="810" y="120"/>
                  </a:cxn>
                  <a:cxn ang="0">
                    <a:pos x="694" y="72"/>
                  </a:cxn>
                  <a:cxn ang="0">
                    <a:pos x="560" y="30"/>
                  </a:cxn>
                  <a:cxn ang="0">
                    <a:pos x="420" y="6"/>
                  </a:cxn>
                  <a:cxn ang="0">
                    <a:pos x="268" y="0"/>
                  </a:cxn>
                  <a:cxn ang="0">
                    <a:pos x="134" y="6"/>
                  </a:cxn>
                  <a:cxn ang="0">
                    <a:pos x="0" y="24"/>
                  </a:cxn>
                  <a:cxn ang="0">
                    <a:pos x="12" y="36"/>
                  </a:cxn>
                  <a:cxn ang="0">
                    <a:pos x="134" y="18"/>
                  </a:cxn>
                  <a:cxn ang="0">
                    <a:pos x="268" y="12"/>
                  </a:cxn>
                  <a:cxn ang="0">
                    <a:pos x="420" y="18"/>
                  </a:cxn>
                  <a:cxn ang="0">
                    <a:pos x="554" y="42"/>
                  </a:cxn>
                  <a:cxn ang="0">
                    <a:pos x="682" y="84"/>
                  </a:cxn>
                  <a:cxn ang="0">
                    <a:pos x="798" y="132"/>
                  </a:cxn>
                  <a:cxn ang="0">
                    <a:pos x="895" y="192"/>
                  </a:cxn>
                  <a:cxn ang="0">
                    <a:pos x="968" y="264"/>
                  </a:cxn>
                  <a:cxn ang="0">
                    <a:pos x="999" y="300"/>
                  </a:cxn>
                  <a:cxn ang="0">
                    <a:pos x="1023" y="342"/>
                  </a:cxn>
                  <a:cxn ang="0">
                    <a:pos x="1041" y="383"/>
                  </a:cxn>
                  <a:cxn ang="0">
                    <a:pos x="1053" y="425"/>
                  </a:cxn>
                  <a:cxn ang="0">
                    <a:pos x="1053" y="425"/>
                  </a:cxn>
                </a:cxnLst>
                <a:rect l="0" t="0" r="r" b="b"/>
                <a:pathLst>
                  <a:path w="1078" h="425">
                    <a:moveTo>
                      <a:pt x="1053" y="425"/>
                    </a:moveTo>
                    <a:lnTo>
                      <a:pt x="1078" y="419"/>
                    </a:lnTo>
                    <a:lnTo>
                      <a:pt x="1066" y="377"/>
                    </a:lnTo>
                    <a:lnTo>
                      <a:pt x="1047" y="336"/>
                    </a:lnTo>
                    <a:lnTo>
                      <a:pt x="986" y="252"/>
                    </a:lnTo>
                    <a:lnTo>
                      <a:pt x="907" y="180"/>
                    </a:lnTo>
                    <a:lnTo>
                      <a:pt x="810" y="120"/>
                    </a:lnTo>
                    <a:lnTo>
                      <a:pt x="694" y="72"/>
                    </a:lnTo>
                    <a:lnTo>
                      <a:pt x="560" y="30"/>
                    </a:lnTo>
                    <a:lnTo>
                      <a:pt x="420" y="6"/>
                    </a:lnTo>
                    <a:lnTo>
                      <a:pt x="268" y="0"/>
                    </a:lnTo>
                    <a:lnTo>
                      <a:pt x="134" y="6"/>
                    </a:lnTo>
                    <a:lnTo>
                      <a:pt x="0" y="24"/>
                    </a:lnTo>
                    <a:lnTo>
                      <a:pt x="12" y="36"/>
                    </a:lnTo>
                    <a:lnTo>
                      <a:pt x="134" y="18"/>
                    </a:lnTo>
                    <a:lnTo>
                      <a:pt x="268" y="12"/>
                    </a:lnTo>
                    <a:lnTo>
                      <a:pt x="420" y="18"/>
                    </a:lnTo>
                    <a:lnTo>
                      <a:pt x="554" y="42"/>
                    </a:lnTo>
                    <a:lnTo>
                      <a:pt x="682" y="84"/>
                    </a:lnTo>
                    <a:lnTo>
                      <a:pt x="798" y="132"/>
                    </a:lnTo>
                    <a:lnTo>
                      <a:pt x="895" y="192"/>
                    </a:lnTo>
                    <a:lnTo>
                      <a:pt x="968" y="264"/>
                    </a:lnTo>
                    <a:lnTo>
                      <a:pt x="999" y="300"/>
                    </a:lnTo>
                    <a:lnTo>
                      <a:pt x="1023" y="342"/>
                    </a:lnTo>
                    <a:lnTo>
                      <a:pt x="1041" y="383"/>
                    </a:lnTo>
                    <a:lnTo>
                      <a:pt x="1053" y="425"/>
                    </a:lnTo>
                    <a:lnTo>
                      <a:pt x="1053" y="42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2194" name="Freeform 34"/>
              <p:cNvSpPr>
                <a:spLocks/>
              </p:cNvSpPr>
              <p:nvPr/>
            </p:nvSpPr>
            <p:spPr bwMode="hidden">
              <a:xfrm>
                <a:off x="3304" y="4080"/>
                <a:ext cx="98" cy="234"/>
              </a:xfrm>
              <a:custGeom>
                <a:avLst/>
                <a:gdLst/>
                <a:ahLst/>
                <a:cxnLst>
                  <a:cxn ang="0">
                    <a:pos x="0" y="234"/>
                  </a:cxn>
                  <a:cxn ang="0">
                    <a:pos x="25" y="234"/>
                  </a:cxn>
                  <a:cxn ang="0">
                    <a:pos x="55" y="186"/>
                  </a:cxn>
                  <a:cxn ang="0">
                    <a:pos x="80" y="138"/>
                  </a:cxn>
                  <a:cxn ang="0">
                    <a:pos x="92" y="90"/>
                  </a:cxn>
                  <a:cxn ang="0">
                    <a:pos x="98" y="36"/>
                  </a:cxn>
                  <a:cxn ang="0">
                    <a:pos x="98" y="0"/>
                  </a:cxn>
                  <a:cxn ang="0">
                    <a:pos x="74" y="0"/>
                  </a:cxn>
                  <a:cxn ang="0">
                    <a:pos x="74" y="36"/>
                  </a:cxn>
                  <a:cxn ang="0">
                    <a:pos x="67" y="90"/>
                  </a:cxn>
                  <a:cxn ang="0">
                    <a:pos x="55" y="138"/>
                  </a:cxn>
                  <a:cxn ang="0">
                    <a:pos x="31" y="186"/>
                  </a:cxn>
                  <a:cxn ang="0">
                    <a:pos x="0" y="234"/>
                  </a:cxn>
                  <a:cxn ang="0">
                    <a:pos x="0" y="234"/>
                  </a:cxn>
                </a:cxnLst>
                <a:rect l="0" t="0" r="r" b="b"/>
                <a:pathLst>
                  <a:path w="98" h="234">
                    <a:moveTo>
                      <a:pt x="0" y="234"/>
                    </a:moveTo>
                    <a:lnTo>
                      <a:pt x="25" y="234"/>
                    </a:lnTo>
                    <a:lnTo>
                      <a:pt x="55" y="186"/>
                    </a:lnTo>
                    <a:lnTo>
                      <a:pt x="80" y="138"/>
                    </a:lnTo>
                    <a:lnTo>
                      <a:pt x="92" y="90"/>
                    </a:lnTo>
                    <a:lnTo>
                      <a:pt x="98" y="36"/>
                    </a:lnTo>
                    <a:lnTo>
                      <a:pt x="98" y="0"/>
                    </a:lnTo>
                    <a:lnTo>
                      <a:pt x="74" y="0"/>
                    </a:lnTo>
                    <a:lnTo>
                      <a:pt x="74" y="36"/>
                    </a:lnTo>
                    <a:lnTo>
                      <a:pt x="67" y="90"/>
                    </a:lnTo>
                    <a:lnTo>
                      <a:pt x="55" y="138"/>
                    </a:lnTo>
                    <a:lnTo>
                      <a:pt x="31" y="186"/>
                    </a:lnTo>
                    <a:lnTo>
                      <a:pt x="0" y="234"/>
                    </a:lnTo>
                    <a:lnTo>
                      <a:pt x="0" y="23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2195" name="Freeform 35"/>
              <p:cNvSpPr>
                <a:spLocks/>
              </p:cNvSpPr>
              <p:nvPr/>
            </p:nvSpPr>
            <p:spPr bwMode="hidden">
              <a:xfrm>
                <a:off x="1776" y="3673"/>
                <a:ext cx="481" cy="641"/>
              </a:xfrm>
              <a:custGeom>
                <a:avLst/>
                <a:gdLst/>
                <a:ahLst/>
                <a:cxnLst>
                  <a:cxn ang="0">
                    <a:pos x="18" y="443"/>
                  </a:cxn>
                  <a:cxn ang="0">
                    <a:pos x="24" y="371"/>
                  </a:cxn>
                  <a:cxn ang="0">
                    <a:pos x="55" y="305"/>
                  </a:cxn>
                  <a:cxn ang="0">
                    <a:pos x="91" y="246"/>
                  </a:cxn>
                  <a:cxn ang="0">
                    <a:pos x="146" y="186"/>
                  </a:cxn>
                  <a:cxn ang="0">
                    <a:pos x="213" y="132"/>
                  </a:cxn>
                  <a:cxn ang="0">
                    <a:pos x="292" y="84"/>
                  </a:cxn>
                  <a:cxn ang="0">
                    <a:pos x="384" y="48"/>
                  </a:cxn>
                  <a:cxn ang="0">
                    <a:pos x="481" y="12"/>
                  </a:cxn>
                  <a:cxn ang="0">
                    <a:pos x="457" y="0"/>
                  </a:cxn>
                  <a:cxn ang="0">
                    <a:pos x="359" y="36"/>
                  </a:cxn>
                  <a:cxn ang="0">
                    <a:pos x="274" y="78"/>
                  </a:cxn>
                  <a:cxn ang="0">
                    <a:pos x="195" y="126"/>
                  </a:cxn>
                  <a:cxn ang="0">
                    <a:pos x="128" y="180"/>
                  </a:cxn>
                  <a:cxn ang="0">
                    <a:pos x="73" y="240"/>
                  </a:cxn>
                  <a:cxn ang="0">
                    <a:pos x="37" y="305"/>
                  </a:cxn>
                  <a:cxn ang="0">
                    <a:pos x="6" y="371"/>
                  </a:cxn>
                  <a:cxn ang="0">
                    <a:pos x="0" y="443"/>
                  </a:cxn>
                  <a:cxn ang="0">
                    <a:pos x="6" y="497"/>
                  </a:cxn>
                  <a:cxn ang="0">
                    <a:pos x="18" y="545"/>
                  </a:cxn>
                  <a:cxn ang="0">
                    <a:pos x="43" y="593"/>
                  </a:cxn>
                  <a:cxn ang="0">
                    <a:pos x="73" y="641"/>
                  </a:cxn>
                  <a:cxn ang="0">
                    <a:pos x="97" y="641"/>
                  </a:cxn>
                  <a:cxn ang="0">
                    <a:pos x="67" y="593"/>
                  </a:cxn>
                  <a:cxn ang="0">
                    <a:pos x="43" y="545"/>
                  </a:cxn>
                  <a:cxn ang="0">
                    <a:pos x="24" y="497"/>
                  </a:cxn>
                  <a:cxn ang="0">
                    <a:pos x="18" y="443"/>
                  </a:cxn>
                  <a:cxn ang="0">
                    <a:pos x="18" y="443"/>
                  </a:cxn>
                </a:cxnLst>
                <a:rect l="0" t="0" r="r" b="b"/>
                <a:pathLst>
                  <a:path w="481" h="641">
                    <a:moveTo>
                      <a:pt x="18" y="443"/>
                    </a:moveTo>
                    <a:lnTo>
                      <a:pt x="24" y="371"/>
                    </a:lnTo>
                    <a:lnTo>
                      <a:pt x="55" y="305"/>
                    </a:lnTo>
                    <a:lnTo>
                      <a:pt x="91" y="246"/>
                    </a:lnTo>
                    <a:lnTo>
                      <a:pt x="146" y="186"/>
                    </a:lnTo>
                    <a:lnTo>
                      <a:pt x="213" y="132"/>
                    </a:lnTo>
                    <a:lnTo>
                      <a:pt x="292" y="84"/>
                    </a:lnTo>
                    <a:lnTo>
                      <a:pt x="384" y="48"/>
                    </a:lnTo>
                    <a:lnTo>
                      <a:pt x="481" y="12"/>
                    </a:lnTo>
                    <a:lnTo>
                      <a:pt x="457" y="0"/>
                    </a:lnTo>
                    <a:lnTo>
                      <a:pt x="359" y="36"/>
                    </a:lnTo>
                    <a:lnTo>
                      <a:pt x="274" y="78"/>
                    </a:lnTo>
                    <a:lnTo>
                      <a:pt x="195" y="126"/>
                    </a:lnTo>
                    <a:lnTo>
                      <a:pt x="128" y="180"/>
                    </a:lnTo>
                    <a:lnTo>
                      <a:pt x="73" y="240"/>
                    </a:lnTo>
                    <a:lnTo>
                      <a:pt x="37" y="305"/>
                    </a:lnTo>
                    <a:lnTo>
                      <a:pt x="6" y="371"/>
                    </a:lnTo>
                    <a:lnTo>
                      <a:pt x="0" y="443"/>
                    </a:lnTo>
                    <a:lnTo>
                      <a:pt x="6" y="497"/>
                    </a:lnTo>
                    <a:lnTo>
                      <a:pt x="18" y="545"/>
                    </a:lnTo>
                    <a:lnTo>
                      <a:pt x="43" y="593"/>
                    </a:lnTo>
                    <a:lnTo>
                      <a:pt x="73" y="641"/>
                    </a:lnTo>
                    <a:lnTo>
                      <a:pt x="97" y="641"/>
                    </a:lnTo>
                    <a:lnTo>
                      <a:pt x="67" y="593"/>
                    </a:lnTo>
                    <a:lnTo>
                      <a:pt x="43" y="545"/>
                    </a:lnTo>
                    <a:lnTo>
                      <a:pt x="24" y="497"/>
                    </a:lnTo>
                    <a:lnTo>
                      <a:pt x="18" y="443"/>
                    </a:lnTo>
                    <a:lnTo>
                      <a:pt x="18" y="44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92196" name="Group 36"/>
            <p:cNvGrpSpPr>
              <a:grpSpLocks/>
            </p:cNvGrpSpPr>
            <p:nvPr userDrawn="1"/>
          </p:nvGrpSpPr>
          <p:grpSpPr bwMode="auto">
            <a:xfrm>
              <a:off x="4128" y="3360"/>
              <a:ext cx="1351" cy="821"/>
              <a:chOff x="4128" y="3360"/>
              <a:chExt cx="1351" cy="821"/>
            </a:xfrm>
          </p:grpSpPr>
          <p:sp>
            <p:nvSpPr>
              <p:cNvPr id="92197" name="Freeform 37"/>
              <p:cNvSpPr>
                <a:spLocks noEditPoints="1"/>
              </p:cNvSpPr>
              <p:nvPr/>
            </p:nvSpPr>
            <p:spPr bwMode="hidden">
              <a:xfrm>
                <a:off x="4200" y="3402"/>
                <a:ext cx="1201" cy="731"/>
              </a:xfrm>
              <a:custGeom>
                <a:avLst/>
                <a:gdLst/>
                <a:ahLst/>
                <a:cxnLst>
                  <a:cxn ang="0">
                    <a:pos x="484" y="6"/>
                  </a:cxn>
                  <a:cxn ang="0">
                    <a:pos x="263" y="60"/>
                  </a:cxn>
                  <a:cxn ang="0">
                    <a:pos x="101" y="162"/>
                  </a:cxn>
                  <a:cxn ang="0">
                    <a:pos x="12" y="294"/>
                  </a:cxn>
                  <a:cxn ang="0">
                    <a:pos x="0" y="366"/>
                  </a:cxn>
                  <a:cxn ang="0">
                    <a:pos x="12" y="437"/>
                  </a:cxn>
                  <a:cxn ang="0">
                    <a:pos x="101" y="569"/>
                  </a:cxn>
                  <a:cxn ang="0">
                    <a:pos x="263" y="671"/>
                  </a:cxn>
                  <a:cxn ang="0">
                    <a:pos x="484" y="725"/>
                  </a:cxn>
                  <a:cxn ang="0">
                    <a:pos x="723" y="725"/>
                  </a:cxn>
                  <a:cxn ang="0">
                    <a:pos x="938" y="671"/>
                  </a:cxn>
                  <a:cxn ang="0">
                    <a:pos x="1100" y="569"/>
                  </a:cxn>
                  <a:cxn ang="0">
                    <a:pos x="1189" y="437"/>
                  </a:cxn>
                  <a:cxn ang="0">
                    <a:pos x="1201" y="366"/>
                  </a:cxn>
                  <a:cxn ang="0">
                    <a:pos x="1189" y="294"/>
                  </a:cxn>
                  <a:cxn ang="0">
                    <a:pos x="1100" y="162"/>
                  </a:cxn>
                  <a:cxn ang="0">
                    <a:pos x="938" y="60"/>
                  </a:cxn>
                  <a:cxn ang="0">
                    <a:pos x="723" y="6"/>
                  </a:cxn>
                  <a:cxn ang="0">
                    <a:pos x="604" y="0"/>
                  </a:cxn>
                  <a:cxn ang="0">
                    <a:pos x="490" y="701"/>
                  </a:cxn>
                  <a:cxn ang="0">
                    <a:pos x="287" y="647"/>
                  </a:cxn>
                  <a:cxn ang="0">
                    <a:pos x="131" y="557"/>
                  </a:cxn>
                  <a:cxn ang="0">
                    <a:pos x="48" y="437"/>
                  </a:cxn>
                  <a:cxn ang="0">
                    <a:pos x="36" y="366"/>
                  </a:cxn>
                  <a:cxn ang="0">
                    <a:pos x="48" y="300"/>
                  </a:cxn>
                  <a:cxn ang="0">
                    <a:pos x="131" y="174"/>
                  </a:cxn>
                  <a:cxn ang="0">
                    <a:pos x="287" y="84"/>
                  </a:cxn>
                  <a:cxn ang="0">
                    <a:pos x="490" y="30"/>
                  </a:cxn>
                  <a:cxn ang="0">
                    <a:pos x="717" y="30"/>
                  </a:cxn>
                  <a:cxn ang="0">
                    <a:pos x="920" y="84"/>
                  </a:cxn>
                  <a:cxn ang="0">
                    <a:pos x="1070" y="174"/>
                  </a:cxn>
                  <a:cxn ang="0">
                    <a:pos x="1153" y="300"/>
                  </a:cxn>
                  <a:cxn ang="0">
                    <a:pos x="1153" y="437"/>
                  </a:cxn>
                  <a:cxn ang="0">
                    <a:pos x="1070" y="557"/>
                  </a:cxn>
                  <a:cxn ang="0">
                    <a:pos x="920" y="647"/>
                  </a:cxn>
                  <a:cxn ang="0">
                    <a:pos x="717" y="701"/>
                  </a:cxn>
                  <a:cxn ang="0">
                    <a:pos x="604" y="707"/>
                  </a:cxn>
                </a:cxnLst>
                <a:rect l="0" t="0" r="r" b="b"/>
                <a:pathLst>
                  <a:path w="1201" h="731">
                    <a:moveTo>
                      <a:pt x="604" y="0"/>
                    </a:moveTo>
                    <a:lnTo>
                      <a:pt x="484" y="6"/>
                    </a:lnTo>
                    <a:lnTo>
                      <a:pt x="370" y="30"/>
                    </a:lnTo>
                    <a:lnTo>
                      <a:pt x="263" y="60"/>
                    </a:lnTo>
                    <a:lnTo>
                      <a:pt x="179" y="108"/>
                    </a:lnTo>
                    <a:lnTo>
                      <a:pt x="101" y="162"/>
                    </a:lnTo>
                    <a:lnTo>
                      <a:pt x="48" y="222"/>
                    </a:lnTo>
                    <a:lnTo>
                      <a:pt x="12" y="294"/>
                    </a:lnTo>
                    <a:lnTo>
                      <a:pt x="6" y="330"/>
                    </a:lnTo>
                    <a:lnTo>
                      <a:pt x="0" y="366"/>
                    </a:lnTo>
                    <a:lnTo>
                      <a:pt x="6" y="401"/>
                    </a:lnTo>
                    <a:lnTo>
                      <a:pt x="12" y="437"/>
                    </a:lnTo>
                    <a:lnTo>
                      <a:pt x="48" y="509"/>
                    </a:lnTo>
                    <a:lnTo>
                      <a:pt x="101" y="569"/>
                    </a:lnTo>
                    <a:lnTo>
                      <a:pt x="179" y="623"/>
                    </a:lnTo>
                    <a:lnTo>
                      <a:pt x="263" y="671"/>
                    </a:lnTo>
                    <a:lnTo>
                      <a:pt x="370" y="701"/>
                    </a:lnTo>
                    <a:lnTo>
                      <a:pt x="484" y="725"/>
                    </a:lnTo>
                    <a:lnTo>
                      <a:pt x="604" y="731"/>
                    </a:lnTo>
                    <a:lnTo>
                      <a:pt x="723" y="725"/>
                    </a:lnTo>
                    <a:lnTo>
                      <a:pt x="837" y="701"/>
                    </a:lnTo>
                    <a:lnTo>
                      <a:pt x="938" y="671"/>
                    </a:lnTo>
                    <a:lnTo>
                      <a:pt x="1028" y="623"/>
                    </a:lnTo>
                    <a:lnTo>
                      <a:pt x="1100" y="569"/>
                    </a:lnTo>
                    <a:lnTo>
                      <a:pt x="1153" y="509"/>
                    </a:lnTo>
                    <a:lnTo>
                      <a:pt x="1189" y="437"/>
                    </a:lnTo>
                    <a:lnTo>
                      <a:pt x="1201" y="401"/>
                    </a:lnTo>
                    <a:lnTo>
                      <a:pt x="1201" y="366"/>
                    </a:lnTo>
                    <a:lnTo>
                      <a:pt x="1201" y="330"/>
                    </a:lnTo>
                    <a:lnTo>
                      <a:pt x="1189" y="294"/>
                    </a:lnTo>
                    <a:lnTo>
                      <a:pt x="1153" y="222"/>
                    </a:lnTo>
                    <a:lnTo>
                      <a:pt x="1100" y="162"/>
                    </a:lnTo>
                    <a:lnTo>
                      <a:pt x="1028" y="108"/>
                    </a:lnTo>
                    <a:lnTo>
                      <a:pt x="938" y="60"/>
                    </a:lnTo>
                    <a:lnTo>
                      <a:pt x="837" y="30"/>
                    </a:lnTo>
                    <a:lnTo>
                      <a:pt x="723" y="6"/>
                    </a:lnTo>
                    <a:lnTo>
                      <a:pt x="604" y="0"/>
                    </a:lnTo>
                    <a:lnTo>
                      <a:pt x="604" y="0"/>
                    </a:lnTo>
                    <a:close/>
                    <a:moveTo>
                      <a:pt x="604" y="707"/>
                    </a:moveTo>
                    <a:lnTo>
                      <a:pt x="490" y="701"/>
                    </a:lnTo>
                    <a:lnTo>
                      <a:pt x="382" y="683"/>
                    </a:lnTo>
                    <a:lnTo>
                      <a:pt x="287" y="647"/>
                    </a:lnTo>
                    <a:lnTo>
                      <a:pt x="203" y="611"/>
                    </a:lnTo>
                    <a:lnTo>
                      <a:pt x="131" y="557"/>
                    </a:lnTo>
                    <a:lnTo>
                      <a:pt x="83" y="497"/>
                    </a:lnTo>
                    <a:lnTo>
                      <a:pt x="48" y="437"/>
                    </a:lnTo>
                    <a:lnTo>
                      <a:pt x="42" y="401"/>
                    </a:lnTo>
                    <a:lnTo>
                      <a:pt x="36" y="366"/>
                    </a:lnTo>
                    <a:lnTo>
                      <a:pt x="42" y="330"/>
                    </a:lnTo>
                    <a:lnTo>
                      <a:pt x="48" y="300"/>
                    </a:lnTo>
                    <a:lnTo>
                      <a:pt x="83" y="234"/>
                    </a:lnTo>
                    <a:lnTo>
                      <a:pt x="131" y="174"/>
                    </a:lnTo>
                    <a:lnTo>
                      <a:pt x="203" y="126"/>
                    </a:lnTo>
                    <a:lnTo>
                      <a:pt x="287" y="84"/>
                    </a:lnTo>
                    <a:lnTo>
                      <a:pt x="382" y="54"/>
                    </a:lnTo>
                    <a:lnTo>
                      <a:pt x="490" y="30"/>
                    </a:lnTo>
                    <a:lnTo>
                      <a:pt x="604" y="24"/>
                    </a:lnTo>
                    <a:lnTo>
                      <a:pt x="717" y="30"/>
                    </a:lnTo>
                    <a:lnTo>
                      <a:pt x="825" y="54"/>
                    </a:lnTo>
                    <a:lnTo>
                      <a:pt x="920" y="84"/>
                    </a:lnTo>
                    <a:lnTo>
                      <a:pt x="1004" y="126"/>
                    </a:lnTo>
                    <a:lnTo>
                      <a:pt x="1070" y="174"/>
                    </a:lnTo>
                    <a:lnTo>
                      <a:pt x="1124" y="234"/>
                    </a:lnTo>
                    <a:lnTo>
                      <a:pt x="1153" y="300"/>
                    </a:lnTo>
                    <a:lnTo>
                      <a:pt x="1165" y="366"/>
                    </a:lnTo>
                    <a:lnTo>
                      <a:pt x="1153" y="437"/>
                    </a:lnTo>
                    <a:lnTo>
                      <a:pt x="1124" y="497"/>
                    </a:lnTo>
                    <a:lnTo>
                      <a:pt x="1070" y="557"/>
                    </a:lnTo>
                    <a:lnTo>
                      <a:pt x="1004" y="611"/>
                    </a:lnTo>
                    <a:lnTo>
                      <a:pt x="920" y="647"/>
                    </a:lnTo>
                    <a:lnTo>
                      <a:pt x="825" y="683"/>
                    </a:lnTo>
                    <a:lnTo>
                      <a:pt x="717" y="701"/>
                    </a:lnTo>
                    <a:lnTo>
                      <a:pt x="604" y="707"/>
                    </a:lnTo>
                    <a:lnTo>
                      <a:pt x="604" y="707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2198" name="Freeform 38"/>
              <p:cNvSpPr>
                <a:spLocks/>
              </p:cNvSpPr>
              <p:nvPr/>
            </p:nvSpPr>
            <p:spPr bwMode="hidden">
              <a:xfrm>
                <a:off x="4128" y="3366"/>
                <a:ext cx="544" cy="737"/>
              </a:xfrm>
              <a:custGeom>
                <a:avLst/>
                <a:gdLst/>
                <a:ahLst/>
                <a:cxnLst>
                  <a:cxn ang="0">
                    <a:pos x="24" y="402"/>
                  </a:cxn>
                  <a:cxn ang="0">
                    <a:pos x="36" y="330"/>
                  </a:cxn>
                  <a:cxn ang="0">
                    <a:pos x="66" y="264"/>
                  </a:cxn>
                  <a:cxn ang="0">
                    <a:pos x="108" y="204"/>
                  </a:cxn>
                  <a:cxn ang="0">
                    <a:pos x="173" y="150"/>
                  </a:cxn>
                  <a:cxn ang="0">
                    <a:pos x="251" y="102"/>
                  </a:cxn>
                  <a:cxn ang="0">
                    <a:pos x="335" y="60"/>
                  </a:cxn>
                  <a:cxn ang="0">
                    <a:pos x="436" y="30"/>
                  </a:cxn>
                  <a:cxn ang="0">
                    <a:pos x="544" y="12"/>
                  </a:cxn>
                  <a:cxn ang="0">
                    <a:pos x="544" y="0"/>
                  </a:cxn>
                  <a:cxn ang="0">
                    <a:pos x="430" y="18"/>
                  </a:cxn>
                  <a:cxn ang="0">
                    <a:pos x="329" y="48"/>
                  </a:cxn>
                  <a:cxn ang="0">
                    <a:pos x="233" y="90"/>
                  </a:cxn>
                  <a:cxn ang="0">
                    <a:pos x="155" y="138"/>
                  </a:cxn>
                  <a:cxn ang="0">
                    <a:pos x="90" y="198"/>
                  </a:cxn>
                  <a:cxn ang="0">
                    <a:pos x="42" y="258"/>
                  </a:cxn>
                  <a:cxn ang="0">
                    <a:pos x="12" y="330"/>
                  </a:cxn>
                  <a:cxn ang="0">
                    <a:pos x="0" y="402"/>
                  </a:cxn>
                  <a:cxn ang="0">
                    <a:pos x="6" y="455"/>
                  </a:cxn>
                  <a:cxn ang="0">
                    <a:pos x="18" y="503"/>
                  </a:cxn>
                  <a:cxn ang="0">
                    <a:pos x="42" y="545"/>
                  </a:cxn>
                  <a:cxn ang="0">
                    <a:pos x="78" y="593"/>
                  </a:cxn>
                  <a:cxn ang="0">
                    <a:pos x="114" y="635"/>
                  </a:cxn>
                  <a:cxn ang="0">
                    <a:pos x="161" y="671"/>
                  </a:cxn>
                  <a:cxn ang="0">
                    <a:pos x="221" y="707"/>
                  </a:cxn>
                  <a:cxn ang="0">
                    <a:pos x="281" y="737"/>
                  </a:cxn>
                  <a:cxn ang="0">
                    <a:pos x="323" y="737"/>
                  </a:cxn>
                  <a:cxn ang="0">
                    <a:pos x="257" y="707"/>
                  </a:cxn>
                  <a:cxn ang="0">
                    <a:pos x="203" y="671"/>
                  </a:cxn>
                  <a:cxn ang="0">
                    <a:pos x="149" y="635"/>
                  </a:cxn>
                  <a:cxn ang="0">
                    <a:pos x="108" y="593"/>
                  </a:cxn>
                  <a:cxn ang="0">
                    <a:pos x="72" y="551"/>
                  </a:cxn>
                  <a:cxn ang="0">
                    <a:pos x="48" y="503"/>
                  </a:cxn>
                  <a:cxn ang="0">
                    <a:pos x="30" y="455"/>
                  </a:cxn>
                  <a:cxn ang="0">
                    <a:pos x="24" y="402"/>
                  </a:cxn>
                  <a:cxn ang="0">
                    <a:pos x="24" y="402"/>
                  </a:cxn>
                </a:cxnLst>
                <a:rect l="0" t="0" r="r" b="b"/>
                <a:pathLst>
                  <a:path w="544" h="737">
                    <a:moveTo>
                      <a:pt x="24" y="402"/>
                    </a:moveTo>
                    <a:lnTo>
                      <a:pt x="36" y="330"/>
                    </a:lnTo>
                    <a:lnTo>
                      <a:pt x="66" y="264"/>
                    </a:lnTo>
                    <a:lnTo>
                      <a:pt x="108" y="204"/>
                    </a:lnTo>
                    <a:lnTo>
                      <a:pt x="173" y="150"/>
                    </a:lnTo>
                    <a:lnTo>
                      <a:pt x="251" y="102"/>
                    </a:lnTo>
                    <a:lnTo>
                      <a:pt x="335" y="60"/>
                    </a:lnTo>
                    <a:lnTo>
                      <a:pt x="436" y="30"/>
                    </a:lnTo>
                    <a:lnTo>
                      <a:pt x="544" y="12"/>
                    </a:lnTo>
                    <a:lnTo>
                      <a:pt x="544" y="0"/>
                    </a:lnTo>
                    <a:lnTo>
                      <a:pt x="430" y="18"/>
                    </a:lnTo>
                    <a:lnTo>
                      <a:pt x="329" y="48"/>
                    </a:lnTo>
                    <a:lnTo>
                      <a:pt x="233" y="90"/>
                    </a:lnTo>
                    <a:lnTo>
                      <a:pt x="155" y="138"/>
                    </a:lnTo>
                    <a:lnTo>
                      <a:pt x="90" y="198"/>
                    </a:lnTo>
                    <a:lnTo>
                      <a:pt x="42" y="258"/>
                    </a:lnTo>
                    <a:lnTo>
                      <a:pt x="12" y="330"/>
                    </a:lnTo>
                    <a:lnTo>
                      <a:pt x="0" y="402"/>
                    </a:lnTo>
                    <a:lnTo>
                      <a:pt x="6" y="455"/>
                    </a:lnTo>
                    <a:lnTo>
                      <a:pt x="18" y="503"/>
                    </a:lnTo>
                    <a:lnTo>
                      <a:pt x="42" y="545"/>
                    </a:lnTo>
                    <a:lnTo>
                      <a:pt x="78" y="593"/>
                    </a:lnTo>
                    <a:lnTo>
                      <a:pt x="114" y="635"/>
                    </a:lnTo>
                    <a:lnTo>
                      <a:pt x="161" y="671"/>
                    </a:lnTo>
                    <a:lnTo>
                      <a:pt x="221" y="707"/>
                    </a:lnTo>
                    <a:lnTo>
                      <a:pt x="281" y="737"/>
                    </a:lnTo>
                    <a:lnTo>
                      <a:pt x="323" y="737"/>
                    </a:lnTo>
                    <a:lnTo>
                      <a:pt x="257" y="707"/>
                    </a:lnTo>
                    <a:lnTo>
                      <a:pt x="203" y="671"/>
                    </a:lnTo>
                    <a:lnTo>
                      <a:pt x="149" y="635"/>
                    </a:lnTo>
                    <a:lnTo>
                      <a:pt x="108" y="593"/>
                    </a:lnTo>
                    <a:lnTo>
                      <a:pt x="72" y="551"/>
                    </a:lnTo>
                    <a:lnTo>
                      <a:pt x="48" y="503"/>
                    </a:lnTo>
                    <a:lnTo>
                      <a:pt x="30" y="455"/>
                    </a:lnTo>
                    <a:lnTo>
                      <a:pt x="24" y="402"/>
                    </a:lnTo>
                    <a:lnTo>
                      <a:pt x="24" y="40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2199" name="Freeform 39"/>
              <p:cNvSpPr>
                <a:spLocks/>
              </p:cNvSpPr>
              <p:nvPr/>
            </p:nvSpPr>
            <p:spPr bwMode="hidden">
              <a:xfrm>
                <a:off x="4792" y="3360"/>
                <a:ext cx="609" cy="252"/>
              </a:xfrm>
              <a:custGeom>
                <a:avLst/>
                <a:gdLst/>
                <a:ahLst/>
                <a:cxnLst>
                  <a:cxn ang="0">
                    <a:pos x="12" y="12"/>
                  </a:cxn>
                  <a:cxn ang="0">
                    <a:pos x="113" y="18"/>
                  </a:cxn>
                  <a:cxn ang="0">
                    <a:pos x="203" y="30"/>
                  </a:cxn>
                  <a:cxn ang="0">
                    <a:pos x="292" y="48"/>
                  </a:cxn>
                  <a:cxn ang="0">
                    <a:pos x="376" y="78"/>
                  </a:cxn>
                  <a:cxn ang="0">
                    <a:pos x="448" y="114"/>
                  </a:cxn>
                  <a:cxn ang="0">
                    <a:pos x="514" y="156"/>
                  </a:cxn>
                  <a:cxn ang="0">
                    <a:pos x="567" y="198"/>
                  </a:cxn>
                  <a:cxn ang="0">
                    <a:pos x="609" y="252"/>
                  </a:cxn>
                  <a:cxn ang="0">
                    <a:pos x="609" y="216"/>
                  </a:cxn>
                  <a:cxn ang="0">
                    <a:pos x="561" y="168"/>
                  </a:cxn>
                  <a:cxn ang="0">
                    <a:pos x="502" y="126"/>
                  </a:cxn>
                  <a:cxn ang="0">
                    <a:pos x="436" y="90"/>
                  </a:cxn>
                  <a:cxn ang="0">
                    <a:pos x="364" y="60"/>
                  </a:cxn>
                  <a:cxn ang="0">
                    <a:pos x="286" y="36"/>
                  </a:cxn>
                  <a:cxn ang="0">
                    <a:pos x="197" y="18"/>
                  </a:cxn>
                  <a:cxn ang="0">
                    <a:pos x="107" y="6"/>
                  </a:cxn>
                  <a:cxn ang="0">
                    <a:pos x="12" y="0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6" y="12"/>
                  </a:cxn>
                  <a:cxn ang="0">
                    <a:pos x="12" y="12"/>
                  </a:cxn>
                  <a:cxn ang="0">
                    <a:pos x="12" y="12"/>
                  </a:cxn>
                </a:cxnLst>
                <a:rect l="0" t="0" r="r" b="b"/>
                <a:pathLst>
                  <a:path w="609" h="252">
                    <a:moveTo>
                      <a:pt x="12" y="12"/>
                    </a:moveTo>
                    <a:lnTo>
                      <a:pt x="113" y="18"/>
                    </a:lnTo>
                    <a:lnTo>
                      <a:pt x="203" y="30"/>
                    </a:lnTo>
                    <a:lnTo>
                      <a:pt x="292" y="48"/>
                    </a:lnTo>
                    <a:lnTo>
                      <a:pt x="376" y="78"/>
                    </a:lnTo>
                    <a:lnTo>
                      <a:pt x="448" y="114"/>
                    </a:lnTo>
                    <a:lnTo>
                      <a:pt x="514" y="156"/>
                    </a:lnTo>
                    <a:lnTo>
                      <a:pt x="567" y="198"/>
                    </a:lnTo>
                    <a:lnTo>
                      <a:pt x="609" y="252"/>
                    </a:lnTo>
                    <a:lnTo>
                      <a:pt x="609" y="216"/>
                    </a:lnTo>
                    <a:lnTo>
                      <a:pt x="561" y="168"/>
                    </a:lnTo>
                    <a:lnTo>
                      <a:pt x="502" y="126"/>
                    </a:lnTo>
                    <a:lnTo>
                      <a:pt x="436" y="90"/>
                    </a:lnTo>
                    <a:lnTo>
                      <a:pt x="364" y="60"/>
                    </a:lnTo>
                    <a:lnTo>
                      <a:pt x="286" y="36"/>
                    </a:lnTo>
                    <a:lnTo>
                      <a:pt x="197" y="18"/>
                    </a:lnTo>
                    <a:lnTo>
                      <a:pt x="107" y="6"/>
                    </a:lnTo>
                    <a:lnTo>
                      <a:pt x="12" y="0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6" y="12"/>
                    </a:lnTo>
                    <a:lnTo>
                      <a:pt x="12" y="12"/>
                    </a:lnTo>
                    <a:lnTo>
                      <a:pt x="12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2200" name="Freeform 40"/>
              <p:cNvSpPr>
                <a:spLocks/>
              </p:cNvSpPr>
              <p:nvPr/>
            </p:nvSpPr>
            <p:spPr bwMode="hidden">
              <a:xfrm>
                <a:off x="5246" y="4007"/>
                <a:ext cx="72" cy="54"/>
              </a:xfrm>
              <a:custGeom>
                <a:avLst/>
                <a:gdLst/>
                <a:ahLst/>
                <a:cxnLst>
                  <a:cxn ang="0">
                    <a:pos x="72" y="0"/>
                  </a:cxn>
                  <a:cxn ang="0">
                    <a:pos x="36" y="30"/>
                  </a:cxn>
                  <a:cxn ang="0">
                    <a:pos x="0" y="54"/>
                  </a:cxn>
                  <a:cxn ang="0">
                    <a:pos x="36" y="54"/>
                  </a:cxn>
                  <a:cxn ang="0">
                    <a:pos x="54" y="42"/>
                  </a:cxn>
                  <a:cxn ang="0">
                    <a:pos x="72" y="24"/>
                  </a:cxn>
                  <a:cxn ang="0">
                    <a:pos x="72" y="24"/>
                  </a:cxn>
                  <a:cxn ang="0">
                    <a:pos x="72" y="0"/>
                  </a:cxn>
                  <a:cxn ang="0">
                    <a:pos x="72" y="0"/>
                  </a:cxn>
                </a:cxnLst>
                <a:rect l="0" t="0" r="r" b="b"/>
                <a:pathLst>
                  <a:path w="72" h="54">
                    <a:moveTo>
                      <a:pt x="72" y="0"/>
                    </a:moveTo>
                    <a:lnTo>
                      <a:pt x="36" y="30"/>
                    </a:lnTo>
                    <a:lnTo>
                      <a:pt x="0" y="54"/>
                    </a:lnTo>
                    <a:lnTo>
                      <a:pt x="36" y="54"/>
                    </a:lnTo>
                    <a:lnTo>
                      <a:pt x="54" y="42"/>
                    </a:lnTo>
                    <a:lnTo>
                      <a:pt x="72" y="24"/>
                    </a:lnTo>
                    <a:lnTo>
                      <a:pt x="72" y="24"/>
                    </a:lnTo>
                    <a:lnTo>
                      <a:pt x="72" y="0"/>
                    </a:lnTo>
                    <a:lnTo>
                      <a:pt x="7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2201" name="Freeform 41"/>
              <p:cNvSpPr>
                <a:spLocks/>
              </p:cNvSpPr>
              <p:nvPr/>
            </p:nvSpPr>
            <p:spPr bwMode="hidden">
              <a:xfrm>
                <a:off x="4505" y="4073"/>
                <a:ext cx="705" cy="108"/>
              </a:xfrm>
              <a:custGeom>
                <a:avLst/>
                <a:gdLst/>
                <a:ahLst/>
                <a:cxnLst>
                  <a:cxn ang="0">
                    <a:pos x="299" y="90"/>
                  </a:cxn>
                  <a:cxn ang="0">
                    <a:pos x="221" y="90"/>
                  </a:cxn>
                  <a:cxn ang="0">
                    <a:pos x="143" y="78"/>
                  </a:cxn>
                  <a:cxn ang="0">
                    <a:pos x="0" y="48"/>
                  </a:cxn>
                  <a:cxn ang="0">
                    <a:pos x="0" y="66"/>
                  </a:cxn>
                  <a:cxn ang="0">
                    <a:pos x="143" y="96"/>
                  </a:cxn>
                  <a:cxn ang="0">
                    <a:pos x="221" y="108"/>
                  </a:cxn>
                  <a:cxn ang="0">
                    <a:pos x="299" y="108"/>
                  </a:cxn>
                  <a:cxn ang="0">
                    <a:pos x="412" y="102"/>
                  </a:cxn>
                  <a:cxn ang="0">
                    <a:pos x="520" y="84"/>
                  </a:cxn>
                  <a:cxn ang="0">
                    <a:pos x="615" y="60"/>
                  </a:cxn>
                  <a:cxn ang="0">
                    <a:pos x="705" y="24"/>
                  </a:cxn>
                  <a:cxn ang="0">
                    <a:pos x="705" y="0"/>
                  </a:cxn>
                  <a:cxn ang="0">
                    <a:pos x="615" y="42"/>
                  </a:cxn>
                  <a:cxn ang="0">
                    <a:pos x="520" y="66"/>
                  </a:cxn>
                  <a:cxn ang="0">
                    <a:pos x="412" y="84"/>
                  </a:cxn>
                  <a:cxn ang="0">
                    <a:pos x="299" y="90"/>
                  </a:cxn>
                  <a:cxn ang="0">
                    <a:pos x="299" y="90"/>
                  </a:cxn>
                </a:cxnLst>
                <a:rect l="0" t="0" r="r" b="b"/>
                <a:pathLst>
                  <a:path w="705" h="108">
                    <a:moveTo>
                      <a:pt x="299" y="90"/>
                    </a:moveTo>
                    <a:lnTo>
                      <a:pt x="221" y="90"/>
                    </a:lnTo>
                    <a:lnTo>
                      <a:pt x="143" y="78"/>
                    </a:lnTo>
                    <a:lnTo>
                      <a:pt x="0" y="48"/>
                    </a:lnTo>
                    <a:lnTo>
                      <a:pt x="0" y="66"/>
                    </a:lnTo>
                    <a:lnTo>
                      <a:pt x="143" y="96"/>
                    </a:lnTo>
                    <a:lnTo>
                      <a:pt x="221" y="108"/>
                    </a:lnTo>
                    <a:lnTo>
                      <a:pt x="299" y="108"/>
                    </a:lnTo>
                    <a:lnTo>
                      <a:pt x="412" y="102"/>
                    </a:lnTo>
                    <a:lnTo>
                      <a:pt x="520" y="84"/>
                    </a:lnTo>
                    <a:lnTo>
                      <a:pt x="615" y="60"/>
                    </a:lnTo>
                    <a:lnTo>
                      <a:pt x="705" y="24"/>
                    </a:lnTo>
                    <a:lnTo>
                      <a:pt x="705" y="0"/>
                    </a:lnTo>
                    <a:lnTo>
                      <a:pt x="615" y="42"/>
                    </a:lnTo>
                    <a:lnTo>
                      <a:pt x="520" y="66"/>
                    </a:lnTo>
                    <a:lnTo>
                      <a:pt x="412" y="84"/>
                    </a:lnTo>
                    <a:lnTo>
                      <a:pt x="299" y="90"/>
                    </a:lnTo>
                    <a:lnTo>
                      <a:pt x="29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2202" name="Freeform 42"/>
              <p:cNvSpPr>
                <a:spLocks/>
              </p:cNvSpPr>
              <p:nvPr/>
            </p:nvSpPr>
            <p:spPr bwMode="hidden">
              <a:xfrm>
                <a:off x="5336" y="3654"/>
                <a:ext cx="143" cy="341"/>
              </a:xfrm>
              <a:custGeom>
                <a:avLst/>
                <a:gdLst/>
                <a:ahLst/>
                <a:cxnLst>
                  <a:cxn ang="0">
                    <a:pos x="119" y="114"/>
                  </a:cxn>
                  <a:cxn ang="0">
                    <a:pos x="113" y="173"/>
                  </a:cxn>
                  <a:cxn ang="0">
                    <a:pos x="89" y="239"/>
                  </a:cxn>
                  <a:cxn ang="0">
                    <a:pos x="47" y="293"/>
                  </a:cxn>
                  <a:cxn ang="0">
                    <a:pos x="0" y="341"/>
                  </a:cxn>
                  <a:cxn ang="0">
                    <a:pos x="29" y="341"/>
                  </a:cxn>
                  <a:cxn ang="0">
                    <a:pos x="77" y="287"/>
                  </a:cxn>
                  <a:cxn ang="0">
                    <a:pos x="113" y="233"/>
                  </a:cxn>
                  <a:cxn ang="0">
                    <a:pos x="137" y="173"/>
                  </a:cxn>
                  <a:cxn ang="0">
                    <a:pos x="143" y="114"/>
                  </a:cxn>
                  <a:cxn ang="0">
                    <a:pos x="137" y="60"/>
                  </a:cxn>
                  <a:cxn ang="0">
                    <a:pos x="119" y="0"/>
                  </a:cxn>
                  <a:cxn ang="0">
                    <a:pos x="89" y="0"/>
                  </a:cxn>
                  <a:cxn ang="0">
                    <a:pos x="113" y="60"/>
                  </a:cxn>
                  <a:cxn ang="0">
                    <a:pos x="119" y="114"/>
                  </a:cxn>
                  <a:cxn ang="0">
                    <a:pos x="119" y="114"/>
                  </a:cxn>
                </a:cxnLst>
                <a:rect l="0" t="0" r="r" b="b"/>
                <a:pathLst>
                  <a:path w="143" h="341">
                    <a:moveTo>
                      <a:pt x="119" y="114"/>
                    </a:moveTo>
                    <a:lnTo>
                      <a:pt x="113" y="173"/>
                    </a:lnTo>
                    <a:lnTo>
                      <a:pt x="89" y="239"/>
                    </a:lnTo>
                    <a:lnTo>
                      <a:pt x="47" y="293"/>
                    </a:lnTo>
                    <a:lnTo>
                      <a:pt x="0" y="341"/>
                    </a:lnTo>
                    <a:lnTo>
                      <a:pt x="29" y="341"/>
                    </a:lnTo>
                    <a:lnTo>
                      <a:pt x="77" y="287"/>
                    </a:lnTo>
                    <a:lnTo>
                      <a:pt x="113" y="233"/>
                    </a:lnTo>
                    <a:lnTo>
                      <a:pt x="137" y="173"/>
                    </a:lnTo>
                    <a:lnTo>
                      <a:pt x="143" y="114"/>
                    </a:lnTo>
                    <a:lnTo>
                      <a:pt x="137" y="60"/>
                    </a:lnTo>
                    <a:lnTo>
                      <a:pt x="119" y="0"/>
                    </a:lnTo>
                    <a:lnTo>
                      <a:pt x="89" y="0"/>
                    </a:lnTo>
                    <a:lnTo>
                      <a:pt x="113" y="60"/>
                    </a:lnTo>
                    <a:lnTo>
                      <a:pt x="119" y="114"/>
                    </a:lnTo>
                    <a:lnTo>
                      <a:pt x="119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2203" name="Freeform 43"/>
              <p:cNvSpPr>
                <a:spLocks/>
              </p:cNvSpPr>
              <p:nvPr/>
            </p:nvSpPr>
            <p:spPr bwMode="hidden">
              <a:xfrm>
                <a:off x="5061" y="3624"/>
                <a:ext cx="83" cy="90"/>
              </a:xfrm>
              <a:custGeom>
                <a:avLst/>
                <a:gdLst/>
                <a:ahLst/>
                <a:cxnLst>
                  <a:cxn ang="0">
                    <a:pos x="59" y="90"/>
                  </a:cxn>
                  <a:cxn ang="0">
                    <a:pos x="83" y="84"/>
                  </a:cxn>
                  <a:cxn ang="0">
                    <a:pos x="71" y="60"/>
                  </a:cxn>
                  <a:cxn ang="0">
                    <a:pos x="53" y="42"/>
                  </a:cxn>
                  <a:cxn ang="0">
                    <a:pos x="6" y="0"/>
                  </a:cxn>
                  <a:cxn ang="0">
                    <a:pos x="0" y="18"/>
                  </a:cxn>
                  <a:cxn ang="0">
                    <a:pos x="35" y="48"/>
                  </a:cxn>
                  <a:cxn ang="0">
                    <a:pos x="59" y="90"/>
                  </a:cxn>
                  <a:cxn ang="0">
                    <a:pos x="59" y="90"/>
                  </a:cxn>
                </a:cxnLst>
                <a:rect l="0" t="0" r="r" b="b"/>
                <a:pathLst>
                  <a:path w="83" h="90">
                    <a:moveTo>
                      <a:pt x="59" y="90"/>
                    </a:moveTo>
                    <a:lnTo>
                      <a:pt x="83" y="84"/>
                    </a:lnTo>
                    <a:lnTo>
                      <a:pt x="71" y="60"/>
                    </a:lnTo>
                    <a:lnTo>
                      <a:pt x="53" y="42"/>
                    </a:lnTo>
                    <a:lnTo>
                      <a:pt x="6" y="0"/>
                    </a:lnTo>
                    <a:lnTo>
                      <a:pt x="0" y="18"/>
                    </a:lnTo>
                    <a:lnTo>
                      <a:pt x="35" y="48"/>
                    </a:lnTo>
                    <a:lnTo>
                      <a:pt x="59" y="90"/>
                    </a:lnTo>
                    <a:lnTo>
                      <a:pt x="5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2204" name="Freeform 44"/>
              <p:cNvSpPr>
                <a:spLocks/>
              </p:cNvSpPr>
              <p:nvPr/>
            </p:nvSpPr>
            <p:spPr bwMode="hidden">
              <a:xfrm>
                <a:off x="4445" y="3552"/>
                <a:ext cx="717" cy="431"/>
              </a:xfrm>
              <a:custGeom>
                <a:avLst/>
                <a:gdLst/>
                <a:ahLst/>
                <a:cxnLst>
                  <a:cxn ang="0">
                    <a:pos x="693" y="216"/>
                  </a:cxn>
                  <a:cxn ang="0">
                    <a:pos x="687" y="257"/>
                  </a:cxn>
                  <a:cxn ang="0">
                    <a:pos x="669" y="293"/>
                  </a:cxn>
                  <a:cxn ang="0">
                    <a:pos x="633" y="329"/>
                  </a:cxn>
                  <a:cxn ang="0">
                    <a:pos x="598" y="359"/>
                  </a:cxn>
                  <a:cxn ang="0">
                    <a:pos x="544" y="383"/>
                  </a:cxn>
                  <a:cxn ang="0">
                    <a:pos x="490" y="401"/>
                  </a:cxn>
                  <a:cxn ang="0">
                    <a:pos x="424" y="413"/>
                  </a:cxn>
                  <a:cxn ang="0">
                    <a:pos x="359" y="419"/>
                  </a:cxn>
                  <a:cxn ang="0">
                    <a:pos x="293" y="413"/>
                  </a:cxn>
                  <a:cxn ang="0">
                    <a:pos x="227" y="401"/>
                  </a:cxn>
                  <a:cxn ang="0">
                    <a:pos x="173" y="383"/>
                  </a:cxn>
                  <a:cxn ang="0">
                    <a:pos x="119" y="359"/>
                  </a:cxn>
                  <a:cxn ang="0">
                    <a:pos x="84" y="329"/>
                  </a:cxn>
                  <a:cxn ang="0">
                    <a:pos x="48" y="293"/>
                  </a:cxn>
                  <a:cxn ang="0">
                    <a:pos x="30" y="257"/>
                  </a:cxn>
                  <a:cxn ang="0">
                    <a:pos x="24" y="216"/>
                  </a:cxn>
                  <a:cxn ang="0">
                    <a:pos x="30" y="174"/>
                  </a:cxn>
                  <a:cxn ang="0">
                    <a:pos x="48" y="138"/>
                  </a:cxn>
                  <a:cxn ang="0">
                    <a:pos x="84" y="102"/>
                  </a:cxn>
                  <a:cxn ang="0">
                    <a:pos x="119" y="72"/>
                  </a:cxn>
                  <a:cxn ang="0">
                    <a:pos x="173" y="48"/>
                  </a:cxn>
                  <a:cxn ang="0">
                    <a:pos x="227" y="30"/>
                  </a:cxn>
                  <a:cxn ang="0">
                    <a:pos x="293" y="18"/>
                  </a:cxn>
                  <a:cxn ang="0">
                    <a:pos x="359" y="12"/>
                  </a:cxn>
                  <a:cxn ang="0">
                    <a:pos x="418" y="18"/>
                  </a:cxn>
                  <a:cxn ang="0">
                    <a:pos x="478" y="30"/>
                  </a:cxn>
                  <a:cxn ang="0">
                    <a:pos x="532" y="48"/>
                  </a:cxn>
                  <a:cxn ang="0">
                    <a:pos x="580" y="66"/>
                  </a:cxn>
                  <a:cxn ang="0">
                    <a:pos x="586" y="48"/>
                  </a:cxn>
                  <a:cxn ang="0">
                    <a:pos x="478" y="12"/>
                  </a:cxn>
                  <a:cxn ang="0">
                    <a:pos x="418" y="6"/>
                  </a:cxn>
                  <a:cxn ang="0">
                    <a:pos x="359" y="0"/>
                  </a:cxn>
                  <a:cxn ang="0">
                    <a:pos x="287" y="6"/>
                  </a:cxn>
                  <a:cxn ang="0">
                    <a:pos x="221" y="18"/>
                  </a:cxn>
                  <a:cxn ang="0">
                    <a:pos x="161" y="36"/>
                  </a:cxn>
                  <a:cxn ang="0">
                    <a:pos x="107" y="66"/>
                  </a:cxn>
                  <a:cxn ang="0">
                    <a:pos x="60" y="96"/>
                  </a:cxn>
                  <a:cxn ang="0">
                    <a:pos x="30" y="132"/>
                  </a:cxn>
                  <a:cxn ang="0">
                    <a:pos x="6" y="174"/>
                  </a:cxn>
                  <a:cxn ang="0">
                    <a:pos x="0" y="216"/>
                  </a:cxn>
                  <a:cxn ang="0">
                    <a:pos x="6" y="257"/>
                  </a:cxn>
                  <a:cxn ang="0">
                    <a:pos x="30" y="299"/>
                  </a:cxn>
                  <a:cxn ang="0">
                    <a:pos x="60" y="335"/>
                  </a:cxn>
                  <a:cxn ang="0">
                    <a:pos x="107" y="371"/>
                  </a:cxn>
                  <a:cxn ang="0">
                    <a:pos x="161" y="395"/>
                  </a:cxn>
                  <a:cxn ang="0">
                    <a:pos x="221" y="413"/>
                  </a:cxn>
                  <a:cxn ang="0">
                    <a:pos x="287" y="425"/>
                  </a:cxn>
                  <a:cxn ang="0">
                    <a:pos x="359" y="431"/>
                  </a:cxn>
                  <a:cxn ang="0">
                    <a:pos x="430" y="425"/>
                  </a:cxn>
                  <a:cxn ang="0">
                    <a:pos x="496" y="413"/>
                  </a:cxn>
                  <a:cxn ang="0">
                    <a:pos x="562" y="395"/>
                  </a:cxn>
                  <a:cxn ang="0">
                    <a:pos x="610" y="371"/>
                  </a:cxn>
                  <a:cxn ang="0">
                    <a:pos x="657" y="335"/>
                  </a:cxn>
                  <a:cxn ang="0">
                    <a:pos x="687" y="299"/>
                  </a:cxn>
                  <a:cxn ang="0">
                    <a:pos x="711" y="257"/>
                  </a:cxn>
                  <a:cxn ang="0">
                    <a:pos x="717" y="216"/>
                  </a:cxn>
                  <a:cxn ang="0">
                    <a:pos x="717" y="204"/>
                  </a:cxn>
                  <a:cxn ang="0">
                    <a:pos x="711" y="192"/>
                  </a:cxn>
                  <a:cxn ang="0">
                    <a:pos x="687" y="198"/>
                  </a:cxn>
                  <a:cxn ang="0">
                    <a:pos x="693" y="210"/>
                  </a:cxn>
                  <a:cxn ang="0">
                    <a:pos x="693" y="216"/>
                  </a:cxn>
                  <a:cxn ang="0">
                    <a:pos x="693" y="216"/>
                  </a:cxn>
                </a:cxnLst>
                <a:rect l="0" t="0" r="r" b="b"/>
                <a:pathLst>
                  <a:path w="717" h="431">
                    <a:moveTo>
                      <a:pt x="693" y="216"/>
                    </a:moveTo>
                    <a:lnTo>
                      <a:pt x="687" y="257"/>
                    </a:lnTo>
                    <a:lnTo>
                      <a:pt x="669" y="293"/>
                    </a:lnTo>
                    <a:lnTo>
                      <a:pt x="633" y="329"/>
                    </a:lnTo>
                    <a:lnTo>
                      <a:pt x="598" y="359"/>
                    </a:lnTo>
                    <a:lnTo>
                      <a:pt x="544" y="383"/>
                    </a:lnTo>
                    <a:lnTo>
                      <a:pt x="490" y="401"/>
                    </a:lnTo>
                    <a:lnTo>
                      <a:pt x="424" y="413"/>
                    </a:lnTo>
                    <a:lnTo>
                      <a:pt x="359" y="419"/>
                    </a:lnTo>
                    <a:lnTo>
                      <a:pt x="293" y="413"/>
                    </a:lnTo>
                    <a:lnTo>
                      <a:pt x="227" y="401"/>
                    </a:lnTo>
                    <a:lnTo>
                      <a:pt x="173" y="383"/>
                    </a:lnTo>
                    <a:lnTo>
                      <a:pt x="119" y="359"/>
                    </a:lnTo>
                    <a:lnTo>
                      <a:pt x="84" y="329"/>
                    </a:lnTo>
                    <a:lnTo>
                      <a:pt x="48" y="293"/>
                    </a:lnTo>
                    <a:lnTo>
                      <a:pt x="30" y="257"/>
                    </a:lnTo>
                    <a:lnTo>
                      <a:pt x="24" y="216"/>
                    </a:lnTo>
                    <a:lnTo>
                      <a:pt x="30" y="174"/>
                    </a:lnTo>
                    <a:lnTo>
                      <a:pt x="48" y="138"/>
                    </a:lnTo>
                    <a:lnTo>
                      <a:pt x="84" y="102"/>
                    </a:lnTo>
                    <a:lnTo>
                      <a:pt x="119" y="72"/>
                    </a:lnTo>
                    <a:lnTo>
                      <a:pt x="173" y="48"/>
                    </a:lnTo>
                    <a:lnTo>
                      <a:pt x="227" y="30"/>
                    </a:lnTo>
                    <a:lnTo>
                      <a:pt x="293" y="18"/>
                    </a:lnTo>
                    <a:lnTo>
                      <a:pt x="359" y="12"/>
                    </a:lnTo>
                    <a:lnTo>
                      <a:pt x="418" y="18"/>
                    </a:lnTo>
                    <a:lnTo>
                      <a:pt x="478" y="30"/>
                    </a:lnTo>
                    <a:lnTo>
                      <a:pt x="532" y="48"/>
                    </a:lnTo>
                    <a:lnTo>
                      <a:pt x="580" y="66"/>
                    </a:lnTo>
                    <a:lnTo>
                      <a:pt x="586" y="48"/>
                    </a:lnTo>
                    <a:lnTo>
                      <a:pt x="478" y="12"/>
                    </a:lnTo>
                    <a:lnTo>
                      <a:pt x="418" y="6"/>
                    </a:lnTo>
                    <a:lnTo>
                      <a:pt x="359" y="0"/>
                    </a:lnTo>
                    <a:lnTo>
                      <a:pt x="287" y="6"/>
                    </a:lnTo>
                    <a:lnTo>
                      <a:pt x="221" y="18"/>
                    </a:lnTo>
                    <a:lnTo>
                      <a:pt x="161" y="36"/>
                    </a:lnTo>
                    <a:lnTo>
                      <a:pt x="107" y="66"/>
                    </a:lnTo>
                    <a:lnTo>
                      <a:pt x="60" y="96"/>
                    </a:lnTo>
                    <a:lnTo>
                      <a:pt x="30" y="132"/>
                    </a:lnTo>
                    <a:lnTo>
                      <a:pt x="6" y="174"/>
                    </a:lnTo>
                    <a:lnTo>
                      <a:pt x="0" y="216"/>
                    </a:lnTo>
                    <a:lnTo>
                      <a:pt x="6" y="257"/>
                    </a:lnTo>
                    <a:lnTo>
                      <a:pt x="30" y="299"/>
                    </a:lnTo>
                    <a:lnTo>
                      <a:pt x="60" y="335"/>
                    </a:lnTo>
                    <a:lnTo>
                      <a:pt x="107" y="371"/>
                    </a:lnTo>
                    <a:lnTo>
                      <a:pt x="161" y="395"/>
                    </a:lnTo>
                    <a:lnTo>
                      <a:pt x="221" y="413"/>
                    </a:lnTo>
                    <a:lnTo>
                      <a:pt x="287" y="425"/>
                    </a:lnTo>
                    <a:lnTo>
                      <a:pt x="359" y="431"/>
                    </a:lnTo>
                    <a:lnTo>
                      <a:pt x="430" y="425"/>
                    </a:lnTo>
                    <a:lnTo>
                      <a:pt x="496" y="413"/>
                    </a:lnTo>
                    <a:lnTo>
                      <a:pt x="562" y="395"/>
                    </a:lnTo>
                    <a:lnTo>
                      <a:pt x="610" y="371"/>
                    </a:lnTo>
                    <a:lnTo>
                      <a:pt x="657" y="335"/>
                    </a:lnTo>
                    <a:lnTo>
                      <a:pt x="687" y="299"/>
                    </a:lnTo>
                    <a:lnTo>
                      <a:pt x="711" y="257"/>
                    </a:lnTo>
                    <a:lnTo>
                      <a:pt x="717" y="216"/>
                    </a:lnTo>
                    <a:lnTo>
                      <a:pt x="717" y="204"/>
                    </a:lnTo>
                    <a:lnTo>
                      <a:pt x="711" y="192"/>
                    </a:lnTo>
                    <a:lnTo>
                      <a:pt x="687" y="198"/>
                    </a:lnTo>
                    <a:lnTo>
                      <a:pt x="693" y="210"/>
                    </a:lnTo>
                    <a:lnTo>
                      <a:pt x="693" y="216"/>
                    </a:lnTo>
                    <a:lnTo>
                      <a:pt x="693" y="216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2205" name="Freeform 45"/>
              <p:cNvSpPr>
                <a:spLocks/>
              </p:cNvSpPr>
              <p:nvPr/>
            </p:nvSpPr>
            <p:spPr bwMode="hidden">
              <a:xfrm>
                <a:off x="4349" y="3510"/>
                <a:ext cx="909" cy="533"/>
              </a:xfrm>
              <a:custGeom>
                <a:avLst/>
                <a:gdLst/>
                <a:ahLst/>
                <a:cxnLst>
                  <a:cxn ang="0">
                    <a:pos x="616" y="0"/>
                  </a:cxn>
                  <a:cxn ang="0">
                    <a:pos x="616" y="18"/>
                  </a:cxn>
                  <a:cxn ang="0">
                    <a:pos x="724" y="60"/>
                  </a:cxn>
                  <a:cxn ang="0">
                    <a:pos x="765" y="84"/>
                  </a:cxn>
                  <a:cxn ang="0">
                    <a:pos x="807" y="114"/>
                  </a:cxn>
                  <a:cxn ang="0">
                    <a:pos x="837" y="144"/>
                  </a:cxn>
                  <a:cxn ang="0">
                    <a:pos x="861" y="180"/>
                  </a:cxn>
                  <a:cxn ang="0">
                    <a:pos x="873" y="216"/>
                  </a:cxn>
                  <a:cxn ang="0">
                    <a:pos x="879" y="258"/>
                  </a:cxn>
                  <a:cxn ang="0">
                    <a:pos x="873" y="311"/>
                  </a:cxn>
                  <a:cxn ang="0">
                    <a:pos x="843" y="359"/>
                  </a:cxn>
                  <a:cxn ang="0">
                    <a:pos x="807" y="401"/>
                  </a:cxn>
                  <a:cxn ang="0">
                    <a:pos x="753" y="443"/>
                  </a:cxn>
                  <a:cxn ang="0">
                    <a:pos x="694" y="473"/>
                  </a:cxn>
                  <a:cxn ang="0">
                    <a:pos x="622" y="497"/>
                  </a:cxn>
                  <a:cxn ang="0">
                    <a:pos x="538" y="509"/>
                  </a:cxn>
                  <a:cxn ang="0">
                    <a:pos x="455" y="515"/>
                  </a:cxn>
                  <a:cxn ang="0">
                    <a:pos x="371" y="509"/>
                  </a:cxn>
                  <a:cxn ang="0">
                    <a:pos x="287" y="497"/>
                  </a:cxn>
                  <a:cxn ang="0">
                    <a:pos x="215" y="473"/>
                  </a:cxn>
                  <a:cxn ang="0">
                    <a:pos x="156" y="443"/>
                  </a:cxn>
                  <a:cxn ang="0">
                    <a:pos x="102" y="401"/>
                  </a:cxn>
                  <a:cxn ang="0">
                    <a:pos x="66" y="359"/>
                  </a:cxn>
                  <a:cxn ang="0">
                    <a:pos x="36" y="311"/>
                  </a:cxn>
                  <a:cxn ang="0">
                    <a:pos x="30" y="258"/>
                  </a:cxn>
                  <a:cxn ang="0">
                    <a:pos x="36" y="222"/>
                  </a:cxn>
                  <a:cxn ang="0">
                    <a:pos x="48" y="186"/>
                  </a:cxn>
                  <a:cxn ang="0">
                    <a:pos x="66" y="156"/>
                  </a:cxn>
                  <a:cxn ang="0">
                    <a:pos x="90" y="126"/>
                  </a:cxn>
                  <a:cxn ang="0">
                    <a:pos x="66" y="114"/>
                  </a:cxn>
                  <a:cxn ang="0">
                    <a:pos x="36" y="144"/>
                  </a:cxn>
                  <a:cxn ang="0">
                    <a:pos x="18" y="180"/>
                  </a:cxn>
                  <a:cxn ang="0">
                    <a:pos x="6" y="216"/>
                  </a:cxn>
                  <a:cxn ang="0">
                    <a:pos x="0" y="258"/>
                  </a:cxn>
                  <a:cxn ang="0">
                    <a:pos x="12" y="311"/>
                  </a:cxn>
                  <a:cxn ang="0">
                    <a:pos x="36" y="365"/>
                  </a:cxn>
                  <a:cxn ang="0">
                    <a:pos x="78" y="413"/>
                  </a:cxn>
                  <a:cxn ang="0">
                    <a:pos x="132" y="449"/>
                  </a:cxn>
                  <a:cxn ang="0">
                    <a:pos x="203" y="485"/>
                  </a:cxn>
                  <a:cxn ang="0">
                    <a:pos x="275" y="509"/>
                  </a:cxn>
                  <a:cxn ang="0">
                    <a:pos x="365" y="527"/>
                  </a:cxn>
                  <a:cxn ang="0">
                    <a:pos x="455" y="533"/>
                  </a:cxn>
                  <a:cxn ang="0">
                    <a:pos x="544" y="527"/>
                  </a:cxn>
                  <a:cxn ang="0">
                    <a:pos x="634" y="509"/>
                  </a:cxn>
                  <a:cxn ang="0">
                    <a:pos x="712" y="485"/>
                  </a:cxn>
                  <a:cxn ang="0">
                    <a:pos x="777" y="449"/>
                  </a:cxn>
                  <a:cxn ang="0">
                    <a:pos x="831" y="413"/>
                  </a:cxn>
                  <a:cxn ang="0">
                    <a:pos x="873" y="365"/>
                  </a:cxn>
                  <a:cxn ang="0">
                    <a:pos x="897" y="311"/>
                  </a:cxn>
                  <a:cxn ang="0">
                    <a:pos x="909" y="258"/>
                  </a:cxn>
                  <a:cxn ang="0">
                    <a:pos x="903" y="216"/>
                  </a:cxn>
                  <a:cxn ang="0">
                    <a:pos x="885" y="174"/>
                  </a:cxn>
                  <a:cxn ang="0">
                    <a:pos x="861" y="132"/>
                  </a:cxn>
                  <a:cxn ang="0">
                    <a:pos x="825" y="102"/>
                  </a:cxn>
                  <a:cxn ang="0">
                    <a:pos x="783" y="66"/>
                  </a:cxn>
                  <a:cxn ang="0">
                    <a:pos x="735" y="42"/>
                  </a:cxn>
                  <a:cxn ang="0">
                    <a:pos x="616" y="0"/>
                  </a:cxn>
                  <a:cxn ang="0">
                    <a:pos x="616" y="0"/>
                  </a:cxn>
                </a:cxnLst>
                <a:rect l="0" t="0" r="r" b="b"/>
                <a:pathLst>
                  <a:path w="909" h="533">
                    <a:moveTo>
                      <a:pt x="616" y="0"/>
                    </a:moveTo>
                    <a:lnTo>
                      <a:pt x="616" y="18"/>
                    </a:lnTo>
                    <a:lnTo>
                      <a:pt x="724" y="60"/>
                    </a:lnTo>
                    <a:lnTo>
                      <a:pt x="765" y="84"/>
                    </a:lnTo>
                    <a:lnTo>
                      <a:pt x="807" y="114"/>
                    </a:lnTo>
                    <a:lnTo>
                      <a:pt x="837" y="144"/>
                    </a:lnTo>
                    <a:lnTo>
                      <a:pt x="861" y="180"/>
                    </a:lnTo>
                    <a:lnTo>
                      <a:pt x="873" y="216"/>
                    </a:lnTo>
                    <a:lnTo>
                      <a:pt x="879" y="258"/>
                    </a:lnTo>
                    <a:lnTo>
                      <a:pt x="873" y="311"/>
                    </a:lnTo>
                    <a:lnTo>
                      <a:pt x="843" y="359"/>
                    </a:lnTo>
                    <a:lnTo>
                      <a:pt x="807" y="401"/>
                    </a:lnTo>
                    <a:lnTo>
                      <a:pt x="753" y="443"/>
                    </a:lnTo>
                    <a:lnTo>
                      <a:pt x="694" y="473"/>
                    </a:lnTo>
                    <a:lnTo>
                      <a:pt x="622" y="497"/>
                    </a:lnTo>
                    <a:lnTo>
                      <a:pt x="538" y="509"/>
                    </a:lnTo>
                    <a:lnTo>
                      <a:pt x="455" y="515"/>
                    </a:lnTo>
                    <a:lnTo>
                      <a:pt x="371" y="509"/>
                    </a:lnTo>
                    <a:lnTo>
                      <a:pt x="287" y="497"/>
                    </a:lnTo>
                    <a:lnTo>
                      <a:pt x="215" y="473"/>
                    </a:lnTo>
                    <a:lnTo>
                      <a:pt x="156" y="443"/>
                    </a:lnTo>
                    <a:lnTo>
                      <a:pt x="102" y="401"/>
                    </a:lnTo>
                    <a:lnTo>
                      <a:pt x="66" y="359"/>
                    </a:lnTo>
                    <a:lnTo>
                      <a:pt x="36" y="311"/>
                    </a:lnTo>
                    <a:lnTo>
                      <a:pt x="30" y="258"/>
                    </a:lnTo>
                    <a:lnTo>
                      <a:pt x="36" y="222"/>
                    </a:lnTo>
                    <a:lnTo>
                      <a:pt x="48" y="186"/>
                    </a:lnTo>
                    <a:lnTo>
                      <a:pt x="66" y="156"/>
                    </a:lnTo>
                    <a:lnTo>
                      <a:pt x="90" y="126"/>
                    </a:lnTo>
                    <a:lnTo>
                      <a:pt x="66" y="114"/>
                    </a:lnTo>
                    <a:lnTo>
                      <a:pt x="36" y="144"/>
                    </a:lnTo>
                    <a:lnTo>
                      <a:pt x="18" y="180"/>
                    </a:lnTo>
                    <a:lnTo>
                      <a:pt x="6" y="216"/>
                    </a:lnTo>
                    <a:lnTo>
                      <a:pt x="0" y="258"/>
                    </a:lnTo>
                    <a:lnTo>
                      <a:pt x="12" y="311"/>
                    </a:lnTo>
                    <a:lnTo>
                      <a:pt x="36" y="365"/>
                    </a:lnTo>
                    <a:lnTo>
                      <a:pt x="78" y="413"/>
                    </a:lnTo>
                    <a:lnTo>
                      <a:pt x="132" y="449"/>
                    </a:lnTo>
                    <a:lnTo>
                      <a:pt x="203" y="485"/>
                    </a:lnTo>
                    <a:lnTo>
                      <a:pt x="275" y="509"/>
                    </a:lnTo>
                    <a:lnTo>
                      <a:pt x="365" y="527"/>
                    </a:lnTo>
                    <a:lnTo>
                      <a:pt x="455" y="533"/>
                    </a:lnTo>
                    <a:lnTo>
                      <a:pt x="544" y="527"/>
                    </a:lnTo>
                    <a:lnTo>
                      <a:pt x="634" y="509"/>
                    </a:lnTo>
                    <a:lnTo>
                      <a:pt x="712" y="485"/>
                    </a:lnTo>
                    <a:lnTo>
                      <a:pt x="777" y="449"/>
                    </a:lnTo>
                    <a:lnTo>
                      <a:pt x="831" y="413"/>
                    </a:lnTo>
                    <a:lnTo>
                      <a:pt x="873" y="365"/>
                    </a:lnTo>
                    <a:lnTo>
                      <a:pt x="897" y="311"/>
                    </a:lnTo>
                    <a:lnTo>
                      <a:pt x="909" y="258"/>
                    </a:lnTo>
                    <a:lnTo>
                      <a:pt x="903" y="216"/>
                    </a:lnTo>
                    <a:lnTo>
                      <a:pt x="885" y="174"/>
                    </a:lnTo>
                    <a:lnTo>
                      <a:pt x="861" y="132"/>
                    </a:lnTo>
                    <a:lnTo>
                      <a:pt x="825" y="102"/>
                    </a:lnTo>
                    <a:lnTo>
                      <a:pt x="783" y="66"/>
                    </a:lnTo>
                    <a:lnTo>
                      <a:pt x="735" y="42"/>
                    </a:lnTo>
                    <a:lnTo>
                      <a:pt x="616" y="0"/>
                    </a:lnTo>
                    <a:lnTo>
                      <a:pt x="61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2206" name="Freeform 46"/>
              <p:cNvSpPr>
                <a:spLocks/>
              </p:cNvSpPr>
              <p:nvPr/>
            </p:nvSpPr>
            <p:spPr bwMode="hidden">
              <a:xfrm>
                <a:off x="4564" y="3492"/>
                <a:ext cx="365" cy="66"/>
              </a:xfrm>
              <a:custGeom>
                <a:avLst/>
                <a:gdLst/>
                <a:ahLst/>
                <a:cxnLst>
                  <a:cxn ang="0">
                    <a:pos x="240" y="18"/>
                  </a:cxn>
                  <a:cxn ang="0">
                    <a:pos x="299" y="24"/>
                  </a:cxn>
                  <a:cxn ang="0">
                    <a:pos x="359" y="30"/>
                  </a:cxn>
                  <a:cxn ang="0">
                    <a:pos x="365" y="12"/>
                  </a:cxn>
                  <a:cxn ang="0">
                    <a:pos x="305" y="6"/>
                  </a:cxn>
                  <a:cxn ang="0">
                    <a:pos x="240" y="0"/>
                  </a:cxn>
                  <a:cxn ang="0">
                    <a:pos x="174" y="6"/>
                  </a:cxn>
                  <a:cxn ang="0">
                    <a:pos x="114" y="12"/>
                  </a:cxn>
                  <a:cxn ang="0">
                    <a:pos x="0" y="42"/>
                  </a:cxn>
                  <a:cxn ang="0">
                    <a:pos x="0" y="66"/>
                  </a:cxn>
                  <a:cxn ang="0">
                    <a:pos x="54" y="48"/>
                  </a:cxn>
                  <a:cxn ang="0">
                    <a:pos x="114" y="30"/>
                  </a:cxn>
                  <a:cxn ang="0">
                    <a:pos x="174" y="24"/>
                  </a:cxn>
                  <a:cxn ang="0">
                    <a:pos x="240" y="18"/>
                  </a:cxn>
                  <a:cxn ang="0">
                    <a:pos x="240" y="18"/>
                  </a:cxn>
                </a:cxnLst>
                <a:rect l="0" t="0" r="r" b="b"/>
                <a:pathLst>
                  <a:path w="365" h="66">
                    <a:moveTo>
                      <a:pt x="240" y="18"/>
                    </a:moveTo>
                    <a:lnTo>
                      <a:pt x="299" y="24"/>
                    </a:lnTo>
                    <a:lnTo>
                      <a:pt x="359" y="30"/>
                    </a:lnTo>
                    <a:lnTo>
                      <a:pt x="365" y="12"/>
                    </a:lnTo>
                    <a:lnTo>
                      <a:pt x="305" y="6"/>
                    </a:lnTo>
                    <a:lnTo>
                      <a:pt x="240" y="0"/>
                    </a:lnTo>
                    <a:lnTo>
                      <a:pt x="174" y="6"/>
                    </a:lnTo>
                    <a:lnTo>
                      <a:pt x="114" y="12"/>
                    </a:lnTo>
                    <a:lnTo>
                      <a:pt x="0" y="42"/>
                    </a:lnTo>
                    <a:lnTo>
                      <a:pt x="0" y="66"/>
                    </a:lnTo>
                    <a:lnTo>
                      <a:pt x="54" y="48"/>
                    </a:lnTo>
                    <a:lnTo>
                      <a:pt x="114" y="30"/>
                    </a:lnTo>
                    <a:lnTo>
                      <a:pt x="174" y="24"/>
                    </a:lnTo>
                    <a:lnTo>
                      <a:pt x="240" y="18"/>
                    </a:lnTo>
                    <a:lnTo>
                      <a:pt x="240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2207" name="Freeform 47"/>
              <p:cNvSpPr>
                <a:spLocks/>
              </p:cNvSpPr>
              <p:nvPr/>
            </p:nvSpPr>
            <p:spPr bwMode="hidden">
              <a:xfrm>
                <a:off x="4463" y="3558"/>
                <a:ext cx="66" cy="48"/>
              </a:xfrm>
              <a:custGeom>
                <a:avLst/>
                <a:gdLst/>
                <a:ahLst/>
                <a:cxnLst>
                  <a:cxn ang="0">
                    <a:pos x="66" y="18"/>
                  </a:cxn>
                  <a:cxn ang="0">
                    <a:pos x="48" y="0"/>
                  </a:cxn>
                  <a:cxn ang="0">
                    <a:pos x="24" y="12"/>
                  </a:cxn>
                  <a:cxn ang="0">
                    <a:pos x="0" y="30"/>
                  </a:cxn>
                  <a:cxn ang="0">
                    <a:pos x="12" y="48"/>
                  </a:cxn>
                  <a:cxn ang="0">
                    <a:pos x="42" y="30"/>
                  </a:cxn>
                  <a:cxn ang="0">
                    <a:pos x="66" y="18"/>
                  </a:cxn>
                  <a:cxn ang="0">
                    <a:pos x="66" y="18"/>
                  </a:cxn>
                </a:cxnLst>
                <a:rect l="0" t="0" r="r" b="b"/>
                <a:pathLst>
                  <a:path w="66" h="48">
                    <a:moveTo>
                      <a:pt x="66" y="18"/>
                    </a:moveTo>
                    <a:lnTo>
                      <a:pt x="48" y="0"/>
                    </a:lnTo>
                    <a:lnTo>
                      <a:pt x="24" y="12"/>
                    </a:lnTo>
                    <a:lnTo>
                      <a:pt x="0" y="30"/>
                    </a:lnTo>
                    <a:lnTo>
                      <a:pt x="12" y="48"/>
                    </a:lnTo>
                    <a:lnTo>
                      <a:pt x="42" y="30"/>
                    </a:lnTo>
                    <a:lnTo>
                      <a:pt x="66" y="18"/>
                    </a:lnTo>
                    <a:lnTo>
                      <a:pt x="66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2208" name="Oval 48"/>
              <p:cNvSpPr>
                <a:spLocks noChangeArrowheads="1"/>
              </p:cNvSpPr>
              <p:nvPr/>
            </p:nvSpPr>
            <p:spPr bwMode="hidden">
              <a:xfrm>
                <a:off x="4546" y="3608"/>
                <a:ext cx="518" cy="31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2209" name="Oval 49"/>
              <p:cNvSpPr>
                <a:spLocks noChangeArrowheads="1"/>
              </p:cNvSpPr>
              <p:nvPr/>
            </p:nvSpPr>
            <p:spPr bwMode="hidden">
              <a:xfrm>
                <a:off x="4578" y="3630"/>
                <a:ext cx="446" cy="27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2210" name="Oval 50"/>
              <p:cNvSpPr>
                <a:spLocks noChangeArrowheads="1"/>
              </p:cNvSpPr>
              <p:nvPr/>
            </p:nvSpPr>
            <p:spPr bwMode="hidden">
              <a:xfrm>
                <a:off x="4610" y="3650"/>
                <a:ext cx="386" cy="233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2211" name="Oval 51"/>
              <p:cNvSpPr>
                <a:spLocks noChangeArrowheads="1"/>
              </p:cNvSpPr>
              <p:nvPr/>
            </p:nvSpPr>
            <p:spPr bwMode="hidden">
              <a:xfrm>
                <a:off x="4654" y="3678"/>
                <a:ext cx="298" cy="1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2212" name="Oval 52"/>
              <p:cNvSpPr>
                <a:spLocks noChangeArrowheads="1"/>
              </p:cNvSpPr>
              <p:nvPr/>
            </p:nvSpPr>
            <p:spPr bwMode="hidden">
              <a:xfrm>
                <a:off x="4690" y="3698"/>
                <a:ext cx="222" cy="139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2213" name="Oval 53"/>
              <p:cNvSpPr>
                <a:spLocks noChangeArrowheads="1"/>
              </p:cNvSpPr>
              <p:nvPr/>
            </p:nvSpPr>
            <p:spPr bwMode="hidden">
              <a:xfrm>
                <a:off x="4738" y="3728"/>
                <a:ext cx="126" cy="8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92214" name="Group 54"/>
            <p:cNvGrpSpPr>
              <a:grpSpLocks/>
            </p:cNvGrpSpPr>
            <p:nvPr userDrawn="1"/>
          </p:nvGrpSpPr>
          <p:grpSpPr bwMode="auto">
            <a:xfrm>
              <a:off x="5280" y="3024"/>
              <a:ext cx="425" cy="258"/>
              <a:chOff x="5280" y="3024"/>
              <a:chExt cx="425" cy="258"/>
            </a:xfrm>
          </p:grpSpPr>
          <p:sp>
            <p:nvSpPr>
              <p:cNvPr id="92215" name="Freeform 55"/>
              <p:cNvSpPr>
                <a:spLocks/>
              </p:cNvSpPr>
              <p:nvPr/>
            </p:nvSpPr>
            <p:spPr bwMode="hidden">
              <a:xfrm>
                <a:off x="5280" y="3186"/>
                <a:ext cx="383" cy="96"/>
              </a:xfrm>
              <a:custGeom>
                <a:avLst/>
                <a:gdLst/>
                <a:ahLst/>
                <a:cxnLst>
                  <a:cxn ang="0">
                    <a:pos x="209" y="96"/>
                  </a:cxn>
                  <a:cxn ang="0">
                    <a:pos x="143" y="90"/>
                  </a:cxn>
                  <a:cxn ang="0">
                    <a:pos x="83" y="66"/>
                  </a:cxn>
                  <a:cxn ang="0">
                    <a:pos x="35" y="36"/>
                  </a:cxn>
                  <a:cxn ang="0">
                    <a:pos x="6" y="0"/>
                  </a:cxn>
                  <a:cxn ang="0">
                    <a:pos x="0" y="6"/>
                  </a:cxn>
                  <a:cxn ang="0">
                    <a:pos x="29" y="42"/>
                  </a:cxn>
                  <a:cxn ang="0">
                    <a:pos x="77" y="72"/>
                  </a:cxn>
                  <a:cxn ang="0">
                    <a:pos x="137" y="90"/>
                  </a:cxn>
                  <a:cxn ang="0">
                    <a:pos x="209" y="96"/>
                  </a:cxn>
                  <a:cxn ang="0">
                    <a:pos x="263" y="90"/>
                  </a:cxn>
                  <a:cxn ang="0">
                    <a:pos x="311" y="84"/>
                  </a:cxn>
                  <a:cxn ang="0">
                    <a:pos x="352" y="66"/>
                  </a:cxn>
                  <a:cxn ang="0">
                    <a:pos x="382" y="42"/>
                  </a:cxn>
                  <a:cxn ang="0">
                    <a:pos x="376" y="42"/>
                  </a:cxn>
                  <a:cxn ang="0">
                    <a:pos x="346" y="66"/>
                  </a:cxn>
                  <a:cxn ang="0">
                    <a:pos x="305" y="78"/>
                  </a:cxn>
                  <a:cxn ang="0">
                    <a:pos x="263" y="90"/>
                  </a:cxn>
                  <a:cxn ang="0">
                    <a:pos x="209" y="96"/>
                  </a:cxn>
                  <a:cxn ang="0">
                    <a:pos x="209" y="96"/>
                  </a:cxn>
                </a:cxnLst>
                <a:rect l="0" t="0" r="r" b="b"/>
                <a:pathLst>
                  <a:path w="382" h="96">
                    <a:moveTo>
                      <a:pt x="209" y="96"/>
                    </a:moveTo>
                    <a:lnTo>
                      <a:pt x="143" y="90"/>
                    </a:lnTo>
                    <a:lnTo>
                      <a:pt x="83" y="66"/>
                    </a:lnTo>
                    <a:lnTo>
                      <a:pt x="35" y="36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9" y="42"/>
                    </a:lnTo>
                    <a:lnTo>
                      <a:pt x="77" y="72"/>
                    </a:lnTo>
                    <a:lnTo>
                      <a:pt x="137" y="90"/>
                    </a:lnTo>
                    <a:lnTo>
                      <a:pt x="209" y="96"/>
                    </a:lnTo>
                    <a:lnTo>
                      <a:pt x="263" y="90"/>
                    </a:lnTo>
                    <a:lnTo>
                      <a:pt x="311" y="84"/>
                    </a:lnTo>
                    <a:lnTo>
                      <a:pt x="352" y="66"/>
                    </a:lnTo>
                    <a:lnTo>
                      <a:pt x="382" y="42"/>
                    </a:lnTo>
                    <a:lnTo>
                      <a:pt x="376" y="42"/>
                    </a:lnTo>
                    <a:lnTo>
                      <a:pt x="346" y="66"/>
                    </a:lnTo>
                    <a:lnTo>
                      <a:pt x="305" y="78"/>
                    </a:lnTo>
                    <a:lnTo>
                      <a:pt x="263" y="90"/>
                    </a:lnTo>
                    <a:lnTo>
                      <a:pt x="209" y="96"/>
                    </a:lnTo>
                    <a:lnTo>
                      <a:pt x="209" y="9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2216" name="Freeform 56"/>
              <p:cNvSpPr>
                <a:spLocks/>
              </p:cNvSpPr>
              <p:nvPr/>
            </p:nvSpPr>
            <p:spPr bwMode="hidden">
              <a:xfrm>
                <a:off x="5315" y="3024"/>
                <a:ext cx="258" cy="54"/>
              </a:xfrm>
              <a:custGeom>
                <a:avLst/>
                <a:gdLst/>
                <a:ahLst/>
                <a:cxnLst>
                  <a:cxn ang="0">
                    <a:pos x="174" y="0"/>
                  </a:cxn>
                  <a:cxn ang="0">
                    <a:pos x="216" y="6"/>
                  </a:cxn>
                  <a:cxn ang="0">
                    <a:pos x="258" y="12"/>
                  </a:cxn>
                  <a:cxn ang="0">
                    <a:pos x="252" y="6"/>
                  </a:cxn>
                  <a:cxn ang="0">
                    <a:pos x="216" y="0"/>
                  </a:cxn>
                  <a:cxn ang="0">
                    <a:pos x="174" y="0"/>
                  </a:cxn>
                  <a:cxn ang="0">
                    <a:pos x="120" y="6"/>
                  </a:cxn>
                  <a:cxn ang="0">
                    <a:pos x="78" y="12"/>
                  </a:cxn>
                  <a:cxn ang="0">
                    <a:pos x="36" y="30"/>
                  </a:cxn>
                  <a:cxn ang="0">
                    <a:pos x="0" y="48"/>
                  </a:cxn>
                  <a:cxn ang="0">
                    <a:pos x="6" y="54"/>
                  </a:cxn>
                  <a:cxn ang="0">
                    <a:pos x="36" y="36"/>
                  </a:cxn>
                  <a:cxn ang="0">
                    <a:pos x="78" y="18"/>
                  </a:cxn>
                  <a:cxn ang="0">
                    <a:pos x="120" y="6"/>
                  </a:cxn>
                  <a:cxn ang="0">
                    <a:pos x="174" y="0"/>
                  </a:cxn>
                  <a:cxn ang="0">
                    <a:pos x="174" y="0"/>
                  </a:cxn>
                </a:cxnLst>
                <a:rect l="0" t="0" r="r" b="b"/>
                <a:pathLst>
                  <a:path w="258" h="54">
                    <a:moveTo>
                      <a:pt x="174" y="0"/>
                    </a:moveTo>
                    <a:lnTo>
                      <a:pt x="216" y="6"/>
                    </a:lnTo>
                    <a:lnTo>
                      <a:pt x="258" y="12"/>
                    </a:lnTo>
                    <a:lnTo>
                      <a:pt x="252" y="6"/>
                    </a:lnTo>
                    <a:lnTo>
                      <a:pt x="216" y="0"/>
                    </a:lnTo>
                    <a:lnTo>
                      <a:pt x="174" y="0"/>
                    </a:lnTo>
                    <a:lnTo>
                      <a:pt x="120" y="6"/>
                    </a:lnTo>
                    <a:lnTo>
                      <a:pt x="78" y="12"/>
                    </a:lnTo>
                    <a:lnTo>
                      <a:pt x="36" y="30"/>
                    </a:lnTo>
                    <a:lnTo>
                      <a:pt x="0" y="48"/>
                    </a:lnTo>
                    <a:lnTo>
                      <a:pt x="6" y="54"/>
                    </a:lnTo>
                    <a:lnTo>
                      <a:pt x="36" y="36"/>
                    </a:lnTo>
                    <a:lnTo>
                      <a:pt x="78" y="18"/>
                    </a:lnTo>
                    <a:lnTo>
                      <a:pt x="120" y="6"/>
                    </a:lnTo>
                    <a:lnTo>
                      <a:pt x="174" y="0"/>
                    </a:lnTo>
                    <a:lnTo>
                      <a:pt x="17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2217" name="Freeform 57"/>
              <p:cNvSpPr>
                <a:spLocks/>
              </p:cNvSpPr>
              <p:nvPr/>
            </p:nvSpPr>
            <p:spPr bwMode="hidden">
              <a:xfrm>
                <a:off x="5645" y="3066"/>
                <a:ext cx="60" cy="156"/>
              </a:xfrm>
              <a:custGeom>
                <a:avLst/>
                <a:gdLst/>
                <a:ahLst/>
                <a:cxnLst>
                  <a:cxn ang="0">
                    <a:pos x="54" y="90"/>
                  </a:cxn>
                  <a:cxn ang="0">
                    <a:pos x="48" y="126"/>
                  </a:cxn>
                  <a:cxn ang="0">
                    <a:pos x="24" y="156"/>
                  </a:cxn>
                  <a:cxn ang="0">
                    <a:pos x="30" y="156"/>
                  </a:cxn>
                  <a:cxn ang="0">
                    <a:pos x="54" y="126"/>
                  </a:cxn>
                  <a:cxn ang="0">
                    <a:pos x="60" y="90"/>
                  </a:cxn>
                  <a:cxn ang="0">
                    <a:pos x="54" y="66"/>
                  </a:cxn>
                  <a:cxn ang="0">
                    <a:pos x="48" y="42"/>
                  </a:cxn>
                  <a:cxn ang="0">
                    <a:pos x="30" y="18"/>
                  </a:cxn>
                  <a:cxn ang="0">
                    <a:pos x="6" y="0"/>
                  </a:cxn>
                  <a:cxn ang="0">
                    <a:pos x="0" y="6"/>
                  </a:cxn>
                  <a:cxn ang="0">
                    <a:pos x="24" y="24"/>
                  </a:cxn>
                  <a:cxn ang="0">
                    <a:pos x="42" y="42"/>
                  </a:cxn>
                  <a:cxn ang="0">
                    <a:pos x="48" y="66"/>
                  </a:cxn>
                  <a:cxn ang="0">
                    <a:pos x="54" y="90"/>
                  </a:cxn>
                  <a:cxn ang="0">
                    <a:pos x="54" y="90"/>
                  </a:cxn>
                </a:cxnLst>
                <a:rect l="0" t="0" r="r" b="b"/>
                <a:pathLst>
                  <a:path w="60" h="156">
                    <a:moveTo>
                      <a:pt x="54" y="90"/>
                    </a:moveTo>
                    <a:lnTo>
                      <a:pt x="48" y="126"/>
                    </a:lnTo>
                    <a:lnTo>
                      <a:pt x="24" y="156"/>
                    </a:lnTo>
                    <a:lnTo>
                      <a:pt x="30" y="156"/>
                    </a:lnTo>
                    <a:lnTo>
                      <a:pt x="54" y="126"/>
                    </a:lnTo>
                    <a:lnTo>
                      <a:pt x="60" y="90"/>
                    </a:lnTo>
                    <a:lnTo>
                      <a:pt x="54" y="66"/>
                    </a:lnTo>
                    <a:lnTo>
                      <a:pt x="48" y="42"/>
                    </a:lnTo>
                    <a:lnTo>
                      <a:pt x="30" y="18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4" y="24"/>
                    </a:lnTo>
                    <a:lnTo>
                      <a:pt x="42" y="42"/>
                    </a:lnTo>
                    <a:lnTo>
                      <a:pt x="48" y="66"/>
                    </a:lnTo>
                    <a:lnTo>
                      <a:pt x="54" y="90"/>
                    </a:lnTo>
                    <a:lnTo>
                      <a:pt x="54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2218" name="Freeform 58"/>
              <p:cNvSpPr>
                <a:spLocks/>
              </p:cNvSpPr>
              <p:nvPr/>
            </p:nvSpPr>
            <p:spPr bwMode="hidden">
              <a:xfrm>
                <a:off x="5375" y="3246"/>
                <a:ext cx="192" cy="18"/>
              </a:xfrm>
              <a:custGeom>
                <a:avLst/>
                <a:gdLst/>
                <a:ahLst/>
                <a:cxnLst>
                  <a:cxn ang="0">
                    <a:pos x="114" y="12"/>
                  </a:cxn>
                  <a:cxn ang="0">
                    <a:pos x="72" y="6"/>
                  </a:cxn>
                  <a:cxn ang="0">
                    <a:pos x="30" y="0"/>
                  </a:cxn>
                  <a:cxn ang="0">
                    <a:pos x="0" y="0"/>
                  </a:cxn>
                  <a:cxn ang="0">
                    <a:pos x="54" y="12"/>
                  </a:cxn>
                  <a:cxn ang="0">
                    <a:pos x="114" y="18"/>
                  </a:cxn>
                  <a:cxn ang="0">
                    <a:pos x="156" y="18"/>
                  </a:cxn>
                  <a:cxn ang="0">
                    <a:pos x="192" y="12"/>
                  </a:cxn>
                  <a:cxn ang="0">
                    <a:pos x="186" y="0"/>
                  </a:cxn>
                  <a:cxn ang="0">
                    <a:pos x="150" y="6"/>
                  </a:cxn>
                  <a:cxn ang="0">
                    <a:pos x="114" y="12"/>
                  </a:cxn>
                  <a:cxn ang="0">
                    <a:pos x="114" y="12"/>
                  </a:cxn>
                </a:cxnLst>
                <a:rect l="0" t="0" r="r" b="b"/>
                <a:pathLst>
                  <a:path w="192" h="18">
                    <a:moveTo>
                      <a:pt x="114" y="12"/>
                    </a:moveTo>
                    <a:lnTo>
                      <a:pt x="72" y="6"/>
                    </a:lnTo>
                    <a:lnTo>
                      <a:pt x="30" y="0"/>
                    </a:lnTo>
                    <a:lnTo>
                      <a:pt x="0" y="0"/>
                    </a:lnTo>
                    <a:lnTo>
                      <a:pt x="54" y="12"/>
                    </a:lnTo>
                    <a:lnTo>
                      <a:pt x="114" y="18"/>
                    </a:lnTo>
                    <a:lnTo>
                      <a:pt x="156" y="18"/>
                    </a:lnTo>
                    <a:lnTo>
                      <a:pt x="192" y="12"/>
                    </a:lnTo>
                    <a:lnTo>
                      <a:pt x="186" y="0"/>
                    </a:lnTo>
                    <a:lnTo>
                      <a:pt x="150" y="6"/>
                    </a:lnTo>
                    <a:lnTo>
                      <a:pt x="114" y="12"/>
                    </a:lnTo>
                    <a:lnTo>
                      <a:pt x="114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2219" name="Freeform 59"/>
              <p:cNvSpPr>
                <a:spLocks/>
              </p:cNvSpPr>
              <p:nvPr/>
            </p:nvSpPr>
            <p:spPr bwMode="hidden">
              <a:xfrm>
                <a:off x="5304" y="3042"/>
                <a:ext cx="161" cy="186"/>
              </a:xfrm>
              <a:custGeom>
                <a:avLst/>
                <a:gdLst/>
                <a:ahLst/>
                <a:cxnLst>
                  <a:cxn ang="0">
                    <a:pos x="11" y="114"/>
                  </a:cxn>
                  <a:cxn ang="0">
                    <a:pos x="17" y="96"/>
                  </a:cxn>
                  <a:cxn ang="0">
                    <a:pos x="23" y="78"/>
                  </a:cxn>
                  <a:cxn ang="0">
                    <a:pos x="53" y="42"/>
                  </a:cxn>
                  <a:cxn ang="0">
                    <a:pos x="101" y="18"/>
                  </a:cxn>
                  <a:cxn ang="0">
                    <a:pos x="155" y="6"/>
                  </a:cxn>
                  <a:cxn ang="0">
                    <a:pos x="161" y="0"/>
                  </a:cxn>
                  <a:cxn ang="0">
                    <a:pos x="95" y="12"/>
                  </a:cxn>
                  <a:cxn ang="0">
                    <a:pos x="47" y="36"/>
                  </a:cxn>
                  <a:cxn ang="0">
                    <a:pos x="11" y="72"/>
                  </a:cxn>
                  <a:cxn ang="0">
                    <a:pos x="5" y="90"/>
                  </a:cxn>
                  <a:cxn ang="0">
                    <a:pos x="0" y="114"/>
                  </a:cxn>
                  <a:cxn ang="0">
                    <a:pos x="11" y="150"/>
                  </a:cxn>
                  <a:cxn ang="0">
                    <a:pos x="23" y="168"/>
                  </a:cxn>
                  <a:cxn ang="0">
                    <a:pos x="41" y="186"/>
                  </a:cxn>
                  <a:cxn ang="0">
                    <a:pos x="65" y="186"/>
                  </a:cxn>
                  <a:cxn ang="0">
                    <a:pos x="41" y="168"/>
                  </a:cxn>
                  <a:cxn ang="0">
                    <a:pos x="23" y="150"/>
                  </a:cxn>
                  <a:cxn ang="0">
                    <a:pos x="17" y="132"/>
                  </a:cxn>
                  <a:cxn ang="0">
                    <a:pos x="11" y="114"/>
                  </a:cxn>
                  <a:cxn ang="0">
                    <a:pos x="11" y="114"/>
                  </a:cxn>
                </a:cxnLst>
                <a:rect l="0" t="0" r="r" b="b"/>
                <a:pathLst>
                  <a:path w="161" h="186">
                    <a:moveTo>
                      <a:pt x="11" y="114"/>
                    </a:moveTo>
                    <a:lnTo>
                      <a:pt x="17" y="96"/>
                    </a:lnTo>
                    <a:lnTo>
                      <a:pt x="23" y="78"/>
                    </a:lnTo>
                    <a:lnTo>
                      <a:pt x="53" y="42"/>
                    </a:lnTo>
                    <a:lnTo>
                      <a:pt x="101" y="18"/>
                    </a:lnTo>
                    <a:lnTo>
                      <a:pt x="155" y="6"/>
                    </a:lnTo>
                    <a:lnTo>
                      <a:pt x="161" y="0"/>
                    </a:lnTo>
                    <a:lnTo>
                      <a:pt x="95" y="12"/>
                    </a:lnTo>
                    <a:lnTo>
                      <a:pt x="47" y="36"/>
                    </a:lnTo>
                    <a:lnTo>
                      <a:pt x="11" y="72"/>
                    </a:lnTo>
                    <a:lnTo>
                      <a:pt x="5" y="90"/>
                    </a:lnTo>
                    <a:lnTo>
                      <a:pt x="0" y="114"/>
                    </a:lnTo>
                    <a:lnTo>
                      <a:pt x="11" y="150"/>
                    </a:lnTo>
                    <a:lnTo>
                      <a:pt x="23" y="168"/>
                    </a:lnTo>
                    <a:lnTo>
                      <a:pt x="41" y="186"/>
                    </a:lnTo>
                    <a:lnTo>
                      <a:pt x="65" y="186"/>
                    </a:lnTo>
                    <a:lnTo>
                      <a:pt x="41" y="168"/>
                    </a:lnTo>
                    <a:lnTo>
                      <a:pt x="23" y="150"/>
                    </a:lnTo>
                    <a:lnTo>
                      <a:pt x="17" y="132"/>
                    </a:lnTo>
                    <a:lnTo>
                      <a:pt x="11" y="114"/>
                    </a:lnTo>
                    <a:lnTo>
                      <a:pt x="11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2220" name="Freeform 60"/>
              <p:cNvSpPr>
                <a:spLocks/>
              </p:cNvSpPr>
              <p:nvPr/>
            </p:nvSpPr>
            <p:spPr bwMode="hidden">
              <a:xfrm>
                <a:off x="5489" y="3042"/>
                <a:ext cx="186" cy="210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66" y="12"/>
                  </a:cxn>
                  <a:cxn ang="0">
                    <a:pos x="119" y="36"/>
                  </a:cxn>
                  <a:cxn ang="0">
                    <a:pos x="155" y="72"/>
                  </a:cxn>
                  <a:cxn ang="0">
                    <a:pos x="161" y="90"/>
                  </a:cxn>
                  <a:cxn ang="0">
                    <a:pos x="167" y="114"/>
                  </a:cxn>
                  <a:cxn ang="0">
                    <a:pos x="161" y="138"/>
                  </a:cxn>
                  <a:cxn ang="0">
                    <a:pos x="149" y="162"/>
                  </a:cxn>
                  <a:cxn ang="0">
                    <a:pos x="119" y="180"/>
                  </a:cxn>
                  <a:cxn ang="0">
                    <a:pos x="90" y="198"/>
                  </a:cxn>
                  <a:cxn ang="0">
                    <a:pos x="96" y="210"/>
                  </a:cxn>
                  <a:cxn ang="0">
                    <a:pos x="131" y="192"/>
                  </a:cxn>
                  <a:cxn ang="0">
                    <a:pos x="161" y="168"/>
                  </a:cxn>
                  <a:cxn ang="0">
                    <a:pos x="179" y="144"/>
                  </a:cxn>
                  <a:cxn ang="0">
                    <a:pos x="185" y="114"/>
                  </a:cxn>
                  <a:cxn ang="0">
                    <a:pos x="179" y="90"/>
                  </a:cxn>
                  <a:cxn ang="0">
                    <a:pos x="173" y="66"/>
                  </a:cxn>
                  <a:cxn ang="0">
                    <a:pos x="155" y="48"/>
                  </a:cxn>
                  <a:cxn ang="0">
                    <a:pos x="131" y="30"/>
                  </a:cxn>
                  <a:cxn ang="0">
                    <a:pos x="72" y="6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0" y="6"/>
                  </a:cxn>
                </a:cxnLst>
                <a:rect l="0" t="0" r="r" b="b"/>
                <a:pathLst>
                  <a:path w="185" h="210">
                    <a:moveTo>
                      <a:pt x="0" y="6"/>
                    </a:moveTo>
                    <a:lnTo>
                      <a:pt x="66" y="12"/>
                    </a:lnTo>
                    <a:lnTo>
                      <a:pt x="119" y="36"/>
                    </a:lnTo>
                    <a:lnTo>
                      <a:pt x="155" y="72"/>
                    </a:lnTo>
                    <a:lnTo>
                      <a:pt x="161" y="90"/>
                    </a:lnTo>
                    <a:lnTo>
                      <a:pt x="167" y="114"/>
                    </a:lnTo>
                    <a:lnTo>
                      <a:pt x="161" y="138"/>
                    </a:lnTo>
                    <a:lnTo>
                      <a:pt x="149" y="162"/>
                    </a:lnTo>
                    <a:lnTo>
                      <a:pt x="119" y="180"/>
                    </a:lnTo>
                    <a:lnTo>
                      <a:pt x="90" y="198"/>
                    </a:lnTo>
                    <a:lnTo>
                      <a:pt x="96" y="210"/>
                    </a:lnTo>
                    <a:lnTo>
                      <a:pt x="131" y="192"/>
                    </a:lnTo>
                    <a:lnTo>
                      <a:pt x="161" y="168"/>
                    </a:lnTo>
                    <a:lnTo>
                      <a:pt x="179" y="144"/>
                    </a:lnTo>
                    <a:lnTo>
                      <a:pt x="185" y="114"/>
                    </a:lnTo>
                    <a:lnTo>
                      <a:pt x="179" y="90"/>
                    </a:lnTo>
                    <a:lnTo>
                      <a:pt x="173" y="66"/>
                    </a:lnTo>
                    <a:lnTo>
                      <a:pt x="155" y="48"/>
                    </a:lnTo>
                    <a:lnTo>
                      <a:pt x="131" y="30"/>
                    </a:lnTo>
                    <a:lnTo>
                      <a:pt x="72" y="6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0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2221" name="Freeform 61"/>
              <p:cNvSpPr>
                <a:spLocks noEditPoints="1"/>
              </p:cNvSpPr>
              <p:nvPr/>
            </p:nvSpPr>
            <p:spPr bwMode="hidden">
              <a:xfrm>
                <a:off x="5345" y="3058"/>
                <a:ext cx="299" cy="186"/>
              </a:xfrm>
              <a:custGeom>
                <a:avLst/>
                <a:gdLst/>
                <a:ahLst/>
                <a:cxnLst>
                  <a:cxn ang="0">
                    <a:pos x="150" y="0"/>
                  </a:cxn>
                  <a:cxn ang="0">
                    <a:pos x="90" y="6"/>
                  </a:cxn>
                  <a:cxn ang="0">
                    <a:pos x="42" y="30"/>
                  </a:cxn>
                  <a:cxn ang="0">
                    <a:pos x="12" y="54"/>
                  </a:cxn>
                  <a:cxn ang="0">
                    <a:pos x="6" y="72"/>
                  </a:cxn>
                  <a:cxn ang="0">
                    <a:pos x="0" y="90"/>
                  </a:cxn>
                  <a:cxn ang="0">
                    <a:pos x="6" y="108"/>
                  </a:cxn>
                  <a:cxn ang="0">
                    <a:pos x="12" y="126"/>
                  </a:cxn>
                  <a:cxn ang="0">
                    <a:pos x="42" y="156"/>
                  </a:cxn>
                  <a:cxn ang="0">
                    <a:pos x="90" y="180"/>
                  </a:cxn>
                  <a:cxn ang="0">
                    <a:pos x="150" y="186"/>
                  </a:cxn>
                  <a:cxn ang="0">
                    <a:pos x="209" y="180"/>
                  </a:cxn>
                  <a:cxn ang="0">
                    <a:pos x="257" y="156"/>
                  </a:cxn>
                  <a:cxn ang="0">
                    <a:pos x="287" y="126"/>
                  </a:cxn>
                  <a:cxn ang="0">
                    <a:pos x="299" y="108"/>
                  </a:cxn>
                  <a:cxn ang="0">
                    <a:pos x="299" y="90"/>
                  </a:cxn>
                  <a:cxn ang="0">
                    <a:pos x="299" y="72"/>
                  </a:cxn>
                  <a:cxn ang="0">
                    <a:pos x="287" y="54"/>
                  </a:cxn>
                  <a:cxn ang="0">
                    <a:pos x="257" y="30"/>
                  </a:cxn>
                  <a:cxn ang="0">
                    <a:pos x="209" y="6"/>
                  </a:cxn>
                  <a:cxn ang="0">
                    <a:pos x="150" y="0"/>
                  </a:cxn>
                  <a:cxn ang="0">
                    <a:pos x="150" y="0"/>
                  </a:cxn>
                  <a:cxn ang="0">
                    <a:pos x="150" y="180"/>
                  </a:cxn>
                  <a:cxn ang="0">
                    <a:pos x="96" y="174"/>
                  </a:cxn>
                  <a:cxn ang="0">
                    <a:pos x="48" y="156"/>
                  </a:cxn>
                  <a:cxn ang="0">
                    <a:pos x="18" y="126"/>
                  </a:cxn>
                  <a:cxn ang="0">
                    <a:pos x="12" y="108"/>
                  </a:cxn>
                  <a:cxn ang="0">
                    <a:pos x="6" y="90"/>
                  </a:cxn>
                  <a:cxn ang="0">
                    <a:pos x="12" y="72"/>
                  </a:cxn>
                  <a:cxn ang="0">
                    <a:pos x="18" y="54"/>
                  </a:cxn>
                  <a:cxn ang="0">
                    <a:pos x="48" y="30"/>
                  </a:cxn>
                  <a:cxn ang="0">
                    <a:pos x="96" y="12"/>
                  </a:cxn>
                  <a:cxn ang="0">
                    <a:pos x="150" y="6"/>
                  </a:cxn>
                  <a:cxn ang="0">
                    <a:pos x="203" y="12"/>
                  </a:cxn>
                  <a:cxn ang="0">
                    <a:pos x="251" y="30"/>
                  </a:cxn>
                  <a:cxn ang="0">
                    <a:pos x="281" y="54"/>
                  </a:cxn>
                  <a:cxn ang="0">
                    <a:pos x="293" y="72"/>
                  </a:cxn>
                  <a:cxn ang="0">
                    <a:pos x="293" y="90"/>
                  </a:cxn>
                  <a:cxn ang="0">
                    <a:pos x="293" y="108"/>
                  </a:cxn>
                  <a:cxn ang="0">
                    <a:pos x="281" y="126"/>
                  </a:cxn>
                  <a:cxn ang="0">
                    <a:pos x="251" y="156"/>
                  </a:cxn>
                  <a:cxn ang="0">
                    <a:pos x="203" y="174"/>
                  </a:cxn>
                  <a:cxn ang="0">
                    <a:pos x="150" y="180"/>
                  </a:cxn>
                  <a:cxn ang="0">
                    <a:pos x="150" y="180"/>
                  </a:cxn>
                </a:cxnLst>
                <a:rect l="0" t="0" r="r" b="b"/>
                <a:pathLst>
                  <a:path w="299" h="186">
                    <a:moveTo>
                      <a:pt x="150" y="0"/>
                    </a:moveTo>
                    <a:lnTo>
                      <a:pt x="90" y="6"/>
                    </a:lnTo>
                    <a:lnTo>
                      <a:pt x="42" y="30"/>
                    </a:lnTo>
                    <a:lnTo>
                      <a:pt x="12" y="54"/>
                    </a:lnTo>
                    <a:lnTo>
                      <a:pt x="6" y="72"/>
                    </a:lnTo>
                    <a:lnTo>
                      <a:pt x="0" y="90"/>
                    </a:lnTo>
                    <a:lnTo>
                      <a:pt x="6" y="108"/>
                    </a:lnTo>
                    <a:lnTo>
                      <a:pt x="12" y="126"/>
                    </a:lnTo>
                    <a:lnTo>
                      <a:pt x="42" y="156"/>
                    </a:lnTo>
                    <a:lnTo>
                      <a:pt x="90" y="180"/>
                    </a:lnTo>
                    <a:lnTo>
                      <a:pt x="150" y="186"/>
                    </a:lnTo>
                    <a:lnTo>
                      <a:pt x="209" y="180"/>
                    </a:lnTo>
                    <a:lnTo>
                      <a:pt x="257" y="156"/>
                    </a:lnTo>
                    <a:lnTo>
                      <a:pt x="287" y="126"/>
                    </a:lnTo>
                    <a:lnTo>
                      <a:pt x="299" y="108"/>
                    </a:lnTo>
                    <a:lnTo>
                      <a:pt x="299" y="90"/>
                    </a:lnTo>
                    <a:lnTo>
                      <a:pt x="299" y="72"/>
                    </a:lnTo>
                    <a:lnTo>
                      <a:pt x="287" y="54"/>
                    </a:lnTo>
                    <a:lnTo>
                      <a:pt x="257" y="30"/>
                    </a:lnTo>
                    <a:lnTo>
                      <a:pt x="209" y="6"/>
                    </a:lnTo>
                    <a:lnTo>
                      <a:pt x="150" y="0"/>
                    </a:lnTo>
                    <a:lnTo>
                      <a:pt x="150" y="0"/>
                    </a:lnTo>
                    <a:close/>
                    <a:moveTo>
                      <a:pt x="150" y="180"/>
                    </a:moveTo>
                    <a:lnTo>
                      <a:pt x="96" y="174"/>
                    </a:lnTo>
                    <a:lnTo>
                      <a:pt x="48" y="156"/>
                    </a:lnTo>
                    <a:lnTo>
                      <a:pt x="18" y="126"/>
                    </a:lnTo>
                    <a:lnTo>
                      <a:pt x="12" y="108"/>
                    </a:lnTo>
                    <a:lnTo>
                      <a:pt x="6" y="90"/>
                    </a:lnTo>
                    <a:lnTo>
                      <a:pt x="12" y="72"/>
                    </a:lnTo>
                    <a:lnTo>
                      <a:pt x="18" y="54"/>
                    </a:lnTo>
                    <a:lnTo>
                      <a:pt x="48" y="30"/>
                    </a:lnTo>
                    <a:lnTo>
                      <a:pt x="96" y="12"/>
                    </a:lnTo>
                    <a:lnTo>
                      <a:pt x="150" y="6"/>
                    </a:lnTo>
                    <a:lnTo>
                      <a:pt x="203" y="12"/>
                    </a:lnTo>
                    <a:lnTo>
                      <a:pt x="251" y="30"/>
                    </a:lnTo>
                    <a:lnTo>
                      <a:pt x="281" y="54"/>
                    </a:lnTo>
                    <a:lnTo>
                      <a:pt x="293" y="72"/>
                    </a:lnTo>
                    <a:lnTo>
                      <a:pt x="293" y="90"/>
                    </a:lnTo>
                    <a:lnTo>
                      <a:pt x="293" y="108"/>
                    </a:lnTo>
                    <a:lnTo>
                      <a:pt x="281" y="126"/>
                    </a:lnTo>
                    <a:lnTo>
                      <a:pt x="251" y="156"/>
                    </a:lnTo>
                    <a:lnTo>
                      <a:pt x="203" y="174"/>
                    </a:lnTo>
                    <a:lnTo>
                      <a:pt x="150" y="180"/>
                    </a:lnTo>
                    <a:lnTo>
                      <a:pt x="150" y="18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92222" name="Group 62"/>
              <p:cNvGrpSpPr>
                <a:grpSpLocks/>
              </p:cNvGrpSpPr>
              <p:nvPr/>
            </p:nvGrpSpPr>
            <p:grpSpPr bwMode="auto">
              <a:xfrm>
                <a:off x="5381" y="3085"/>
                <a:ext cx="227" cy="132"/>
                <a:chOff x="5381" y="3085"/>
                <a:chExt cx="227" cy="132"/>
              </a:xfrm>
            </p:grpSpPr>
            <p:sp>
              <p:nvSpPr>
                <p:cNvPr id="92223" name="Oval 63"/>
                <p:cNvSpPr>
                  <a:spLocks noChangeArrowheads="1"/>
                </p:cNvSpPr>
                <p:nvPr userDrawn="1"/>
              </p:nvSpPr>
              <p:spPr bwMode="hidden">
                <a:xfrm>
                  <a:off x="5381" y="3085"/>
                  <a:ext cx="227" cy="13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2224" name="Oval 64"/>
                <p:cNvSpPr>
                  <a:spLocks noChangeArrowheads="1"/>
                </p:cNvSpPr>
                <p:nvPr userDrawn="1"/>
              </p:nvSpPr>
              <p:spPr bwMode="hidden">
                <a:xfrm>
                  <a:off x="5403" y="3099"/>
                  <a:ext cx="182" cy="10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2225" name="Oval 65"/>
                <p:cNvSpPr>
                  <a:spLocks noChangeArrowheads="1"/>
                </p:cNvSpPr>
                <p:nvPr userDrawn="1"/>
              </p:nvSpPr>
              <p:spPr bwMode="hidden">
                <a:xfrm>
                  <a:off x="5431" y="3109"/>
                  <a:ext cx="125" cy="8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2226" name="Oval 66"/>
                <p:cNvSpPr>
                  <a:spLocks noChangeArrowheads="1"/>
                </p:cNvSpPr>
                <p:nvPr userDrawn="1"/>
              </p:nvSpPr>
              <p:spPr bwMode="hidden">
                <a:xfrm>
                  <a:off x="5458" y="3125"/>
                  <a:ext cx="73" cy="47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</p:grpSp>
      <p:sp>
        <p:nvSpPr>
          <p:cNvPr id="92227" name="Rectangle 67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92228" name="Rectangle 68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92229" name="Rectangle 6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92230" name="Rectangle 7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92231" name="Rectangle 7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fld id="{4ABCA775-9E86-414E-BBF4-B8213E671510}" type="slidenum">
              <a:rPr lang="ru-RU"/>
              <a:pPr/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92" r:id="rId1"/>
    <p:sldLayoutId id="2147483755" r:id="rId2"/>
    <p:sldLayoutId id="2147483756" r:id="rId3"/>
    <p:sldLayoutId id="2147483757" r:id="rId4"/>
    <p:sldLayoutId id="2147483758" r:id="rId5"/>
    <p:sldLayoutId id="2147483759" r:id="rId6"/>
    <p:sldLayoutId id="2147483760" r:id="rId7"/>
    <p:sldLayoutId id="2147483761" r:id="rId8"/>
    <p:sldLayoutId id="2147483762" r:id="rId9"/>
    <p:sldLayoutId id="2147483763" r:id="rId10"/>
    <p:sldLayoutId id="2147483764" r:id="rId11"/>
  </p:sldLayoutIdLst>
  <p:transition advTm="1500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3.61111E-6 3.33333E-6  C 0.06892 3.33333E-6  0.125 0.02847  0.125 0.06389  C 0.125 0.09907  0.06892 0.12777  3.61111E-6 0.12777  C -0.0691 0.12777  -0.125 0.09907  -0.125 0.06389  C -0.125 0.02847  -0.0691 3.33333E-6  3.61111E-6 3.33333E-6  Z " pathEditMode="relative">
                                      <p:cBhvr>
                                        <p:cTn id="6" dur="2000" fill="hold"/>
                                        <p:tgtEl>
                                          <p:spTgt spid="922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27" grpId="0"/>
      <p:bldP spid="92228" grpId="0" build="p">
        <p:tmplLst>
          <p:tmpl lvl="1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222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>
                          <p:stCondLst>
                            <p:cond delay="0"/>
                          </p:stCondLst>
                        </p:cTn>
                        <p:tgtEl>
                          <p:spTgt spid="92228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222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>
                          <p:stCondLst>
                            <p:cond delay="0"/>
                          </p:stCondLst>
                        </p:cTn>
                        <p:tgtEl>
                          <p:spTgt spid="92228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222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>
                          <p:stCondLst>
                            <p:cond delay="0"/>
                          </p:stCondLst>
                        </p:cTn>
                        <p:tgtEl>
                          <p:spTgt spid="92228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222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>
                          <p:stCondLst>
                            <p:cond delay="0"/>
                          </p:stCondLst>
                        </p:cTn>
                        <p:tgtEl>
                          <p:spTgt spid="92228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222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>
                          <p:stCondLst>
                            <p:cond delay="0"/>
                          </p:stCondLst>
                        </p:cTn>
                        <p:tgtEl>
                          <p:spTgt spid="92228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Ø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tx2"/>
        </a:buClr>
        <a:buSzPct val="50000"/>
        <a:buFont typeface="Wingdings" pitchFamily="2" charset="2"/>
        <a:buChar char="l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Char char="•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2"/>
            </a:gs>
            <a:gs pos="100000">
              <a:schemeClr val="bg1"/>
            </a:gs>
          </a:gsLst>
          <a:lin ang="189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4146" name="Group 2"/>
          <p:cNvGrpSpPr>
            <a:grpSpLocks/>
          </p:cNvGrpSpPr>
          <p:nvPr/>
        </p:nvGrpSpPr>
        <p:grpSpPr bwMode="auto">
          <a:xfrm>
            <a:off x="0" y="0"/>
            <a:ext cx="9140825" cy="6851650"/>
            <a:chOff x="0" y="0"/>
            <a:chExt cx="5758" cy="4316"/>
          </a:xfrm>
        </p:grpSpPr>
        <p:sp>
          <p:nvSpPr>
            <p:cNvPr id="134147" name="Freeform 3"/>
            <p:cNvSpPr>
              <a:spLocks/>
            </p:cNvSpPr>
            <p:nvPr/>
          </p:nvSpPr>
          <p:spPr bwMode="hidden">
            <a:xfrm>
              <a:off x="1812" y="2811"/>
              <a:ext cx="3946" cy="1505"/>
            </a:xfrm>
            <a:custGeom>
              <a:avLst/>
              <a:gdLst/>
              <a:ahLst/>
              <a:cxnLst>
                <a:cxn ang="0">
                  <a:pos x="149" y="1505"/>
                </a:cxn>
                <a:cxn ang="0">
                  <a:pos x="687" y="1331"/>
                </a:cxn>
                <a:cxn ang="0">
                  <a:pos x="1213" y="1157"/>
                </a:cxn>
                <a:cxn ang="0">
                  <a:pos x="1728" y="977"/>
                </a:cxn>
                <a:cxn ang="0">
                  <a:pos x="2218" y="792"/>
                </a:cxn>
                <a:cxn ang="0">
                  <a:pos x="2457" y="696"/>
                </a:cxn>
                <a:cxn ang="0">
                  <a:pos x="2690" y="606"/>
                </a:cxn>
                <a:cxn ang="0">
                  <a:pos x="2918" y="510"/>
                </a:cxn>
                <a:cxn ang="0">
                  <a:pos x="3139" y="420"/>
                </a:cxn>
                <a:cxn ang="0">
                  <a:pos x="3348" y="324"/>
                </a:cxn>
                <a:cxn ang="0">
                  <a:pos x="3551" y="234"/>
                </a:cxn>
                <a:cxn ang="0">
                  <a:pos x="3749" y="138"/>
                </a:cxn>
                <a:cxn ang="0">
                  <a:pos x="3934" y="48"/>
                </a:cxn>
                <a:cxn ang="0">
                  <a:pos x="3934" y="0"/>
                </a:cxn>
                <a:cxn ang="0">
                  <a:pos x="3743" y="96"/>
                </a:cxn>
                <a:cxn ang="0">
                  <a:pos x="3539" y="192"/>
                </a:cxn>
                <a:cxn ang="0">
                  <a:pos x="3330" y="288"/>
                </a:cxn>
                <a:cxn ang="0">
                  <a:pos x="3115" y="384"/>
                </a:cxn>
                <a:cxn ang="0">
                  <a:pos x="2888" y="480"/>
                </a:cxn>
                <a:cxn ang="0">
                  <a:pos x="2654" y="576"/>
                </a:cxn>
                <a:cxn ang="0">
                  <a:pos x="2409" y="672"/>
                </a:cxn>
                <a:cxn ang="0">
                  <a:pos x="2164" y="768"/>
                </a:cxn>
                <a:cxn ang="0">
                  <a:pos x="1907" y="864"/>
                </a:cxn>
                <a:cxn ang="0">
                  <a:pos x="1650" y="960"/>
                </a:cxn>
                <a:cxn ang="0">
                  <a:pos x="1112" y="1145"/>
                </a:cxn>
                <a:cxn ang="0">
                  <a:pos x="562" y="1331"/>
                </a:cxn>
                <a:cxn ang="0">
                  <a:pos x="0" y="1505"/>
                </a:cxn>
                <a:cxn ang="0">
                  <a:pos x="149" y="1505"/>
                </a:cxn>
                <a:cxn ang="0">
                  <a:pos x="149" y="1505"/>
                </a:cxn>
              </a:cxnLst>
              <a:rect l="0" t="0" r="r" b="b"/>
              <a:pathLst>
                <a:path w="3934" h="1505">
                  <a:moveTo>
                    <a:pt x="149" y="1505"/>
                  </a:moveTo>
                  <a:lnTo>
                    <a:pt x="687" y="1331"/>
                  </a:lnTo>
                  <a:lnTo>
                    <a:pt x="1213" y="1157"/>
                  </a:lnTo>
                  <a:lnTo>
                    <a:pt x="1728" y="977"/>
                  </a:lnTo>
                  <a:lnTo>
                    <a:pt x="2218" y="792"/>
                  </a:lnTo>
                  <a:lnTo>
                    <a:pt x="2457" y="696"/>
                  </a:lnTo>
                  <a:lnTo>
                    <a:pt x="2690" y="606"/>
                  </a:lnTo>
                  <a:lnTo>
                    <a:pt x="2918" y="510"/>
                  </a:lnTo>
                  <a:lnTo>
                    <a:pt x="3139" y="420"/>
                  </a:lnTo>
                  <a:lnTo>
                    <a:pt x="3348" y="324"/>
                  </a:lnTo>
                  <a:lnTo>
                    <a:pt x="3551" y="234"/>
                  </a:lnTo>
                  <a:lnTo>
                    <a:pt x="3749" y="138"/>
                  </a:lnTo>
                  <a:lnTo>
                    <a:pt x="3934" y="48"/>
                  </a:lnTo>
                  <a:lnTo>
                    <a:pt x="3934" y="0"/>
                  </a:lnTo>
                  <a:lnTo>
                    <a:pt x="3743" y="96"/>
                  </a:lnTo>
                  <a:lnTo>
                    <a:pt x="3539" y="192"/>
                  </a:lnTo>
                  <a:lnTo>
                    <a:pt x="3330" y="288"/>
                  </a:lnTo>
                  <a:lnTo>
                    <a:pt x="3115" y="384"/>
                  </a:lnTo>
                  <a:lnTo>
                    <a:pt x="2888" y="480"/>
                  </a:lnTo>
                  <a:lnTo>
                    <a:pt x="2654" y="576"/>
                  </a:lnTo>
                  <a:lnTo>
                    <a:pt x="2409" y="672"/>
                  </a:lnTo>
                  <a:lnTo>
                    <a:pt x="2164" y="768"/>
                  </a:lnTo>
                  <a:lnTo>
                    <a:pt x="1907" y="864"/>
                  </a:lnTo>
                  <a:lnTo>
                    <a:pt x="1650" y="960"/>
                  </a:lnTo>
                  <a:lnTo>
                    <a:pt x="1112" y="1145"/>
                  </a:lnTo>
                  <a:lnTo>
                    <a:pt x="562" y="1331"/>
                  </a:lnTo>
                  <a:lnTo>
                    <a:pt x="0" y="1505"/>
                  </a:lnTo>
                  <a:lnTo>
                    <a:pt x="149" y="1505"/>
                  </a:lnTo>
                  <a:lnTo>
                    <a:pt x="149" y="1505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4148" name="Freeform 4"/>
            <p:cNvSpPr>
              <a:spLocks/>
            </p:cNvSpPr>
            <p:nvPr/>
          </p:nvSpPr>
          <p:spPr bwMode="hidden">
            <a:xfrm>
              <a:off x="4025" y="3627"/>
              <a:ext cx="1733" cy="689"/>
            </a:xfrm>
            <a:custGeom>
              <a:avLst/>
              <a:gdLst/>
              <a:ahLst/>
              <a:cxnLst>
                <a:cxn ang="0">
                  <a:pos x="132" y="689"/>
                </a:cxn>
                <a:cxn ang="0">
                  <a:pos x="550" y="527"/>
                </a:cxn>
                <a:cxn ang="0">
                  <a:pos x="963" y="365"/>
                </a:cxn>
                <a:cxn ang="0">
                  <a:pos x="1160" y="287"/>
                </a:cxn>
                <a:cxn ang="0">
                  <a:pos x="1357" y="203"/>
                </a:cxn>
                <a:cxn ang="0">
                  <a:pos x="1549" y="126"/>
                </a:cxn>
                <a:cxn ang="0">
                  <a:pos x="1728" y="48"/>
                </a:cxn>
                <a:cxn ang="0">
                  <a:pos x="1728" y="0"/>
                </a:cxn>
                <a:cxn ang="0">
                  <a:pos x="1531" y="84"/>
                </a:cxn>
                <a:cxn ang="0">
                  <a:pos x="1327" y="167"/>
                </a:cxn>
                <a:cxn ang="0">
                  <a:pos x="1118" y="257"/>
                </a:cxn>
                <a:cxn ang="0">
                  <a:pos x="903" y="341"/>
                </a:cxn>
                <a:cxn ang="0">
                  <a:pos x="454" y="515"/>
                </a:cxn>
                <a:cxn ang="0">
                  <a:pos x="0" y="689"/>
                </a:cxn>
                <a:cxn ang="0">
                  <a:pos x="132" y="689"/>
                </a:cxn>
                <a:cxn ang="0">
                  <a:pos x="132" y="689"/>
                </a:cxn>
              </a:cxnLst>
              <a:rect l="0" t="0" r="r" b="b"/>
              <a:pathLst>
                <a:path w="1728" h="689">
                  <a:moveTo>
                    <a:pt x="132" y="689"/>
                  </a:moveTo>
                  <a:lnTo>
                    <a:pt x="550" y="527"/>
                  </a:lnTo>
                  <a:lnTo>
                    <a:pt x="963" y="365"/>
                  </a:lnTo>
                  <a:lnTo>
                    <a:pt x="1160" y="287"/>
                  </a:lnTo>
                  <a:lnTo>
                    <a:pt x="1357" y="203"/>
                  </a:lnTo>
                  <a:lnTo>
                    <a:pt x="1549" y="126"/>
                  </a:lnTo>
                  <a:lnTo>
                    <a:pt x="1728" y="48"/>
                  </a:lnTo>
                  <a:lnTo>
                    <a:pt x="1728" y="0"/>
                  </a:lnTo>
                  <a:lnTo>
                    <a:pt x="1531" y="84"/>
                  </a:lnTo>
                  <a:lnTo>
                    <a:pt x="1327" y="167"/>
                  </a:lnTo>
                  <a:lnTo>
                    <a:pt x="1118" y="257"/>
                  </a:lnTo>
                  <a:lnTo>
                    <a:pt x="903" y="341"/>
                  </a:lnTo>
                  <a:lnTo>
                    <a:pt x="454" y="515"/>
                  </a:lnTo>
                  <a:lnTo>
                    <a:pt x="0" y="689"/>
                  </a:lnTo>
                  <a:lnTo>
                    <a:pt x="132" y="689"/>
                  </a:lnTo>
                  <a:lnTo>
                    <a:pt x="132" y="689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4149" name="Freeform 5"/>
            <p:cNvSpPr>
              <a:spLocks/>
            </p:cNvSpPr>
            <p:nvPr/>
          </p:nvSpPr>
          <p:spPr bwMode="hidden">
            <a:xfrm>
              <a:off x="0" y="0"/>
              <a:ext cx="5578" cy="3447"/>
            </a:xfrm>
            <a:custGeom>
              <a:avLst/>
              <a:gdLst/>
              <a:ahLst/>
              <a:cxnLst>
                <a:cxn ang="0">
                  <a:pos x="5561" y="929"/>
                </a:cxn>
                <a:cxn ang="0">
                  <a:pos x="5537" y="773"/>
                </a:cxn>
                <a:cxn ang="0">
                  <a:pos x="5453" y="629"/>
                </a:cxn>
                <a:cxn ang="0">
                  <a:pos x="5327" y="492"/>
                </a:cxn>
                <a:cxn ang="0">
                  <a:pos x="5148" y="366"/>
                </a:cxn>
                <a:cxn ang="0">
                  <a:pos x="4921" y="252"/>
                </a:cxn>
                <a:cxn ang="0">
                  <a:pos x="4652" y="144"/>
                </a:cxn>
                <a:cxn ang="0">
                  <a:pos x="4341" y="48"/>
                </a:cxn>
                <a:cxn ang="0">
                  <a:pos x="4000" y="0"/>
                </a:cxn>
                <a:cxn ang="0">
                  <a:pos x="4359" y="90"/>
                </a:cxn>
                <a:cxn ang="0">
                  <a:pos x="4670" y="192"/>
                </a:cxn>
                <a:cxn ang="0">
                  <a:pos x="4933" y="306"/>
                </a:cxn>
                <a:cxn ang="0">
                  <a:pos x="5148" y="426"/>
                </a:cxn>
                <a:cxn ang="0">
                  <a:pos x="5315" y="557"/>
                </a:cxn>
                <a:cxn ang="0">
                  <a:pos x="5429" y="701"/>
                </a:cxn>
                <a:cxn ang="0">
                  <a:pos x="5489" y="851"/>
                </a:cxn>
                <a:cxn ang="0">
                  <a:pos x="5489" y="1013"/>
                </a:cxn>
                <a:cxn ang="0">
                  <a:pos x="5441" y="1163"/>
                </a:cxn>
                <a:cxn ang="0">
                  <a:pos x="5345" y="1319"/>
                </a:cxn>
                <a:cxn ang="0">
                  <a:pos x="5202" y="1475"/>
                </a:cxn>
                <a:cxn ang="0">
                  <a:pos x="5017" y="1630"/>
                </a:cxn>
                <a:cxn ang="0">
                  <a:pos x="4789" y="1786"/>
                </a:cxn>
                <a:cxn ang="0">
                  <a:pos x="4526" y="1948"/>
                </a:cxn>
                <a:cxn ang="0">
                  <a:pos x="4215" y="2104"/>
                </a:cxn>
                <a:cxn ang="0">
                  <a:pos x="3875" y="2260"/>
                </a:cxn>
                <a:cxn ang="0">
                  <a:pos x="3498" y="2416"/>
                </a:cxn>
                <a:cxn ang="0">
                  <a:pos x="3085" y="2566"/>
                </a:cxn>
                <a:cxn ang="0">
                  <a:pos x="2643" y="2715"/>
                </a:cxn>
                <a:cxn ang="0">
                  <a:pos x="2164" y="2865"/>
                </a:cxn>
                <a:cxn ang="0">
                  <a:pos x="1662" y="3009"/>
                </a:cxn>
                <a:cxn ang="0">
                  <a:pos x="1136" y="3147"/>
                </a:cxn>
                <a:cxn ang="0">
                  <a:pos x="580" y="3279"/>
                </a:cxn>
                <a:cxn ang="0">
                  <a:pos x="0" y="3447"/>
                </a:cxn>
                <a:cxn ang="0">
                  <a:pos x="867" y="3249"/>
                </a:cxn>
                <a:cxn ang="0">
                  <a:pos x="1417" y="3105"/>
                </a:cxn>
                <a:cxn ang="0">
                  <a:pos x="1937" y="2961"/>
                </a:cxn>
                <a:cxn ang="0">
                  <a:pos x="2434" y="2817"/>
                </a:cxn>
                <a:cxn ang="0">
                  <a:pos x="2900" y="2668"/>
                </a:cxn>
                <a:cxn ang="0">
                  <a:pos x="3330" y="2512"/>
                </a:cxn>
                <a:cxn ang="0">
                  <a:pos x="3731" y="2356"/>
                </a:cxn>
                <a:cxn ang="0">
                  <a:pos x="4096" y="2200"/>
                </a:cxn>
                <a:cxn ang="0">
                  <a:pos x="4425" y="2038"/>
                </a:cxn>
                <a:cxn ang="0">
                  <a:pos x="4718" y="1876"/>
                </a:cxn>
                <a:cxn ang="0">
                  <a:pos x="4969" y="1720"/>
                </a:cxn>
                <a:cxn ang="0">
                  <a:pos x="5178" y="1559"/>
                </a:cxn>
                <a:cxn ang="0">
                  <a:pos x="5339" y="1397"/>
                </a:cxn>
                <a:cxn ang="0">
                  <a:pos x="5459" y="1241"/>
                </a:cxn>
                <a:cxn ang="0">
                  <a:pos x="5537" y="1085"/>
                </a:cxn>
                <a:cxn ang="0">
                  <a:pos x="5555" y="1007"/>
                </a:cxn>
              </a:cxnLst>
              <a:rect l="0" t="0" r="r" b="b"/>
              <a:pathLst>
                <a:path w="5561" h="3447">
                  <a:moveTo>
                    <a:pt x="5555" y="1007"/>
                  </a:moveTo>
                  <a:lnTo>
                    <a:pt x="5561" y="929"/>
                  </a:lnTo>
                  <a:lnTo>
                    <a:pt x="5555" y="851"/>
                  </a:lnTo>
                  <a:lnTo>
                    <a:pt x="5537" y="773"/>
                  </a:lnTo>
                  <a:lnTo>
                    <a:pt x="5501" y="701"/>
                  </a:lnTo>
                  <a:lnTo>
                    <a:pt x="5453" y="629"/>
                  </a:lnTo>
                  <a:lnTo>
                    <a:pt x="5399" y="563"/>
                  </a:lnTo>
                  <a:lnTo>
                    <a:pt x="5327" y="492"/>
                  </a:lnTo>
                  <a:lnTo>
                    <a:pt x="5244" y="432"/>
                  </a:lnTo>
                  <a:lnTo>
                    <a:pt x="5148" y="366"/>
                  </a:lnTo>
                  <a:lnTo>
                    <a:pt x="5040" y="306"/>
                  </a:lnTo>
                  <a:lnTo>
                    <a:pt x="4921" y="252"/>
                  </a:lnTo>
                  <a:lnTo>
                    <a:pt x="4795" y="198"/>
                  </a:lnTo>
                  <a:lnTo>
                    <a:pt x="4652" y="144"/>
                  </a:lnTo>
                  <a:lnTo>
                    <a:pt x="4502" y="90"/>
                  </a:lnTo>
                  <a:lnTo>
                    <a:pt x="4341" y="48"/>
                  </a:lnTo>
                  <a:lnTo>
                    <a:pt x="4167" y="0"/>
                  </a:lnTo>
                  <a:lnTo>
                    <a:pt x="4000" y="0"/>
                  </a:lnTo>
                  <a:lnTo>
                    <a:pt x="4185" y="42"/>
                  </a:lnTo>
                  <a:lnTo>
                    <a:pt x="4359" y="90"/>
                  </a:lnTo>
                  <a:lnTo>
                    <a:pt x="4520" y="138"/>
                  </a:lnTo>
                  <a:lnTo>
                    <a:pt x="4670" y="192"/>
                  </a:lnTo>
                  <a:lnTo>
                    <a:pt x="4807" y="246"/>
                  </a:lnTo>
                  <a:lnTo>
                    <a:pt x="4933" y="306"/>
                  </a:lnTo>
                  <a:lnTo>
                    <a:pt x="5046" y="366"/>
                  </a:lnTo>
                  <a:lnTo>
                    <a:pt x="5148" y="426"/>
                  </a:lnTo>
                  <a:lnTo>
                    <a:pt x="5238" y="492"/>
                  </a:lnTo>
                  <a:lnTo>
                    <a:pt x="5315" y="557"/>
                  </a:lnTo>
                  <a:lnTo>
                    <a:pt x="5381" y="629"/>
                  </a:lnTo>
                  <a:lnTo>
                    <a:pt x="5429" y="701"/>
                  </a:lnTo>
                  <a:lnTo>
                    <a:pt x="5465" y="779"/>
                  </a:lnTo>
                  <a:lnTo>
                    <a:pt x="5489" y="851"/>
                  </a:lnTo>
                  <a:lnTo>
                    <a:pt x="5495" y="935"/>
                  </a:lnTo>
                  <a:lnTo>
                    <a:pt x="5489" y="1013"/>
                  </a:lnTo>
                  <a:lnTo>
                    <a:pt x="5471" y="1091"/>
                  </a:lnTo>
                  <a:lnTo>
                    <a:pt x="5441" y="1163"/>
                  </a:lnTo>
                  <a:lnTo>
                    <a:pt x="5399" y="1241"/>
                  </a:lnTo>
                  <a:lnTo>
                    <a:pt x="5345" y="1319"/>
                  </a:lnTo>
                  <a:lnTo>
                    <a:pt x="5280" y="1397"/>
                  </a:lnTo>
                  <a:lnTo>
                    <a:pt x="5202" y="1475"/>
                  </a:lnTo>
                  <a:lnTo>
                    <a:pt x="5118" y="1553"/>
                  </a:lnTo>
                  <a:lnTo>
                    <a:pt x="5017" y="1630"/>
                  </a:lnTo>
                  <a:lnTo>
                    <a:pt x="4909" y="1708"/>
                  </a:lnTo>
                  <a:lnTo>
                    <a:pt x="4789" y="1786"/>
                  </a:lnTo>
                  <a:lnTo>
                    <a:pt x="4664" y="1870"/>
                  </a:lnTo>
                  <a:lnTo>
                    <a:pt x="4526" y="1948"/>
                  </a:lnTo>
                  <a:lnTo>
                    <a:pt x="4377" y="2026"/>
                  </a:lnTo>
                  <a:lnTo>
                    <a:pt x="4215" y="2104"/>
                  </a:lnTo>
                  <a:lnTo>
                    <a:pt x="4048" y="2182"/>
                  </a:lnTo>
                  <a:lnTo>
                    <a:pt x="3875" y="2260"/>
                  </a:lnTo>
                  <a:lnTo>
                    <a:pt x="3689" y="2338"/>
                  </a:lnTo>
                  <a:lnTo>
                    <a:pt x="3498" y="2416"/>
                  </a:lnTo>
                  <a:lnTo>
                    <a:pt x="3295" y="2488"/>
                  </a:lnTo>
                  <a:lnTo>
                    <a:pt x="3085" y="2566"/>
                  </a:lnTo>
                  <a:lnTo>
                    <a:pt x="2864" y="2644"/>
                  </a:lnTo>
                  <a:lnTo>
                    <a:pt x="2643" y="2715"/>
                  </a:lnTo>
                  <a:lnTo>
                    <a:pt x="2410" y="2793"/>
                  </a:lnTo>
                  <a:lnTo>
                    <a:pt x="2164" y="2865"/>
                  </a:lnTo>
                  <a:lnTo>
                    <a:pt x="1919" y="2937"/>
                  </a:lnTo>
                  <a:lnTo>
                    <a:pt x="1662" y="3009"/>
                  </a:lnTo>
                  <a:lnTo>
                    <a:pt x="1399" y="3075"/>
                  </a:lnTo>
                  <a:lnTo>
                    <a:pt x="1136" y="3147"/>
                  </a:lnTo>
                  <a:lnTo>
                    <a:pt x="861" y="3213"/>
                  </a:lnTo>
                  <a:lnTo>
                    <a:pt x="580" y="3279"/>
                  </a:lnTo>
                  <a:lnTo>
                    <a:pt x="0" y="3411"/>
                  </a:lnTo>
                  <a:lnTo>
                    <a:pt x="0" y="3447"/>
                  </a:lnTo>
                  <a:lnTo>
                    <a:pt x="586" y="3315"/>
                  </a:lnTo>
                  <a:lnTo>
                    <a:pt x="867" y="3249"/>
                  </a:lnTo>
                  <a:lnTo>
                    <a:pt x="1148" y="3177"/>
                  </a:lnTo>
                  <a:lnTo>
                    <a:pt x="1417" y="3105"/>
                  </a:lnTo>
                  <a:lnTo>
                    <a:pt x="1680" y="3039"/>
                  </a:lnTo>
                  <a:lnTo>
                    <a:pt x="1937" y="2961"/>
                  </a:lnTo>
                  <a:lnTo>
                    <a:pt x="2188" y="2889"/>
                  </a:lnTo>
                  <a:lnTo>
                    <a:pt x="2434" y="2817"/>
                  </a:lnTo>
                  <a:lnTo>
                    <a:pt x="2673" y="2739"/>
                  </a:lnTo>
                  <a:lnTo>
                    <a:pt x="2900" y="2668"/>
                  </a:lnTo>
                  <a:lnTo>
                    <a:pt x="3121" y="2590"/>
                  </a:lnTo>
                  <a:lnTo>
                    <a:pt x="3330" y="2512"/>
                  </a:lnTo>
                  <a:lnTo>
                    <a:pt x="3534" y="2434"/>
                  </a:lnTo>
                  <a:lnTo>
                    <a:pt x="3731" y="2356"/>
                  </a:lnTo>
                  <a:lnTo>
                    <a:pt x="3916" y="2278"/>
                  </a:lnTo>
                  <a:lnTo>
                    <a:pt x="4096" y="2200"/>
                  </a:lnTo>
                  <a:lnTo>
                    <a:pt x="4263" y="2116"/>
                  </a:lnTo>
                  <a:lnTo>
                    <a:pt x="4425" y="2038"/>
                  </a:lnTo>
                  <a:lnTo>
                    <a:pt x="4574" y="1960"/>
                  </a:lnTo>
                  <a:lnTo>
                    <a:pt x="4718" y="1876"/>
                  </a:lnTo>
                  <a:lnTo>
                    <a:pt x="4849" y="1798"/>
                  </a:lnTo>
                  <a:lnTo>
                    <a:pt x="4969" y="1720"/>
                  </a:lnTo>
                  <a:lnTo>
                    <a:pt x="5076" y="1636"/>
                  </a:lnTo>
                  <a:lnTo>
                    <a:pt x="5178" y="1559"/>
                  </a:lnTo>
                  <a:lnTo>
                    <a:pt x="5262" y="1481"/>
                  </a:lnTo>
                  <a:lnTo>
                    <a:pt x="5339" y="1397"/>
                  </a:lnTo>
                  <a:lnTo>
                    <a:pt x="5405" y="1319"/>
                  </a:lnTo>
                  <a:lnTo>
                    <a:pt x="5459" y="1241"/>
                  </a:lnTo>
                  <a:lnTo>
                    <a:pt x="5507" y="1163"/>
                  </a:lnTo>
                  <a:lnTo>
                    <a:pt x="5537" y="1085"/>
                  </a:lnTo>
                  <a:lnTo>
                    <a:pt x="5555" y="1007"/>
                  </a:lnTo>
                  <a:lnTo>
                    <a:pt x="5555" y="1007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4150" name="Freeform 6"/>
            <p:cNvSpPr>
              <a:spLocks/>
            </p:cNvSpPr>
            <p:nvPr/>
          </p:nvSpPr>
          <p:spPr bwMode="hidden">
            <a:xfrm>
              <a:off x="4942" y="0"/>
              <a:ext cx="816" cy="276"/>
            </a:xfrm>
            <a:custGeom>
              <a:avLst/>
              <a:gdLst/>
              <a:ahLst/>
              <a:cxnLst>
                <a:cxn ang="0">
                  <a:pos x="813" y="222"/>
                </a:cxn>
                <a:cxn ang="0">
                  <a:pos x="670" y="162"/>
                </a:cxn>
                <a:cxn ang="0">
                  <a:pos x="514" y="108"/>
                </a:cxn>
                <a:cxn ang="0">
                  <a:pos x="347" y="54"/>
                </a:cxn>
                <a:cxn ang="0">
                  <a:pos x="167" y="0"/>
                </a:cxn>
                <a:cxn ang="0">
                  <a:pos x="0" y="0"/>
                </a:cxn>
                <a:cxn ang="0">
                  <a:pos x="227" y="60"/>
                </a:cxn>
                <a:cxn ang="0">
                  <a:pos x="442" y="132"/>
                </a:cxn>
                <a:cxn ang="0">
                  <a:pos x="634" y="204"/>
                </a:cxn>
                <a:cxn ang="0">
                  <a:pos x="813" y="276"/>
                </a:cxn>
                <a:cxn ang="0">
                  <a:pos x="813" y="222"/>
                </a:cxn>
                <a:cxn ang="0">
                  <a:pos x="813" y="222"/>
                </a:cxn>
              </a:cxnLst>
              <a:rect l="0" t="0" r="r" b="b"/>
              <a:pathLst>
                <a:path w="813" h="276">
                  <a:moveTo>
                    <a:pt x="813" y="222"/>
                  </a:moveTo>
                  <a:lnTo>
                    <a:pt x="670" y="162"/>
                  </a:lnTo>
                  <a:lnTo>
                    <a:pt x="514" y="108"/>
                  </a:lnTo>
                  <a:lnTo>
                    <a:pt x="347" y="54"/>
                  </a:lnTo>
                  <a:lnTo>
                    <a:pt x="167" y="0"/>
                  </a:lnTo>
                  <a:lnTo>
                    <a:pt x="0" y="0"/>
                  </a:lnTo>
                  <a:lnTo>
                    <a:pt x="227" y="60"/>
                  </a:lnTo>
                  <a:lnTo>
                    <a:pt x="442" y="132"/>
                  </a:lnTo>
                  <a:lnTo>
                    <a:pt x="634" y="204"/>
                  </a:lnTo>
                  <a:lnTo>
                    <a:pt x="813" y="276"/>
                  </a:lnTo>
                  <a:lnTo>
                    <a:pt x="813" y="222"/>
                  </a:lnTo>
                  <a:lnTo>
                    <a:pt x="813" y="222"/>
                  </a:lnTo>
                  <a:close/>
                </a:path>
              </a:pathLst>
            </a:custGeom>
            <a:gradFill rotWithShape="1">
              <a:gsLst>
                <a:gs pos="0">
                  <a:schemeClr val="bg2"/>
                </a:gs>
                <a:gs pos="5000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0" cmpd="sng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4151" name="Freeform 7"/>
            <p:cNvSpPr>
              <a:spLocks/>
            </p:cNvSpPr>
            <p:nvPr/>
          </p:nvSpPr>
          <p:spPr bwMode="hidden">
            <a:xfrm>
              <a:off x="0" y="1984"/>
              <a:ext cx="5758" cy="2098"/>
            </a:xfrm>
            <a:custGeom>
              <a:avLst/>
              <a:gdLst/>
              <a:ahLst/>
              <a:cxnLst>
                <a:cxn ang="0">
                  <a:pos x="5740" y="0"/>
                </a:cxn>
                <a:cxn ang="0">
                  <a:pos x="5638" y="72"/>
                </a:cxn>
                <a:cxn ang="0">
                  <a:pos x="5537" y="138"/>
                </a:cxn>
                <a:cxn ang="0">
                  <a:pos x="5423" y="210"/>
                </a:cxn>
                <a:cxn ang="0">
                  <a:pos x="5304" y="276"/>
                </a:cxn>
                <a:cxn ang="0">
                  <a:pos x="5052" y="414"/>
                </a:cxn>
                <a:cxn ang="0">
                  <a:pos x="4777" y="552"/>
                </a:cxn>
                <a:cxn ang="0">
                  <a:pos x="4478" y="690"/>
                </a:cxn>
                <a:cxn ang="0">
                  <a:pos x="4162" y="827"/>
                </a:cxn>
                <a:cxn ang="0">
                  <a:pos x="3827" y="959"/>
                </a:cxn>
                <a:cxn ang="0">
                  <a:pos x="3468" y="1091"/>
                </a:cxn>
                <a:cxn ang="0">
                  <a:pos x="3091" y="1223"/>
                </a:cxn>
                <a:cxn ang="0">
                  <a:pos x="2697" y="1355"/>
                </a:cxn>
                <a:cxn ang="0">
                  <a:pos x="2284" y="1481"/>
                </a:cxn>
                <a:cxn ang="0">
                  <a:pos x="1860" y="1601"/>
                </a:cxn>
                <a:cxn ang="0">
                  <a:pos x="1417" y="1721"/>
                </a:cxn>
                <a:cxn ang="0">
                  <a:pos x="957" y="1834"/>
                </a:cxn>
                <a:cxn ang="0">
                  <a:pos x="484" y="1948"/>
                </a:cxn>
                <a:cxn ang="0">
                  <a:pos x="0" y="2056"/>
                </a:cxn>
                <a:cxn ang="0">
                  <a:pos x="0" y="2098"/>
                </a:cxn>
                <a:cxn ang="0">
                  <a:pos x="478" y="1990"/>
                </a:cxn>
                <a:cxn ang="0">
                  <a:pos x="951" y="1882"/>
                </a:cxn>
                <a:cxn ang="0">
                  <a:pos x="1405" y="1763"/>
                </a:cxn>
                <a:cxn ang="0">
                  <a:pos x="1842" y="1649"/>
                </a:cxn>
                <a:cxn ang="0">
                  <a:pos x="2266" y="1523"/>
                </a:cxn>
                <a:cxn ang="0">
                  <a:pos x="2679" y="1397"/>
                </a:cxn>
                <a:cxn ang="0">
                  <a:pos x="3067" y="1271"/>
                </a:cxn>
                <a:cxn ang="0">
                  <a:pos x="3444" y="1139"/>
                </a:cxn>
                <a:cxn ang="0">
                  <a:pos x="3803" y="1007"/>
                </a:cxn>
                <a:cxn ang="0">
                  <a:pos x="4138" y="875"/>
                </a:cxn>
                <a:cxn ang="0">
                  <a:pos x="4460" y="737"/>
                </a:cxn>
                <a:cxn ang="0">
                  <a:pos x="4759" y="600"/>
                </a:cxn>
                <a:cxn ang="0">
                  <a:pos x="5040" y="462"/>
                </a:cxn>
                <a:cxn ang="0">
                  <a:pos x="5292" y="324"/>
                </a:cxn>
                <a:cxn ang="0">
                  <a:pos x="5531" y="186"/>
                </a:cxn>
                <a:cxn ang="0">
                  <a:pos x="5740" y="48"/>
                </a:cxn>
                <a:cxn ang="0">
                  <a:pos x="5740" y="0"/>
                </a:cxn>
                <a:cxn ang="0">
                  <a:pos x="5740" y="0"/>
                </a:cxn>
              </a:cxnLst>
              <a:rect l="0" t="0" r="r" b="b"/>
              <a:pathLst>
                <a:path w="5740" h="2098">
                  <a:moveTo>
                    <a:pt x="5740" y="0"/>
                  </a:moveTo>
                  <a:lnTo>
                    <a:pt x="5638" y="72"/>
                  </a:lnTo>
                  <a:lnTo>
                    <a:pt x="5537" y="138"/>
                  </a:lnTo>
                  <a:lnTo>
                    <a:pt x="5423" y="210"/>
                  </a:lnTo>
                  <a:lnTo>
                    <a:pt x="5304" y="276"/>
                  </a:lnTo>
                  <a:lnTo>
                    <a:pt x="5052" y="414"/>
                  </a:lnTo>
                  <a:lnTo>
                    <a:pt x="4777" y="552"/>
                  </a:lnTo>
                  <a:lnTo>
                    <a:pt x="4478" y="690"/>
                  </a:lnTo>
                  <a:lnTo>
                    <a:pt x="4162" y="827"/>
                  </a:lnTo>
                  <a:lnTo>
                    <a:pt x="3827" y="959"/>
                  </a:lnTo>
                  <a:lnTo>
                    <a:pt x="3468" y="1091"/>
                  </a:lnTo>
                  <a:lnTo>
                    <a:pt x="3091" y="1223"/>
                  </a:lnTo>
                  <a:lnTo>
                    <a:pt x="2697" y="1355"/>
                  </a:lnTo>
                  <a:lnTo>
                    <a:pt x="2284" y="1481"/>
                  </a:lnTo>
                  <a:lnTo>
                    <a:pt x="1860" y="1601"/>
                  </a:lnTo>
                  <a:lnTo>
                    <a:pt x="1417" y="1721"/>
                  </a:lnTo>
                  <a:lnTo>
                    <a:pt x="957" y="1834"/>
                  </a:lnTo>
                  <a:lnTo>
                    <a:pt x="484" y="1948"/>
                  </a:lnTo>
                  <a:lnTo>
                    <a:pt x="0" y="2056"/>
                  </a:lnTo>
                  <a:lnTo>
                    <a:pt x="0" y="2098"/>
                  </a:lnTo>
                  <a:lnTo>
                    <a:pt x="478" y="1990"/>
                  </a:lnTo>
                  <a:lnTo>
                    <a:pt x="951" y="1882"/>
                  </a:lnTo>
                  <a:lnTo>
                    <a:pt x="1405" y="1763"/>
                  </a:lnTo>
                  <a:lnTo>
                    <a:pt x="1842" y="1649"/>
                  </a:lnTo>
                  <a:lnTo>
                    <a:pt x="2266" y="1523"/>
                  </a:lnTo>
                  <a:lnTo>
                    <a:pt x="2679" y="1397"/>
                  </a:lnTo>
                  <a:lnTo>
                    <a:pt x="3067" y="1271"/>
                  </a:lnTo>
                  <a:lnTo>
                    <a:pt x="3444" y="1139"/>
                  </a:lnTo>
                  <a:lnTo>
                    <a:pt x="3803" y="1007"/>
                  </a:lnTo>
                  <a:lnTo>
                    <a:pt x="4138" y="875"/>
                  </a:lnTo>
                  <a:lnTo>
                    <a:pt x="4460" y="737"/>
                  </a:lnTo>
                  <a:lnTo>
                    <a:pt x="4759" y="600"/>
                  </a:lnTo>
                  <a:lnTo>
                    <a:pt x="5040" y="462"/>
                  </a:lnTo>
                  <a:lnTo>
                    <a:pt x="5292" y="324"/>
                  </a:lnTo>
                  <a:lnTo>
                    <a:pt x="5531" y="186"/>
                  </a:lnTo>
                  <a:lnTo>
                    <a:pt x="5740" y="48"/>
                  </a:lnTo>
                  <a:lnTo>
                    <a:pt x="5740" y="0"/>
                  </a:lnTo>
                  <a:lnTo>
                    <a:pt x="574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4152" name="Freeform 8"/>
            <p:cNvSpPr>
              <a:spLocks/>
            </p:cNvSpPr>
            <p:nvPr/>
          </p:nvSpPr>
          <p:spPr bwMode="hidden">
            <a:xfrm>
              <a:off x="0" y="102"/>
              <a:ext cx="1961" cy="1265"/>
            </a:xfrm>
            <a:custGeom>
              <a:avLst/>
              <a:gdLst/>
              <a:ahLst/>
              <a:cxnLst>
                <a:cxn ang="0">
                  <a:pos x="1955" y="485"/>
                </a:cxn>
                <a:cxn ang="0">
                  <a:pos x="1901" y="390"/>
                </a:cxn>
                <a:cxn ang="0">
                  <a:pos x="1770" y="306"/>
                </a:cxn>
                <a:cxn ang="0">
                  <a:pos x="1579" y="228"/>
                </a:cxn>
                <a:cxn ang="0">
                  <a:pos x="1327" y="162"/>
                </a:cxn>
                <a:cxn ang="0">
                  <a:pos x="1010" y="102"/>
                </a:cxn>
                <a:cxn ang="0">
                  <a:pos x="646" y="54"/>
                </a:cxn>
                <a:cxn ang="0">
                  <a:pos x="227" y="18"/>
                </a:cxn>
                <a:cxn ang="0">
                  <a:pos x="0" y="12"/>
                </a:cxn>
                <a:cxn ang="0">
                  <a:pos x="431" y="48"/>
                </a:cxn>
                <a:cxn ang="0">
                  <a:pos x="813" y="90"/>
                </a:cxn>
                <a:cxn ang="0">
                  <a:pos x="1148" y="144"/>
                </a:cxn>
                <a:cxn ang="0">
                  <a:pos x="1423" y="204"/>
                </a:cxn>
                <a:cxn ang="0">
                  <a:pos x="1638" y="276"/>
                </a:cxn>
                <a:cxn ang="0">
                  <a:pos x="1794" y="360"/>
                </a:cxn>
                <a:cxn ang="0">
                  <a:pos x="1883" y="443"/>
                </a:cxn>
                <a:cxn ang="0">
                  <a:pos x="1901" y="539"/>
                </a:cxn>
                <a:cxn ang="0">
                  <a:pos x="1854" y="629"/>
                </a:cxn>
                <a:cxn ang="0">
                  <a:pos x="1746" y="719"/>
                </a:cxn>
                <a:cxn ang="0">
                  <a:pos x="1579" y="809"/>
                </a:cxn>
                <a:cxn ang="0">
                  <a:pos x="1357" y="899"/>
                </a:cxn>
                <a:cxn ang="0">
                  <a:pos x="1088" y="989"/>
                </a:cxn>
                <a:cxn ang="0">
                  <a:pos x="765" y="1073"/>
                </a:cxn>
                <a:cxn ang="0">
                  <a:pos x="407" y="1157"/>
                </a:cxn>
                <a:cxn ang="0">
                  <a:pos x="0" y="1241"/>
                </a:cxn>
                <a:cxn ang="0">
                  <a:pos x="215" y="1223"/>
                </a:cxn>
                <a:cxn ang="0">
                  <a:pos x="610" y="1139"/>
                </a:cxn>
                <a:cxn ang="0">
                  <a:pos x="957" y="1049"/>
                </a:cxn>
                <a:cxn ang="0">
                  <a:pos x="1262" y="959"/>
                </a:cxn>
                <a:cxn ang="0">
                  <a:pos x="1513" y="863"/>
                </a:cxn>
                <a:cxn ang="0">
                  <a:pos x="1716" y="767"/>
                </a:cxn>
                <a:cxn ang="0">
                  <a:pos x="1860" y="677"/>
                </a:cxn>
                <a:cxn ang="0">
                  <a:pos x="1937" y="581"/>
                </a:cxn>
                <a:cxn ang="0">
                  <a:pos x="1955" y="533"/>
                </a:cxn>
              </a:cxnLst>
              <a:rect l="0" t="0" r="r" b="b"/>
              <a:pathLst>
                <a:path w="1955" h="1265">
                  <a:moveTo>
                    <a:pt x="1955" y="533"/>
                  </a:moveTo>
                  <a:lnTo>
                    <a:pt x="1955" y="485"/>
                  </a:lnTo>
                  <a:lnTo>
                    <a:pt x="1937" y="438"/>
                  </a:lnTo>
                  <a:lnTo>
                    <a:pt x="1901" y="390"/>
                  </a:lnTo>
                  <a:lnTo>
                    <a:pt x="1842" y="348"/>
                  </a:lnTo>
                  <a:lnTo>
                    <a:pt x="1770" y="306"/>
                  </a:lnTo>
                  <a:lnTo>
                    <a:pt x="1686" y="270"/>
                  </a:lnTo>
                  <a:lnTo>
                    <a:pt x="1579" y="228"/>
                  </a:lnTo>
                  <a:lnTo>
                    <a:pt x="1459" y="198"/>
                  </a:lnTo>
                  <a:lnTo>
                    <a:pt x="1327" y="162"/>
                  </a:lnTo>
                  <a:lnTo>
                    <a:pt x="1178" y="132"/>
                  </a:lnTo>
                  <a:lnTo>
                    <a:pt x="1010" y="102"/>
                  </a:lnTo>
                  <a:lnTo>
                    <a:pt x="837" y="78"/>
                  </a:lnTo>
                  <a:lnTo>
                    <a:pt x="646" y="54"/>
                  </a:lnTo>
                  <a:lnTo>
                    <a:pt x="442" y="36"/>
                  </a:lnTo>
                  <a:lnTo>
                    <a:pt x="227" y="18"/>
                  </a:lnTo>
                  <a:lnTo>
                    <a:pt x="0" y="0"/>
                  </a:lnTo>
                  <a:lnTo>
                    <a:pt x="0" y="12"/>
                  </a:lnTo>
                  <a:lnTo>
                    <a:pt x="221" y="30"/>
                  </a:lnTo>
                  <a:lnTo>
                    <a:pt x="431" y="48"/>
                  </a:lnTo>
                  <a:lnTo>
                    <a:pt x="628" y="66"/>
                  </a:lnTo>
                  <a:lnTo>
                    <a:pt x="813" y="90"/>
                  </a:lnTo>
                  <a:lnTo>
                    <a:pt x="987" y="114"/>
                  </a:lnTo>
                  <a:lnTo>
                    <a:pt x="1148" y="144"/>
                  </a:lnTo>
                  <a:lnTo>
                    <a:pt x="1292" y="174"/>
                  </a:lnTo>
                  <a:lnTo>
                    <a:pt x="1423" y="204"/>
                  </a:lnTo>
                  <a:lnTo>
                    <a:pt x="1537" y="240"/>
                  </a:lnTo>
                  <a:lnTo>
                    <a:pt x="1638" y="276"/>
                  </a:lnTo>
                  <a:lnTo>
                    <a:pt x="1728" y="318"/>
                  </a:lnTo>
                  <a:lnTo>
                    <a:pt x="1794" y="360"/>
                  </a:lnTo>
                  <a:lnTo>
                    <a:pt x="1848" y="402"/>
                  </a:lnTo>
                  <a:lnTo>
                    <a:pt x="1883" y="443"/>
                  </a:lnTo>
                  <a:lnTo>
                    <a:pt x="1901" y="491"/>
                  </a:lnTo>
                  <a:lnTo>
                    <a:pt x="1901" y="539"/>
                  </a:lnTo>
                  <a:lnTo>
                    <a:pt x="1883" y="587"/>
                  </a:lnTo>
                  <a:lnTo>
                    <a:pt x="1854" y="629"/>
                  </a:lnTo>
                  <a:lnTo>
                    <a:pt x="1806" y="677"/>
                  </a:lnTo>
                  <a:lnTo>
                    <a:pt x="1746" y="719"/>
                  </a:lnTo>
                  <a:lnTo>
                    <a:pt x="1668" y="767"/>
                  </a:lnTo>
                  <a:lnTo>
                    <a:pt x="1579" y="809"/>
                  </a:lnTo>
                  <a:lnTo>
                    <a:pt x="1471" y="857"/>
                  </a:lnTo>
                  <a:lnTo>
                    <a:pt x="1357" y="899"/>
                  </a:lnTo>
                  <a:lnTo>
                    <a:pt x="1226" y="941"/>
                  </a:lnTo>
                  <a:lnTo>
                    <a:pt x="1088" y="989"/>
                  </a:lnTo>
                  <a:lnTo>
                    <a:pt x="933" y="1031"/>
                  </a:lnTo>
                  <a:lnTo>
                    <a:pt x="765" y="1073"/>
                  </a:lnTo>
                  <a:lnTo>
                    <a:pt x="592" y="1115"/>
                  </a:lnTo>
                  <a:lnTo>
                    <a:pt x="407" y="1157"/>
                  </a:lnTo>
                  <a:lnTo>
                    <a:pt x="209" y="1199"/>
                  </a:lnTo>
                  <a:lnTo>
                    <a:pt x="0" y="1241"/>
                  </a:lnTo>
                  <a:lnTo>
                    <a:pt x="0" y="1265"/>
                  </a:lnTo>
                  <a:lnTo>
                    <a:pt x="215" y="1223"/>
                  </a:lnTo>
                  <a:lnTo>
                    <a:pt x="413" y="1181"/>
                  </a:lnTo>
                  <a:lnTo>
                    <a:pt x="610" y="1139"/>
                  </a:lnTo>
                  <a:lnTo>
                    <a:pt x="789" y="1091"/>
                  </a:lnTo>
                  <a:lnTo>
                    <a:pt x="957" y="1049"/>
                  </a:lnTo>
                  <a:lnTo>
                    <a:pt x="1118" y="1001"/>
                  </a:lnTo>
                  <a:lnTo>
                    <a:pt x="1262" y="959"/>
                  </a:lnTo>
                  <a:lnTo>
                    <a:pt x="1393" y="911"/>
                  </a:lnTo>
                  <a:lnTo>
                    <a:pt x="1513" y="863"/>
                  </a:lnTo>
                  <a:lnTo>
                    <a:pt x="1620" y="815"/>
                  </a:lnTo>
                  <a:lnTo>
                    <a:pt x="1716" y="767"/>
                  </a:lnTo>
                  <a:lnTo>
                    <a:pt x="1794" y="725"/>
                  </a:lnTo>
                  <a:lnTo>
                    <a:pt x="1860" y="677"/>
                  </a:lnTo>
                  <a:lnTo>
                    <a:pt x="1907" y="629"/>
                  </a:lnTo>
                  <a:lnTo>
                    <a:pt x="1937" y="581"/>
                  </a:lnTo>
                  <a:lnTo>
                    <a:pt x="1955" y="533"/>
                  </a:lnTo>
                  <a:lnTo>
                    <a:pt x="1955" y="533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4153" name="Freeform 9"/>
            <p:cNvSpPr>
              <a:spLocks/>
            </p:cNvSpPr>
            <p:nvPr/>
          </p:nvSpPr>
          <p:spPr bwMode="hidden">
            <a:xfrm>
              <a:off x="0" y="0"/>
              <a:ext cx="4709" cy="2901"/>
            </a:xfrm>
            <a:custGeom>
              <a:avLst/>
              <a:gdLst/>
              <a:ahLst/>
              <a:cxnLst>
                <a:cxn ang="0">
                  <a:pos x="4694" y="797"/>
                </a:cxn>
                <a:cxn ang="0">
                  <a:pos x="4664" y="665"/>
                </a:cxn>
                <a:cxn ang="0">
                  <a:pos x="4586" y="540"/>
                </a:cxn>
                <a:cxn ang="0">
                  <a:pos x="4466" y="426"/>
                </a:cxn>
                <a:cxn ang="0">
                  <a:pos x="4299" y="312"/>
                </a:cxn>
                <a:cxn ang="0">
                  <a:pos x="4084" y="216"/>
                </a:cxn>
                <a:cxn ang="0">
                  <a:pos x="3833" y="120"/>
                </a:cxn>
                <a:cxn ang="0">
                  <a:pos x="3540" y="36"/>
                </a:cxn>
                <a:cxn ang="0">
                  <a:pos x="3205" y="0"/>
                </a:cxn>
                <a:cxn ang="0">
                  <a:pos x="3540" y="78"/>
                </a:cxn>
                <a:cxn ang="0">
                  <a:pos x="3833" y="162"/>
                </a:cxn>
                <a:cxn ang="0">
                  <a:pos x="4084" y="258"/>
                </a:cxn>
                <a:cxn ang="0">
                  <a:pos x="4287" y="366"/>
                </a:cxn>
                <a:cxn ang="0">
                  <a:pos x="4443" y="480"/>
                </a:cxn>
                <a:cxn ang="0">
                  <a:pos x="4550" y="605"/>
                </a:cxn>
                <a:cxn ang="0">
                  <a:pos x="4610" y="737"/>
                </a:cxn>
                <a:cxn ang="0">
                  <a:pos x="4610" y="875"/>
                </a:cxn>
                <a:cxn ang="0">
                  <a:pos x="4568" y="1001"/>
                </a:cxn>
                <a:cxn ang="0">
                  <a:pos x="4490" y="1127"/>
                </a:cxn>
                <a:cxn ang="0">
                  <a:pos x="4371" y="1259"/>
                </a:cxn>
                <a:cxn ang="0">
                  <a:pos x="4215" y="1385"/>
                </a:cxn>
                <a:cxn ang="0">
                  <a:pos x="4024" y="1517"/>
                </a:cxn>
                <a:cxn ang="0">
                  <a:pos x="3803" y="1648"/>
                </a:cxn>
                <a:cxn ang="0">
                  <a:pos x="3546" y="1774"/>
                </a:cxn>
                <a:cxn ang="0">
                  <a:pos x="3259" y="1906"/>
                </a:cxn>
                <a:cxn ang="0">
                  <a:pos x="2942" y="2032"/>
                </a:cxn>
                <a:cxn ang="0">
                  <a:pos x="2595" y="2164"/>
                </a:cxn>
                <a:cxn ang="0">
                  <a:pos x="2224" y="2284"/>
                </a:cxn>
                <a:cxn ang="0">
                  <a:pos x="1824" y="2410"/>
                </a:cxn>
                <a:cxn ang="0">
                  <a:pos x="1399" y="2530"/>
                </a:cxn>
                <a:cxn ang="0">
                  <a:pos x="484" y="2757"/>
                </a:cxn>
                <a:cxn ang="0">
                  <a:pos x="0" y="2901"/>
                </a:cxn>
                <a:cxn ang="0">
                  <a:pos x="969" y="2674"/>
                </a:cxn>
                <a:cxn ang="0">
                  <a:pos x="1638" y="2494"/>
                </a:cxn>
                <a:cxn ang="0">
                  <a:pos x="2057" y="2374"/>
                </a:cxn>
                <a:cxn ang="0">
                  <a:pos x="2451" y="2248"/>
                </a:cxn>
                <a:cxn ang="0">
                  <a:pos x="2816" y="2116"/>
                </a:cxn>
                <a:cxn ang="0">
                  <a:pos x="3151" y="1984"/>
                </a:cxn>
                <a:cxn ang="0">
                  <a:pos x="3462" y="1858"/>
                </a:cxn>
                <a:cxn ang="0">
                  <a:pos x="3737" y="1720"/>
                </a:cxn>
                <a:cxn ang="0">
                  <a:pos x="3982" y="1589"/>
                </a:cxn>
                <a:cxn ang="0">
                  <a:pos x="4191" y="1457"/>
                </a:cxn>
                <a:cxn ang="0">
                  <a:pos x="4371" y="1325"/>
                </a:cxn>
                <a:cxn ang="0">
                  <a:pos x="4508" y="1193"/>
                </a:cxn>
                <a:cxn ang="0">
                  <a:pos x="4610" y="1061"/>
                </a:cxn>
                <a:cxn ang="0">
                  <a:pos x="4670" y="935"/>
                </a:cxn>
                <a:cxn ang="0">
                  <a:pos x="4688" y="869"/>
                </a:cxn>
              </a:cxnLst>
              <a:rect l="0" t="0" r="r" b="b"/>
              <a:pathLst>
                <a:path w="4694" h="2901">
                  <a:moveTo>
                    <a:pt x="4688" y="869"/>
                  </a:moveTo>
                  <a:lnTo>
                    <a:pt x="4694" y="797"/>
                  </a:lnTo>
                  <a:lnTo>
                    <a:pt x="4688" y="731"/>
                  </a:lnTo>
                  <a:lnTo>
                    <a:pt x="4664" y="665"/>
                  </a:lnTo>
                  <a:lnTo>
                    <a:pt x="4634" y="599"/>
                  </a:lnTo>
                  <a:lnTo>
                    <a:pt x="4586" y="540"/>
                  </a:lnTo>
                  <a:lnTo>
                    <a:pt x="4532" y="480"/>
                  </a:lnTo>
                  <a:lnTo>
                    <a:pt x="4466" y="426"/>
                  </a:lnTo>
                  <a:lnTo>
                    <a:pt x="4389" y="366"/>
                  </a:lnTo>
                  <a:lnTo>
                    <a:pt x="4299" y="312"/>
                  </a:lnTo>
                  <a:lnTo>
                    <a:pt x="4197" y="264"/>
                  </a:lnTo>
                  <a:lnTo>
                    <a:pt x="4084" y="216"/>
                  </a:lnTo>
                  <a:lnTo>
                    <a:pt x="3964" y="168"/>
                  </a:lnTo>
                  <a:lnTo>
                    <a:pt x="3833" y="120"/>
                  </a:lnTo>
                  <a:lnTo>
                    <a:pt x="3689" y="78"/>
                  </a:lnTo>
                  <a:lnTo>
                    <a:pt x="3540" y="36"/>
                  </a:lnTo>
                  <a:lnTo>
                    <a:pt x="3378" y="0"/>
                  </a:lnTo>
                  <a:lnTo>
                    <a:pt x="3205" y="0"/>
                  </a:lnTo>
                  <a:lnTo>
                    <a:pt x="3378" y="36"/>
                  </a:lnTo>
                  <a:lnTo>
                    <a:pt x="3540" y="78"/>
                  </a:lnTo>
                  <a:lnTo>
                    <a:pt x="3689" y="120"/>
                  </a:lnTo>
                  <a:lnTo>
                    <a:pt x="3833" y="162"/>
                  </a:lnTo>
                  <a:lnTo>
                    <a:pt x="3964" y="210"/>
                  </a:lnTo>
                  <a:lnTo>
                    <a:pt x="4084" y="258"/>
                  </a:lnTo>
                  <a:lnTo>
                    <a:pt x="4191" y="312"/>
                  </a:lnTo>
                  <a:lnTo>
                    <a:pt x="4287" y="366"/>
                  </a:lnTo>
                  <a:lnTo>
                    <a:pt x="4371" y="420"/>
                  </a:lnTo>
                  <a:lnTo>
                    <a:pt x="4443" y="480"/>
                  </a:lnTo>
                  <a:lnTo>
                    <a:pt x="4502" y="540"/>
                  </a:lnTo>
                  <a:lnTo>
                    <a:pt x="4550" y="605"/>
                  </a:lnTo>
                  <a:lnTo>
                    <a:pt x="4586" y="671"/>
                  </a:lnTo>
                  <a:lnTo>
                    <a:pt x="4610" y="737"/>
                  </a:lnTo>
                  <a:lnTo>
                    <a:pt x="4616" y="803"/>
                  </a:lnTo>
                  <a:lnTo>
                    <a:pt x="4610" y="875"/>
                  </a:lnTo>
                  <a:lnTo>
                    <a:pt x="4592" y="935"/>
                  </a:lnTo>
                  <a:lnTo>
                    <a:pt x="4568" y="1001"/>
                  </a:lnTo>
                  <a:lnTo>
                    <a:pt x="4532" y="1067"/>
                  </a:lnTo>
                  <a:lnTo>
                    <a:pt x="4490" y="1127"/>
                  </a:lnTo>
                  <a:lnTo>
                    <a:pt x="4437" y="1193"/>
                  </a:lnTo>
                  <a:lnTo>
                    <a:pt x="4371" y="1259"/>
                  </a:lnTo>
                  <a:lnTo>
                    <a:pt x="4299" y="1325"/>
                  </a:lnTo>
                  <a:lnTo>
                    <a:pt x="4215" y="1385"/>
                  </a:lnTo>
                  <a:lnTo>
                    <a:pt x="4126" y="1451"/>
                  </a:lnTo>
                  <a:lnTo>
                    <a:pt x="4024" y="1517"/>
                  </a:lnTo>
                  <a:lnTo>
                    <a:pt x="3916" y="1583"/>
                  </a:lnTo>
                  <a:lnTo>
                    <a:pt x="3803" y="1648"/>
                  </a:lnTo>
                  <a:lnTo>
                    <a:pt x="3677" y="1714"/>
                  </a:lnTo>
                  <a:lnTo>
                    <a:pt x="3546" y="1774"/>
                  </a:lnTo>
                  <a:lnTo>
                    <a:pt x="3408" y="1840"/>
                  </a:lnTo>
                  <a:lnTo>
                    <a:pt x="3259" y="1906"/>
                  </a:lnTo>
                  <a:lnTo>
                    <a:pt x="3103" y="1972"/>
                  </a:lnTo>
                  <a:lnTo>
                    <a:pt x="2942" y="2032"/>
                  </a:lnTo>
                  <a:lnTo>
                    <a:pt x="2768" y="2098"/>
                  </a:lnTo>
                  <a:lnTo>
                    <a:pt x="2595" y="2164"/>
                  </a:lnTo>
                  <a:lnTo>
                    <a:pt x="2410" y="2224"/>
                  </a:lnTo>
                  <a:lnTo>
                    <a:pt x="2224" y="2284"/>
                  </a:lnTo>
                  <a:lnTo>
                    <a:pt x="2027" y="2350"/>
                  </a:lnTo>
                  <a:lnTo>
                    <a:pt x="1824" y="2410"/>
                  </a:lnTo>
                  <a:lnTo>
                    <a:pt x="1614" y="2470"/>
                  </a:lnTo>
                  <a:lnTo>
                    <a:pt x="1399" y="2530"/>
                  </a:lnTo>
                  <a:lnTo>
                    <a:pt x="957" y="2644"/>
                  </a:lnTo>
                  <a:lnTo>
                    <a:pt x="484" y="2757"/>
                  </a:lnTo>
                  <a:lnTo>
                    <a:pt x="0" y="2865"/>
                  </a:lnTo>
                  <a:lnTo>
                    <a:pt x="0" y="2901"/>
                  </a:lnTo>
                  <a:lnTo>
                    <a:pt x="496" y="2787"/>
                  </a:lnTo>
                  <a:lnTo>
                    <a:pt x="969" y="2674"/>
                  </a:lnTo>
                  <a:lnTo>
                    <a:pt x="1423" y="2554"/>
                  </a:lnTo>
                  <a:lnTo>
                    <a:pt x="1638" y="2494"/>
                  </a:lnTo>
                  <a:lnTo>
                    <a:pt x="1854" y="2434"/>
                  </a:lnTo>
                  <a:lnTo>
                    <a:pt x="2057" y="2374"/>
                  </a:lnTo>
                  <a:lnTo>
                    <a:pt x="2254" y="2308"/>
                  </a:lnTo>
                  <a:lnTo>
                    <a:pt x="2451" y="2248"/>
                  </a:lnTo>
                  <a:lnTo>
                    <a:pt x="2637" y="2182"/>
                  </a:lnTo>
                  <a:lnTo>
                    <a:pt x="2816" y="2116"/>
                  </a:lnTo>
                  <a:lnTo>
                    <a:pt x="2990" y="2050"/>
                  </a:lnTo>
                  <a:lnTo>
                    <a:pt x="3151" y="1984"/>
                  </a:lnTo>
                  <a:lnTo>
                    <a:pt x="3312" y="1924"/>
                  </a:lnTo>
                  <a:lnTo>
                    <a:pt x="3462" y="1858"/>
                  </a:lnTo>
                  <a:lnTo>
                    <a:pt x="3605" y="1792"/>
                  </a:lnTo>
                  <a:lnTo>
                    <a:pt x="3737" y="1720"/>
                  </a:lnTo>
                  <a:lnTo>
                    <a:pt x="3863" y="1654"/>
                  </a:lnTo>
                  <a:lnTo>
                    <a:pt x="3982" y="1589"/>
                  </a:lnTo>
                  <a:lnTo>
                    <a:pt x="4090" y="1523"/>
                  </a:lnTo>
                  <a:lnTo>
                    <a:pt x="4191" y="1457"/>
                  </a:lnTo>
                  <a:lnTo>
                    <a:pt x="4287" y="1391"/>
                  </a:lnTo>
                  <a:lnTo>
                    <a:pt x="4371" y="1325"/>
                  </a:lnTo>
                  <a:lnTo>
                    <a:pt x="4443" y="1259"/>
                  </a:lnTo>
                  <a:lnTo>
                    <a:pt x="4508" y="1193"/>
                  </a:lnTo>
                  <a:lnTo>
                    <a:pt x="4562" y="1127"/>
                  </a:lnTo>
                  <a:lnTo>
                    <a:pt x="4610" y="1061"/>
                  </a:lnTo>
                  <a:lnTo>
                    <a:pt x="4646" y="995"/>
                  </a:lnTo>
                  <a:lnTo>
                    <a:pt x="4670" y="935"/>
                  </a:lnTo>
                  <a:lnTo>
                    <a:pt x="4688" y="869"/>
                  </a:lnTo>
                  <a:lnTo>
                    <a:pt x="4688" y="869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4154" name="Freeform 10"/>
            <p:cNvSpPr>
              <a:spLocks/>
            </p:cNvSpPr>
            <p:nvPr/>
          </p:nvSpPr>
          <p:spPr bwMode="hidden">
            <a:xfrm>
              <a:off x="0" y="0"/>
              <a:ext cx="3773" cy="2356"/>
            </a:xfrm>
            <a:custGeom>
              <a:avLst/>
              <a:gdLst/>
              <a:ahLst/>
              <a:cxnLst>
                <a:cxn ang="0">
                  <a:pos x="3761" y="719"/>
                </a:cxn>
                <a:cxn ang="0">
                  <a:pos x="3731" y="599"/>
                </a:cxn>
                <a:cxn ang="0">
                  <a:pos x="3653" y="486"/>
                </a:cxn>
                <a:cxn ang="0">
                  <a:pos x="3522" y="378"/>
                </a:cxn>
                <a:cxn ang="0">
                  <a:pos x="3348" y="282"/>
                </a:cxn>
                <a:cxn ang="0">
                  <a:pos x="3127" y="192"/>
                </a:cxn>
                <a:cxn ang="0">
                  <a:pos x="2864" y="108"/>
                </a:cxn>
                <a:cxn ang="0">
                  <a:pos x="2559" y="36"/>
                </a:cxn>
                <a:cxn ang="0">
                  <a:pos x="2230" y="0"/>
                </a:cxn>
                <a:cxn ang="0">
                  <a:pos x="2577" y="72"/>
                </a:cxn>
                <a:cxn ang="0">
                  <a:pos x="2876" y="150"/>
                </a:cxn>
                <a:cxn ang="0">
                  <a:pos x="3139" y="234"/>
                </a:cxn>
                <a:cxn ang="0">
                  <a:pos x="3348" y="330"/>
                </a:cxn>
                <a:cxn ang="0">
                  <a:pos x="3516" y="432"/>
                </a:cxn>
                <a:cxn ang="0">
                  <a:pos x="3623" y="545"/>
                </a:cxn>
                <a:cxn ang="0">
                  <a:pos x="3683" y="665"/>
                </a:cxn>
                <a:cxn ang="0">
                  <a:pos x="3689" y="791"/>
                </a:cxn>
                <a:cxn ang="0">
                  <a:pos x="3653" y="887"/>
                </a:cxn>
                <a:cxn ang="0">
                  <a:pos x="3593" y="989"/>
                </a:cxn>
                <a:cxn ang="0">
                  <a:pos x="3498" y="1091"/>
                </a:cxn>
                <a:cxn ang="0">
                  <a:pos x="3372" y="1187"/>
                </a:cxn>
                <a:cxn ang="0">
                  <a:pos x="3223" y="1289"/>
                </a:cxn>
                <a:cxn ang="0">
                  <a:pos x="3043" y="1391"/>
                </a:cxn>
                <a:cxn ang="0">
                  <a:pos x="2834" y="1493"/>
                </a:cxn>
                <a:cxn ang="0">
                  <a:pos x="2607" y="1589"/>
                </a:cxn>
                <a:cxn ang="0">
                  <a:pos x="2075" y="1786"/>
                </a:cxn>
                <a:cxn ang="0">
                  <a:pos x="1459" y="1972"/>
                </a:cxn>
                <a:cxn ang="0">
                  <a:pos x="765" y="2158"/>
                </a:cxn>
                <a:cxn ang="0">
                  <a:pos x="0" y="2326"/>
                </a:cxn>
                <a:cxn ang="0">
                  <a:pos x="401" y="2272"/>
                </a:cxn>
                <a:cxn ang="0">
                  <a:pos x="1142" y="2092"/>
                </a:cxn>
                <a:cxn ang="0">
                  <a:pos x="1812" y="1900"/>
                </a:cxn>
                <a:cxn ang="0">
                  <a:pos x="2392" y="1702"/>
                </a:cxn>
                <a:cxn ang="0">
                  <a:pos x="2649" y="1607"/>
                </a:cxn>
                <a:cxn ang="0">
                  <a:pos x="2882" y="1505"/>
                </a:cxn>
                <a:cxn ang="0">
                  <a:pos x="3091" y="1403"/>
                </a:cxn>
                <a:cxn ang="0">
                  <a:pos x="3277" y="1301"/>
                </a:cxn>
                <a:cxn ang="0">
                  <a:pos x="3432" y="1193"/>
                </a:cxn>
                <a:cxn ang="0">
                  <a:pos x="3558" y="1091"/>
                </a:cxn>
                <a:cxn ang="0">
                  <a:pos x="3653" y="989"/>
                </a:cxn>
                <a:cxn ang="0">
                  <a:pos x="3719" y="887"/>
                </a:cxn>
                <a:cxn ang="0">
                  <a:pos x="3755" y="785"/>
                </a:cxn>
              </a:cxnLst>
              <a:rect l="0" t="0" r="r" b="b"/>
              <a:pathLst>
                <a:path w="3761" h="2356">
                  <a:moveTo>
                    <a:pt x="3755" y="785"/>
                  </a:moveTo>
                  <a:lnTo>
                    <a:pt x="3761" y="719"/>
                  </a:lnTo>
                  <a:lnTo>
                    <a:pt x="3755" y="659"/>
                  </a:lnTo>
                  <a:lnTo>
                    <a:pt x="3731" y="599"/>
                  </a:lnTo>
                  <a:lnTo>
                    <a:pt x="3701" y="545"/>
                  </a:lnTo>
                  <a:lnTo>
                    <a:pt x="3653" y="486"/>
                  </a:lnTo>
                  <a:lnTo>
                    <a:pt x="3593" y="432"/>
                  </a:lnTo>
                  <a:lnTo>
                    <a:pt x="3522" y="378"/>
                  </a:lnTo>
                  <a:lnTo>
                    <a:pt x="3444" y="330"/>
                  </a:lnTo>
                  <a:lnTo>
                    <a:pt x="3348" y="282"/>
                  </a:lnTo>
                  <a:lnTo>
                    <a:pt x="3241" y="234"/>
                  </a:lnTo>
                  <a:lnTo>
                    <a:pt x="3127" y="192"/>
                  </a:lnTo>
                  <a:lnTo>
                    <a:pt x="3002" y="150"/>
                  </a:lnTo>
                  <a:lnTo>
                    <a:pt x="2864" y="108"/>
                  </a:lnTo>
                  <a:lnTo>
                    <a:pt x="2715" y="72"/>
                  </a:lnTo>
                  <a:lnTo>
                    <a:pt x="2559" y="36"/>
                  </a:lnTo>
                  <a:lnTo>
                    <a:pt x="2392" y="0"/>
                  </a:lnTo>
                  <a:lnTo>
                    <a:pt x="2230" y="0"/>
                  </a:lnTo>
                  <a:lnTo>
                    <a:pt x="2410" y="36"/>
                  </a:lnTo>
                  <a:lnTo>
                    <a:pt x="2577" y="72"/>
                  </a:lnTo>
                  <a:lnTo>
                    <a:pt x="2732" y="108"/>
                  </a:lnTo>
                  <a:lnTo>
                    <a:pt x="2876" y="150"/>
                  </a:lnTo>
                  <a:lnTo>
                    <a:pt x="3014" y="192"/>
                  </a:lnTo>
                  <a:lnTo>
                    <a:pt x="3139" y="234"/>
                  </a:lnTo>
                  <a:lnTo>
                    <a:pt x="3253" y="282"/>
                  </a:lnTo>
                  <a:lnTo>
                    <a:pt x="3348" y="330"/>
                  </a:lnTo>
                  <a:lnTo>
                    <a:pt x="3438" y="384"/>
                  </a:lnTo>
                  <a:lnTo>
                    <a:pt x="3516" y="432"/>
                  </a:lnTo>
                  <a:lnTo>
                    <a:pt x="3576" y="492"/>
                  </a:lnTo>
                  <a:lnTo>
                    <a:pt x="3623" y="545"/>
                  </a:lnTo>
                  <a:lnTo>
                    <a:pt x="3665" y="605"/>
                  </a:lnTo>
                  <a:lnTo>
                    <a:pt x="3683" y="665"/>
                  </a:lnTo>
                  <a:lnTo>
                    <a:pt x="3695" y="725"/>
                  </a:lnTo>
                  <a:lnTo>
                    <a:pt x="3689" y="791"/>
                  </a:lnTo>
                  <a:lnTo>
                    <a:pt x="3677" y="839"/>
                  </a:lnTo>
                  <a:lnTo>
                    <a:pt x="3653" y="887"/>
                  </a:lnTo>
                  <a:lnTo>
                    <a:pt x="3629" y="941"/>
                  </a:lnTo>
                  <a:lnTo>
                    <a:pt x="3593" y="989"/>
                  </a:lnTo>
                  <a:lnTo>
                    <a:pt x="3546" y="1037"/>
                  </a:lnTo>
                  <a:lnTo>
                    <a:pt x="3498" y="1091"/>
                  </a:lnTo>
                  <a:lnTo>
                    <a:pt x="3438" y="1139"/>
                  </a:lnTo>
                  <a:lnTo>
                    <a:pt x="3372" y="1187"/>
                  </a:lnTo>
                  <a:lnTo>
                    <a:pt x="3301" y="1241"/>
                  </a:lnTo>
                  <a:lnTo>
                    <a:pt x="3223" y="1289"/>
                  </a:lnTo>
                  <a:lnTo>
                    <a:pt x="3133" y="1343"/>
                  </a:lnTo>
                  <a:lnTo>
                    <a:pt x="3043" y="1391"/>
                  </a:lnTo>
                  <a:lnTo>
                    <a:pt x="2942" y="1439"/>
                  </a:lnTo>
                  <a:lnTo>
                    <a:pt x="2834" y="1493"/>
                  </a:lnTo>
                  <a:lnTo>
                    <a:pt x="2727" y="1541"/>
                  </a:lnTo>
                  <a:lnTo>
                    <a:pt x="2607" y="1589"/>
                  </a:lnTo>
                  <a:lnTo>
                    <a:pt x="2356" y="1690"/>
                  </a:lnTo>
                  <a:lnTo>
                    <a:pt x="2075" y="1786"/>
                  </a:lnTo>
                  <a:lnTo>
                    <a:pt x="1782" y="1882"/>
                  </a:lnTo>
                  <a:lnTo>
                    <a:pt x="1459" y="1972"/>
                  </a:lnTo>
                  <a:lnTo>
                    <a:pt x="1124" y="2068"/>
                  </a:lnTo>
                  <a:lnTo>
                    <a:pt x="765" y="2158"/>
                  </a:lnTo>
                  <a:lnTo>
                    <a:pt x="389" y="2242"/>
                  </a:lnTo>
                  <a:lnTo>
                    <a:pt x="0" y="2326"/>
                  </a:lnTo>
                  <a:lnTo>
                    <a:pt x="0" y="2356"/>
                  </a:lnTo>
                  <a:lnTo>
                    <a:pt x="401" y="2272"/>
                  </a:lnTo>
                  <a:lnTo>
                    <a:pt x="777" y="2182"/>
                  </a:lnTo>
                  <a:lnTo>
                    <a:pt x="1142" y="2092"/>
                  </a:lnTo>
                  <a:lnTo>
                    <a:pt x="1483" y="1996"/>
                  </a:lnTo>
                  <a:lnTo>
                    <a:pt x="1812" y="1900"/>
                  </a:lnTo>
                  <a:lnTo>
                    <a:pt x="2111" y="1804"/>
                  </a:lnTo>
                  <a:lnTo>
                    <a:pt x="2392" y="1702"/>
                  </a:lnTo>
                  <a:lnTo>
                    <a:pt x="2523" y="1654"/>
                  </a:lnTo>
                  <a:lnTo>
                    <a:pt x="2649" y="1607"/>
                  </a:lnTo>
                  <a:lnTo>
                    <a:pt x="2768" y="1553"/>
                  </a:lnTo>
                  <a:lnTo>
                    <a:pt x="2882" y="1505"/>
                  </a:lnTo>
                  <a:lnTo>
                    <a:pt x="2990" y="1451"/>
                  </a:lnTo>
                  <a:lnTo>
                    <a:pt x="3091" y="1403"/>
                  </a:lnTo>
                  <a:lnTo>
                    <a:pt x="3187" y="1349"/>
                  </a:lnTo>
                  <a:lnTo>
                    <a:pt x="3277" y="1301"/>
                  </a:lnTo>
                  <a:lnTo>
                    <a:pt x="3354" y="1247"/>
                  </a:lnTo>
                  <a:lnTo>
                    <a:pt x="3432" y="1193"/>
                  </a:lnTo>
                  <a:lnTo>
                    <a:pt x="3498" y="1145"/>
                  </a:lnTo>
                  <a:lnTo>
                    <a:pt x="3558" y="1091"/>
                  </a:lnTo>
                  <a:lnTo>
                    <a:pt x="3611" y="1043"/>
                  </a:lnTo>
                  <a:lnTo>
                    <a:pt x="3653" y="989"/>
                  </a:lnTo>
                  <a:lnTo>
                    <a:pt x="3689" y="941"/>
                  </a:lnTo>
                  <a:lnTo>
                    <a:pt x="3719" y="887"/>
                  </a:lnTo>
                  <a:lnTo>
                    <a:pt x="3743" y="833"/>
                  </a:lnTo>
                  <a:lnTo>
                    <a:pt x="3755" y="785"/>
                  </a:lnTo>
                  <a:lnTo>
                    <a:pt x="3755" y="785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4155" name="Freeform 11"/>
            <p:cNvSpPr>
              <a:spLocks/>
            </p:cNvSpPr>
            <p:nvPr/>
          </p:nvSpPr>
          <p:spPr bwMode="hidden">
            <a:xfrm>
              <a:off x="0" y="0"/>
              <a:ext cx="2933" cy="1846"/>
            </a:xfrm>
            <a:custGeom>
              <a:avLst/>
              <a:gdLst/>
              <a:ahLst/>
              <a:cxnLst>
                <a:cxn ang="0">
                  <a:pos x="2924" y="647"/>
                </a:cxn>
                <a:cxn ang="0">
                  <a:pos x="2876" y="528"/>
                </a:cxn>
                <a:cxn ang="0">
                  <a:pos x="2750" y="414"/>
                </a:cxn>
                <a:cxn ang="0">
                  <a:pos x="2559" y="318"/>
                </a:cxn>
                <a:cxn ang="0">
                  <a:pos x="2302" y="228"/>
                </a:cxn>
                <a:cxn ang="0">
                  <a:pos x="1985" y="150"/>
                </a:cxn>
                <a:cxn ang="0">
                  <a:pos x="1608" y="78"/>
                </a:cxn>
                <a:cxn ang="0">
                  <a:pos x="1178" y="24"/>
                </a:cxn>
                <a:cxn ang="0">
                  <a:pos x="694" y="0"/>
                </a:cxn>
                <a:cxn ang="0">
                  <a:pos x="1190" y="48"/>
                </a:cxn>
                <a:cxn ang="0">
                  <a:pos x="1626" y="108"/>
                </a:cxn>
                <a:cxn ang="0">
                  <a:pos x="2009" y="180"/>
                </a:cxn>
                <a:cxn ang="0">
                  <a:pos x="2326" y="264"/>
                </a:cxn>
                <a:cxn ang="0">
                  <a:pos x="2571" y="360"/>
                </a:cxn>
                <a:cxn ang="0">
                  <a:pos x="2750" y="468"/>
                </a:cxn>
                <a:cxn ang="0">
                  <a:pos x="2846" y="587"/>
                </a:cxn>
                <a:cxn ang="0">
                  <a:pos x="2864" y="713"/>
                </a:cxn>
                <a:cxn ang="0">
                  <a:pos x="2840" y="785"/>
                </a:cxn>
                <a:cxn ang="0">
                  <a:pos x="2792" y="857"/>
                </a:cxn>
                <a:cxn ang="0">
                  <a:pos x="2625" y="1001"/>
                </a:cxn>
                <a:cxn ang="0">
                  <a:pos x="2368" y="1145"/>
                </a:cxn>
                <a:cxn ang="0">
                  <a:pos x="2033" y="1289"/>
                </a:cxn>
                <a:cxn ang="0">
                  <a:pos x="1626" y="1433"/>
                </a:cxn>
                <a:cxn ang="0">
                  <a:pos x="1142" y="1571"/>
                </a:cxn>
                <a:cxn ang="0">
                  <a:pos x="604" y="1702"/>
                </a:cxn>
                <a:cxn ang="0">
                  <a:pos x="0" y="1828"/>
                </a:cxn>
                <a:cxn ang="0">
                  <a:pos x="311" y="1780"/>
                </a:cxn>
                <a:cxn ang="0">
                  <a:pos x="897" y="1648"/>
                </a:cxn>
                <a:cxn ang="0">
                  <a:pos x="1417" y="1511"/>
                </a:cxn>
                <a:cxn ang="0">
                  <a:pos x="1871" y="1367"/>
                </a:cxn>
                <a:cxn ang="0">
                  <a:pos x="2254" y="1223"/>
                </a:cxn>
                <a:cxn ang="0">
                  <a:pos x="2559" y="1079"/>
                </a:cxn>
                <a:cxn ang="0">
                  <a:pos x="2774" y="929"/>
                </a:cxn>
                <a:cxn ang="0">
                  <a:pos x="2876" y="815"/>
                </a:cxn>
                <a:cxn ang="0">
                  <a:pos x="2912" y="743"/>
                </a:cxn>
                <a:cxn ang="0">
                  <a:pos x="2924" y="707"/>
                </a:cxn>
              </a:cxnLst>
              <a:rect l="0" t="0" r="r" b="b"/>
              <a:pathLst>
                <a:path w="2924" h="1846">
                  <a:moveTo>
                    <a:pt x="2924" y="707"/>
                  </a:moveTo>
                  <a:lnTo>
                    <a:pt x="2924" y="647"/>
                  </a:lnTo>
                  <a:lnTo>
                    <a:pt x="2912" y="581"/>
                  </a:lnTo>
                  <a:lnTo>
                    <a:pt x="2876" y="528"/>
                  </a:lnTo>
                  <a:lnTo>
                    <a:pt x="2822" y="468"/>
                  </a:lnTo>
                  <a:lnTo>
                    <a:pt x="2750" y="414"/>
                  </a:lnTo>
                  <a:lnTo>
                    <a:pt x="2667" y="366"/>
                  </a:lnTo>
                  <a:lnTo>
                    <a:pt x="2559" y="318"/>
                  </a:lnTo>
                  <a:lnTo>
                    <a:pt x="2440" y="270"/>
                  </a:lnTo>
                  <a:lnTo>
                    <a:pt x="2302" y="228"/>
                  </a:lnTo>
                  <a:lnTo>
                    <a:pt x="2153" y="186"/>
                  </a:lnTo>
                  <a:lnTo>
                    <a:pt x="1985" y="150"/>
                  </a:lnTo>
                  <a:lnTo>
                    <a:pt x="1806" y="114"/>
                  </a:lnTo>
                  <a:lnTo>
                    <a:pt x="1608" y="78"/>
                  </a:lnTo>
                  <a:lnTo>
                    <a:pt x="1399" y="54"/>
                  </a:lnTo>
                  <a:lnTo>
                    <a:pt x="1178" y="24"/>
                  </a:lnTo>
                  <a:lnTo>
                    <a:pt x="945" y="0"/>
                  </a:lnTo>
                  <a:lnTo>
                    <a:pt x="694" y="0"/>
                  </a:lnTo>
                  <a:lnTo>
                    <a:pt x="945" y="24"/>
                  </a:lnTo>
                  <a:lnTo>
                    <a:pt x="1190" y="48"/>
                  </a:lnTo>
                  <a:lnTo>
                    <a:pt x="1417" y="78"/>
                  </a:lnTo>
                  <a:lnTo>
                    <a:pt x="1626" y="108"/>
                  </a:lnTo>
                  <a:lnTo>
                    <a:pt x="1824" y="144"/>
                  </a:lnTo>
                  <a:lnTo>
                    <a:pt x="2009" y="180"/>
                  </a:lnTo>
                  <a:lnTo>
                    <a:pt x="2176" y="222"/>
                  </a:lnTo>
                  <a:lnTo>
                    <a:pt x="2326" y="264"/>
                  </a:lnTo>
                  <a:lnTo>
                    <a:pt x="2457" y="312"/>
                  </a:lnTo>
                  <a:lnTo>
                    <a:pt x="2571" y="360"/>
                  </a:lnTo>
                  <a:lnTo>
                    <a:pt x="2667" y="414"/>
                  </a:lnTo>
                  <a:lnTo>
                    <a:pt x="2750" y="468"/>
                  </a:lnTo>
                  <a:lnTo>
                    <a:pt x="2804" y="528"/>
                  </a:lnTo>
                  <a:lnTo>
                    <a:pt x="2846" y="587"/>
                  </a:lnTo>
                  <a:lnTo>
                    <a:pt x="2864" y="647"/>
                  </a:lnTo>
                  <a:lnTo>
                    <a:pt x="2864" y="713"/>
                  </a:lnTo>
                  <a:lnTo>
                    <a:pt x="2852" y="749"/>
                  </a:lnTo>
                  <a:lnTo>
                    <a:pt x="2840" y="785"/>
                  </a:lnTo>
                  <a:lnTo>
                    <a:pt x="2816" y="821"/>
                  </a:lnTo>
                  <a:lnTo>
                    <a:pt x="2792" y="857"/>
                  </a:lnTo>
                  <a:lnTo>
                    <a:pt x="2721" y="929"/>
                  </a:lnTo>
                  <a:lnTo>
                    <a:pt x="2625" y="1001"/>
                  </a:lnTo>
                  <a:lnTo>
                    <a:pt x="2505" y="1073"/>
                  </a:lnTo>
                  <a:lnTo>
                    <a:pt x="2368" y="1145"/>
                  </a:lnTo>
                  <a:lnTo>
                    <a:pt x="2212" y="1217"/>
                  </a:lnTo>
                  <a:lnTo>
                    <a:pt x="2033" y="1289"/>
                  </a:lnTo>
                  <a:lnTo>
                    <a:pt x="1842" y="1361"/>
                  </a:lnTo>
                  <a:lnTo>
                    <a:pt x="1626" y="1433"/>
                  </a:lnTo>
                  <a:lnTo>
                    <a:pt x="1393" y="1499"/>
                  </a:lnTo>
                  <a:lnTo>
                    <a:pt x="1142" y="1571"/>
                  </a:lnTo>
                  <a:lnTo>
                    <a:pt x="879" y="1636"/>
                  </a:lnTo>
                  <a:lnTo>
                    <a:pt x="604" y="1702"/>
                  </a:lnTo>
                  <a:lnTo>
                    <a:pt x="305" y="1768"/>
                  </a:lnTo>
                  <a:lnTo>
                    <a:pt x="0" y="1828"/>
                  </a:lnTo>
                  <a:lnTo>
                    <a:pt x="0" y="1846"/>
                  </a:lnTo>
                  <a:lnTo>
                    <a:pt x="311" y="1780"/>
                  </a:lnTo>
                  <a:lnTo>
                    <a:pt x="610" y="1714"/>
                  </a:lnTo>
                  <a:lnTo>
                    <a:pt x="897" y="1648"/>
                  </a:lnTo>
                  <a:lnTo>
                    <a:pt x="1166" y="1583"/>
                  </a:lnTo>
                  <a:lnTo>
                    <a:pt x="1417" y="1511"/>
                  </a:lnTo>
                  <a:lnTo>
                    <a:pt x="1656" y="1439"/>
                  </a:lnTo>
                  <a:lnTo>
                    <a:pt x="1871" y="1367"/>
                  </a:lnTo>
                  <a:lnTo>
                    <a:pt x="2075" y="1295"/>
                  </a:lnTo>
                  <a:lnTo>
                    <a:pt x="2254" y="1223"/>
                  </a:lnTo>
                  <a:lnTo>
                    <a:pt x="2416" y="1151"/>
                  </a:lnTo>
                  <a:lnTo>
                    <a:pt x="2559" y="1079"/>
                  </a:lnTo>
                  <a:lnTo>
                    <a:pt x="2679" y="1001"/>
                  </a:lnTo>
                  <a:lnTo>
                    <a:pt x="2774" y="929"/>
                  </a:lnTo>
                  <a:lnTo>
                    <a:pt x="2846" y="857"/>
                  </a:lnTo>
                  <a:lnTo>
                    <a:pt x="2876" y="815"/>
                  </a:lnTo>
                  <a:lnTo>
                    <a:pt x="2900" y="779"/>
                  </a:lnTo>
                  <a:lnTo>
                    <a:pt x="2912" y="743"/>
                  </a:lnTo>
                  <a:lnTo>
                    <a:pt x="2924" y="707"/>
                  </a:lnTo>
                  <a:lnTo>
                    <a:pt x="2924" y="707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4156" name="Freeform 12"/>
            <p:cNvSpPr>
              <a:spLocks/>
            </p:cNvSpPr>
            <p:nvPr/>
          </p:nvSpPr>
          <p:spPr bwMode="hidden">
            <a:xfrm>
              <a:off x="114" y="2847"/>
              <a:ext cx="1493" cy="204"/>
            </a:xfrm>
            <a:custGeom>
              <a:avLst/>
              <a:gdLst/>
              <a:ahLst/>
              <a:cxnLst>
                <a:cxn ang="0">
                  <a:pos x="1399" y="204"/>
                </a:cxn>
                <a:cxn ang="0">
                  <a:pos x="0" y="18"/>
                </a:cxn>
                <a:cxn ang="0">
                  <a:pos x="77" y="0"/>
                </a:cxn>
                <a:cxn ang="0">
                  <a:pos x="1488" y="186"/>
                </a:cxn>
                <a:cxn ang="0">
                  <a:pos x="1399" y="204"/>
                </a:cxn>
                <a:cxn ang="0">
                  <a:pos x="1399" y="204"/>
                </a:cxn>
              </a:cxnLst>
              <a:rect l="0" t="0" r="r" b="b"/>
              <a:pathLst>
                <a:path w="1488" h="204">
                  <a:moveTo>
                    <a:pt x="1399" y="204"/>
                  </a:moveTo>
                  <a:lnTo>
                    <a:pt x="0" y="18"/>
                  </a:lnTo>
                  <a:lnTo>
                    <a:pt x="77" y="0"/>
                  </a:lnTo>
                  <a:lnTo>
                    <a:pt x="1488" y="186"/>
                  </a:lnTo>
                  <a:lnTo>
                    <a:pt x="1399" y="204"/>
                  </a:lnTo>
                  <a:lnTo>
                    <a:pt x="1399" y="204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4157" name="Rectangle 13"/>
            <p:cNvSpPr>
              <a:spLocks noChangeArrowheads="1"/>
            </p:cNvSpPr>
            <p:nvPr/>
          </p:nvSpPr>
          <p:spPr bwMode="hidden">
            <a:xfrm>
              <a:off x="473" y="3105"/>
              <a:ext cx="1" cy="1"/>
            </a:xfrm>
            <a:prstGeom prst="rect">
              <a:avLst/>
            </a:prstGeom>
            <a:solidFill>
              <a:srgbClr val="141485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4158" name="Rectangle 14"/>
            <p:cNvSpPr>
              <a:spLocks noChangeArrowheads="1"/>
            </p:cNvSpPr>
            <p:nvPr/>
          </p:nvSpPr>
          <p:spPr bwMode="hidden">
            <a:xfrm>
              <a:off x="473" y="3105"/>
              <a:ext cx="1" cy="1"/>
            </a:xfrm>
            <a:prstGeom prst="rect">
              <a:avLst/>
            </a:prstGeom>
            <a:solidFill>
              <a:srgbClr val="141485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134159" name="Group 15"/>
            <p:cNvGrpSpPr>
              <a:grpSpLocks/>
            </p:cNvGrpSpPr>
            <p:nvPr/>
          </p:nvGrpSpPr>
          <p:grpSpPr bwMode="auto">
            <a:xfrm>
              <a:off x="192" y="2284"/>
              <a:ext cx="1254" cy="923"/>
              <a:chOff x="192" y="2284"/>
              <a:chExt cx="1254" cy="923"/>
            </a:xfrm>
          </p:grpSpPr>
          <p:sp>
            <p:nvSpPr>
              <p:cNvPr id="134160" name="Freeform 16"/>
              <p:cNvSpPr>
                <a:spLocks/>
              </p:cNvSpPr>
              <p:nvPr/>
            </p:nvSpPr>
            <p:spPr bwMode="hidden">
              <a:xfrm>
                <a:off x="408" y="3009"/>
                <a:ext cx="47" cy="6"/>
              </a:xfrm>
              <a:custGeom>
                <a:avLst/>
                <a:gdLst/>
                <a:ahLst/>
                <a:cxnLst>
                  <a:cxn ang="0">
                    <a:pos x="47" y="6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47" y="6"/>
                  </a:cxn>
                  <a:cxn ang="0">
                    <a:pos x="47" y="6"/>
                  </a:cxn>
                  <a:cxn ang="0">
                    <a:pos x="47" y="6"/>
                  </a:cxn>
                </a:cxnLst>
                <a:rect l="0" t="0" r="r" b="b"/>
                <a:pathLst>
                  <a:path w="47" h="6">
                    <a:moveTo>
                      <a:pt x="47" y="6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47" y="6"/>
                    </a:lnTo>
                    <a:lnTo>
                      <a:pt x="47" y="6"/>
                    </a:lnTo>
                    <a:lnTo>
                      <a:pt x="47" y="6"/>
                    </a:lnTo>
                    <a:close/>
                  </a:path>
                </a:pathLst>
              </a:custGeom>
              <a:solidFill>
                <a:srgbClr val="141485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34161" name="Freeform 17"/>
              <p:cNvSpPr>
                <a:spLocks/>
              </p:cNvSpPr>
              <p:nvPr/>
            </p:nvSpPr>
            <p:spPr bwMode="hidden">
              <a:xfrm>
                <a:off x="912" y="2284"/>
                <a:ext cx="324" cy="162"/>
              </a:xfrm>
              <a:custGeom>
                <a:avLst/>
                <a:gdLst/>
                <a:ahLst/>
                <a:cxnLst>
                  <a:cxn ang="0">
                    <a:pos x="0" y="24"/>
                  </a:cxn>
                  <a:cxn ang="0">
                    <a:pos x="6" y="24"/>
                  </a:cxn>
                  <a:cxn ang="0">
                    <a:pos x="12" y="18"/>
                  </a:cxn>
                  <a:cxn ang="0">
                    <a:pos x="48" y="6"/>
                  </a:cxn>
                  <a:cxn ang="0">
                    <a:pos x="101" y="0"/>
                  </a:cxn>
                  <a:cxn ang="0">
                    <a:pos x="137" y="6"/>
                  </a:cxn>
                  <a:cxn ang="0">
                    <a:pos x="173" y="18"/>
                  </a:cxn>
                  <a:cxn ang="0">
                    <a:pos x="239" y="54"/>
                  </a:cxn>
                  <a:cxn ang="0">
                    <a:pos x="287" y="90"/>
                  </a:cxn>
                  <a:cxn ang="0">
                    <a:pos x="317" y="114"/>
                  </a:cxn>
                  <a:cxn ang="0">
                    <a:pos x="323" y="126"/>
                  </a:cxn>
                  <a:cxn ang="0">
                    <a:pos x="323" y="126"/>
                  </a:cxn>
                  <a:cxn ang="0">
                    <a:pos x="221" y="162"/>
                  </a:cxn>
                  <a:cxn ang="0">
                    <a:pos x="0" y="24"/>
                  </a:cxn>
                  <a:cxn ang="0">
                    <a:pos x="0" y="24"/>
                  </a:cxn>
                </a:cxnLst>
                <a:rect l="0" t="0" r="r" b="b"/>
                <a:pathLst>
                  <a:path w="323" h="162">
                    <a:moveTo>
                      <a:pt x="0" y="24"/>
                    </a:moveTo>
                    <a:lnTo>
                      <a:pt x="6" y="24"/>
                    </a:lnTo>
                    <a:lnTo>
                      <a:pt x="12" y="18"/>
                    </a:lnTo>
                    <a:lnTo>
                      <a:pt x="48" y="6"/>
                    </a:lnTo>
                    <a:lnTo>
                      <a:pt x="101" y="0"/>
                    </a:lnTo>
                    <a:lnTo>
                      <a:pt x="137" y="6"/>
                    </a:lnTo>
                    <a:lnTo>
                      <a:pt x="173" y="18"/>
                    </a:lnTo>
                    <a:lnTo>
                      <a:pt x="239" y="54"/>
                    </a:lnTo>
                    <a:lnTo>
                      <a:pt x="287" y="90"/>
                    </a:lnTo>
                    <a:lnTo>
                      <a:pt x="317" y="114"/>
                    </a:lnTo>
                    <a:lnTo>
                      <a:pt x="323" y="126"/>
                    </a:lnTo>
                    <a:lnTo>
                      <a:pt x="323" y="126"/>
                    </a:lnTo>
                    <a:lnTo>
                      <a:pt x="221" y="162"/>
                    </a:lnTo>
                    <a:lnTo>
                      <a:pt x="0" y="24"/>
                    </a:lnTo>
                    <a:lnTo>
                      <a:pt x="0" y="2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34162" name="Freeform 18"/>
              <p:cNvSpPr>
                <a:spLocks noEditPoints="1"/>
              </p:cNvSpPr>
              <p:nvPr/>
            </p:nvSpPr>
            <p:spPr bwMode="hidden">
              <a:xfrm>
                <a:off x="192" y="2284"/>
                <a:ext cx="1254" cy="923"/>
              </a:xfrm>
              <a:custGeom>
                <a:avLst/>
                <a:gdLst/>
                <a:ahLst/>
                <a:cxnLst>
                  <a:cxn ang="0">
                    <a:pos x="1166" y="641"/>
                  </a:cxn>
                  <a:cxn ang="0">
                    <a:pos x="1166" y="473"/>
                  </a:cxn>
                  <a:cxn ang="0">
                    <a:pos x="1136" y="384"/>
                  </a:cxn>
                  <a:cxn ang="0">
                    <a:pos x="1112" y="288"/>
                  </a:cxn>
                  <a:cxn ang="0">
                    <a:pos x="1053" y="174"/>
                  </a:cxn>
                  <a:cxn ang="0">
                    <a:pos x="981" y="96"/>
                  </a:cxn>
                  <a:cxn ang="0">
                    <a:pos x="963" y="72"/>
                  </a:cxn>
                  <a:cxn ang="0">
                    <a:pos x="891" y="18"/>
                  </a:cxn>
                  <a:cxn ang="0">
                    <a:pos x="819" y="6"/>
                  </a:cxn>
                  <a:cxn ang="0">
                    <a:pos x="712" y="24"/>
                  </a:cxn>
                  <a:cxn ang="0">
                    <a:pos x="664" y="42"/>
                  </a:cxn>
                  <a:cxn ang="0">
                    <a:pos x="568" y="120"/>
                  </a:cxn>
                  <a:cxn ang="0">
                    <a:pos x="532" y="228"/>
                  </a:cxn>
                  <a:cxn ang="0">
                    <a:pos x="509" y="348"/>
                  </a:cxn>
                  <a:cxn ang="0">
                    <a:pos x="431" y="479"/>
                  </a:cxn>
                  <a:cxn ang="0">
                    <a:pos x="413" y="539"/>
                  </a:cxn>
                  <a:cxn ang="0">
                    <a:pos x="353" y="599"/>
                  </a:cxn>
                  <a:cxn ang="0">
                    <a:pos x="305" y="629"/>
                  </a:cxn>
                  <a:cxn ang="0">
                    <a:pos x="293" y="635"/>
                  </a:cxn>
                  <a:cxn ang="0">
                    <a:pos x="257" y="677"/>
                  </a:cxn>
                  <a:cxn ang="0">
                    <a:pos x="150" y="797"/>
                  </a:cxn>
                  <a:cxn ang="0">
                    <a:pos x="54" y="839"/>
                  </a:cxn>
                  <a:cxn ang="0">
                    <a:pos x="156" y="905"/>
                  </a:cxn>
                  <a:cxn ang="0">
                    <a:pos x="240" y="869"/>
                  </a:cxn>
                  <a:cxn ang="0">
                    <a:pos x="640" y="827"/>
                  </a:cxn>
                  <a:cxn ang="0">
                    <a:pos x="700" y="725"/>
                  </a:cxn>
                  <a:cxn ang="0">
                    <a:pos x="694" y="611"/>
                  </a:cxn>
                  <a:cxn ang="0">
                    <a:pos x="778" y="551"/>
                  </a:cxn>
                  <a:cxn ang="0">
                    <a:pos x="879" y="449"/>
                  </a:cxn>
                  <a:cxn ang="0">
                    <a:pos x="909" y="414"/>
                  </a:cxn>
                  <a:cxn ang="0">
                    <a:pos x="975" y="318"/>
                  </a:cxn>
                  <a:cxn ang="0">
                    <a:pos x="1023" y="336"/>
                  </a:cxn>
                  <a:cxn ang="0">
                    <a:pos x="1118" y="617"/>
                  </a:cxn>
                  <a:cxn ang="0">
                    <a:pos x="1112" y="689"/>
                  </a:cxn>
                  <a:cxn ang="0">
                    <a:pos x="1148" y="749"/>
                  </a:cxn>
                  <a:cxn ang="0">
                    <a:pos x="1202" y="713"/>
                  </a:cxn>
                  <a:cxn ang="0">
                    <a:pos x="1238" y="749"/>
                  </a:cxn>
                  <a:cxn ang="0">
                    <a:pos x="1250" y="743"/>
                  </a:cxn>
                  <a:cxn ang="0">
                    <a:pos x="694" y="264"/>
                  </a:cxn>
                  <a:cxn ang="0">
                    <a:pos x="784" y="372"/>
                  </a:cxn>
                  <a:cxn ang="0">
                    <a:pos x="766" y="443"/>
                  </a:cxn>
                  <a:cxn ang="0">
                    <a:pos x="706" y="515"/>
                  </a:cxn>
                  <a:cxn ang="0">
                    <a:pos x="658" y="569"/>
                  </a:cxn>
                  <a:cxn ang="0">
                    <a:pos x="616" y="593"/>
                  </a:cxn>
                  <a:cxn ang="0">
                    <a:pos x="574" y="617"/>
                  </a:cxn>
                  <a:cxn ang="0">
                    <a:pos x="562" y="707"/>
                  </a:cxn>
                  <a:cxn ang="0">
                    <a:pos x="353" y="755"/>
                  </a:cxn>
                  <a:cxn ang="0">
                    <a:pos x="389" y="641"/>
                  </a:cxn>
                  <a:cxn ang="0">
                    <a:pos x="425" y="647"/>
                  </a:cxn>
                  <a:cxn ang="0">
                    <a:pos x="443" y="617"/>
                  </a:cxn>
                  <a:cxn ang="0">
                    <a:pos x="568" y="515"/>
                  </a:cxn>
                  <a:cxn ang="0">
                    <a:pos x="616" y="473"/>
                  </a:cxn>
                  <a:cxn ang="0">
                    <a:pos x="640" y="396"/>
                  </a:cxn>
                  <a:cxn ang="0">
                    <a:pos x="640" y="378"/>
                  </a:cxn>
                  <a:cxn ang="0">
                    <a:pos x="664" y="270"/>
                  </a:cxn>
                  <a:cxn ang="0">
                    <a:pos x="682" y="192"/>
                  </a:cxn>
                  <a:cxn ang="0">
                    <a:pos x="694" y="264"/>
                  </a:cxn>
                  <a:cxn ang="0">
                    <a:pos x="532" y="455"/>
                  </a:cxn>
                  <a:cxn ang="0">
                    <a:pos x="634" y="803"/>
                  </a:cxn>
                </a:cxnLst>
                <a:rect l="0" t="0" r="r" b="b"/>
                <a:pathLst>
                  <a:path w="1250" h="923">
                    <a:moveTo>
                      <a:pt x="1244" y="713"/>
                    </a:moveTo>
                    <a:lnTo>
                      <a:pt x="1214" y="683"/>
                    </a:lnTo>
                    <a:lnTo>
                      <a:pt x="1166" y="653"/>
                    </a:lnTo>
                    <a:lnTo>
                      <a:pt x="1166" y="653"/>
                    </a:lnTo>
                    <a:lnTo>
                      <a:pt x="1166" y="641"/>
                    </a:lnTo>
                    <a:lnTo>
                      <a:pt x="1172" y="617"/>
                    </a:lnTo>
                    <a:lnTo>
                      <a:pt x="1172" y="581"/>
                    </a:lnTo>
                    <a:lnTo>
                      <a:pt x="1172" y="545"/>
                    </a:lnTo>
                    <a:lnTo>
                      <a:pt x="1172" y="509"/>
                    </a:lnTo>
                    <a:lnTo>
                      <a:pt x="1166" y="473"/>
                    </a:lnTo>
                    <a:lnTo>
                      <a:pt x="1154" y="443"/>
                    </a:lnTo>
                    <a:lnTo>
                      <a:pt x="1148" y="431"/>
                    </a:lnTo>
                    <a:lnTo>
                      <a:pt x="1142" y="425"/>
                    </a:lnTo>
                    <a:lnTo>
                      <a:pt x="1142" y="408"/>
                    </a:lnTo>
                    <a:lnTo>
                      <a:pt x="1136" y="384"/>
                    </a:lnTo>
                    <a:lnTo>
                      <a:pt x="1130" y="354"/>
                    </a:lnTo>
                    <a:lnTo>
                      <a:pt x="1118" y="324"/>
                    </a:lnTo>
                    <a:lnTo>
                      <a:pt x="1106" y="300"/>
                    </a:lnTo>
                    <a:lnTo>
                      <a:pt x="1112" y="294"/>
                    </a:lnTo>
                    <a:lnTo>
                      <a:pt x="1112" y="288"/>
                    </a:lnTo>
                    <a:lnTo>
                      <a:pt x="1112" y="270"/>
                    </a:lnTo>
                    <a:lnTo>
                      <a:pt x="1106" y="252"/>
                    </a:lnTo>
                    <a:lnTo>
                      <a:pt x="1083" y="210"/>
                    </a:lnTo>
                    <a:lnTo>
                      <a:pt x="1059" y="180"/>
                    </a:lnTo>
                    <a:lnTo>
                      <a:pt x="1053" y="174"/>
                    </a:lnTo>
                    <a:lnTo>
                      <a:pt x="1047" y="168"/>
                    </a:lnTo>
                    <a:lnTo>
                      <a:pt x="1041" y="126"/>
                    </a:lnTo>
                    <a:lnTo>
                      <a:pt x="1017" y="114"/>
                    </a:lnTo>
                    <a:lnTo>
                      <a:pt x="987" y="90"/>
                    </a:lnTo>
                    <a:lnTo>
                      <a:pt x="981" y="96"/>
                    </a:lnTo>
                    <a:lnTo>
                      <a:pt x="981" y="102"/>
                    </a:lnTo>
                    <a:lnTo>
                      <a:pt x="975" y="120"/>
                    </a:lnTo>
                    <a:lnTo>
                      <a:pt x="975" y="108"/>
                    </a:lnTo>
                    <a:lnTo>
                      <a:pt x="969" y="90"/>
                    </a:lnTo>
                    <a:lnTo>
                      <a:pt x="963" y="72"/>
                    </a:lnTo>
                    <a:lnTo>
                      <a:pt x="963" y="66"/>
                    </a:lnTo>
                    <a:lnTo>
                      <a:pt x="933" y="42"/>
                    </a:lnTo>
                    <a:lnTo>
                      <a:pt x="921" y="36"/>
                    </a:lnTo>
                    <a:lnTo>
                      <a:pt x="915" y="30"/>
                    </a:lnTo>
                    <a:lnTo>
                      <a:pt x="891" y="18"/>
                    </a:lnTo>
                    <a:lnTo>
                      <a:pt x="885" y="18"/>
                    </a:lnTo>
                    <a:lnTo>
                      <a:pt x="867" y="18"/>
                    </a:lnTo>
                    <a:lnTo>
                      <a:pt x="855" y="18"/>
                    </a:lnTo>
                    <a:lnTo>
                      <a:pt x="849" y="18"/>
                    </a:lnTo>
                    <a:lnTo>
                      <a:pt x="819" y="6"/>
                    </a:lnTo>
                    <a:lnTo>
                      <a:pt x="796" y="0"/>
                    </a:lnTo>
                    <a:lnTo>
                      <a:pt x="772" y="6"/>
                    </a:lnTo>
                    <a:lnTo>
                      <a:pt x="754" y="18"/>
                    </a:lnTo>
                    <a:lnTo>
                      <a:pt x="730" y="18"/>
                    </a:lnTo>
                    <a:lnTo>
                      <a:pt x="712" y="24"/>
                    </a:lnTo>
                    <a:lnTo>
                      <a:pt x="700" y="30"/>
                    </a:lnTo>
                    <a:lnTo>
                      <a:pt x="700" y="30"/>
                    </a:lnTo>
                    <a:lnTo>
                      <a:pt x="694" y="30"/>
                    </a:lnTo>
                    <a:lnTo>
                      <a:pt x="688" y="30"/>
                    </a:lnTo>
                    <a:lnTo>
                      <a:pt x="664" y="42"/>
                    </a:lnTo>
                    <a:lnTo>
                      <a:pt x="628" y="60"/>
                    </a:lnTo>
                    <a:lnTo>
                      <a:pt x="586" y="90"/>
                    </a:lnTo>
                    <a:lnTo>
                      <a:pt x="574" y="108"/>
                    </a:lnTo>
                    <a:lnTo>
                      <a:pt x="562" y="120"/>
                    </a:lnTo>
                    <a:lnTo>
                      <a:pt x="568" y="120"/>
                    </a:lnTo>
                    <a:lnTo>
                      <a:pt x="568" y="114"/>
                    </a:lnTo>
                    <a:lnTo>
                      <a:pt x="550" y="150"/>
                    </a:lnTo>
                    <a:lnTo>
                      <a:pt x="538" y="192"/>
                    </a:lnTo>
                    <a:lnTo>
                      <a:pt x="532" y="216"/>
                    </a:lnTo>
                    <a:lnTo>
                      <a:pt x="532" y="228"/>
                    </a:lnTo>
                    <a:lnTo>
                      <a:pt x="532" y="228"/>
                    </a:lnTo>
                    <a:lnTo>
                      <a:pt x="527" y="246"/>
                    </a:lnTo>
                    <a:lnTo>
                      <a:pt x="521" y="276"/>
                    </a:lnTo>
                    <a:lnTo>
                      <a:pt x="515" y="312"/>
                    </a:lnTo>
                    <a:lnTo>
                      <a:pt x="509" y="348"/>
                    </a:lnTo>
                    <a:lnTo>
                      <a:pt x="473" y="390"/>
                    </a:lnTo>
                    <a:lnTo>
                      <a:pt x="473" y="396"/>
                    </a:lnTo>
                    <a:lnTo>
                      <a:pt x="467" y="402"/>
                    </a:lnTo>
                    <a:lnTo>
                      <a:pt x="449" y="437"/>
                    </a:lnTo>
                    <a:lnTo>
                      <a:pt x="431" y="479"/>
                    </a:lnTo>
                    <a:lnTo>
                      <a:pt x="419" y="521"/>
                    </a:lnTo>
                    <a:lnTo>
                      <a:pt x="413" y="527"/>
                    </a:lnTo>
                    <a:lnTo>
                      <a:pt x="413" y="533"/>
                    </a:lnTo>
                    <a:lnTo>
                      <a:pt x="413" y="539"/>
                    </a:lnTo>
                    <a:lnTo>
                      <a:pt x="413" y="539"/>
                    </a:lnTo>
                    <a:lnTo>
                      <a:pt x="413" y="539"/>
                    </a:lnTo>
                    <a:lnTo>
                      <a:pt x="413" y="539"/>
                    </a:lnTo>
                    <a:lnTo>
                      <a:pt x="413" y="539"/>
                    </a:lnTo>
                    <a:lnTo>
                      <a:pt x="413" y="539"/>
                    </a:lnTo>
                    <a:lnTo>
                      <a:pt x="353" y="599"/>
                    </a:lnTo>
                    <a:lnTo>
                      <a:pt x="347" y="599"/>
                    </a:lnTo>
                    <a:lnTo>
                      <a:pt x="341" y="599"/>
                    </a:lnTo>
                    <a:lnTo>
                      <a:pt x="335" y="611"/>
                    </a:lnTo>
                    <a:lnTo>
                      <a:pt x="311" y="629"/>
                    </a:lnTo>
                    <a:lnTo>
                      <a:pt x="305" y="629"/>
                    </a:lnTo>
                    <a:lnTo>
                      <a:pt x="299" y="629"/>
                    </a:lnTo>
                    <a:lnTo>
                      <a:pt x="299" y="635"/>
                    </a:lnTo>
                    <a:lnTo>
                      <a:pt x="293" y="635"/>
                    </a:lnTo>
                    <a:lnTo>
                      <a:pt x="293" y="635"/>
                    </a:lnTo>
                    <a:lnTo>
                      <a:pt x="293" y="635"/>
                    </a:lnTo>
                    <a:lnTo>
                      <a:pt x="293" y="635"/>
                    </a:lnTo>
                    <a:lnTo>
                      <a:pt x="257" y="659"/>
                    </a:lnTo>
                    <a:lnTo>
                      <a:pt x="257" y="665"/>
                    </a:lnTo>
                    <a:lnTo>
                      <a:pt x="257" y="665"/>
                    </a:lnTo>
                    <a:lnTo>
                      <a:pt x="257" y="677"/>
                    </a:lnTo>
                    <a:lnTo>
                      <a:pt x="257" y="701"/>
                    </a:lnTo>
                    <a:lnTo>
                      <a:pt x="257" y="719"/>
                    </a:lnTo>
                    <a:lnTo>
                      <a:pt x="257" y="731"/>
                    </a:lnTo>
                    <a:lnTo>
                      <a:pt x="216" y="725"/>
                    </a:lnTo>
                    <a:lnTo>
                      <a:pt x="150" y="797"/>
                    </a:lnTo>
                    <a:lnTo>
                      <a:pt x="150" y="827"/>
                    </a:lnTo>
                    <a:lnTo>
                      <a:pt x="174" y="827"/>
                    </a:lnTo>
                    <a:lnTo>
                      <a:pt x="114" y="845"/>
                    </a:lnTo>
                    <a:lnTo>
                      <a:pt x="108" y="851"/>
                    </a:lnTo>
                    <a:lnTo>
                      <a:pt x="54" y="839"/>
                    </a:lnTo>
                    <a:lnTo>
                      <a:pt x="0" y="857"/>
                    </a:lnTo>
                    <a:lnTo>
                      <a:pt x="0" y="875"/>
                    </a:lnTo>
                    <a:lnTo>
                      <a:pt x="102" y="893"/>
                    </a:lnTo>
                    <a:lnTo>
                      <a:pt x="96" y="893"/>
                    </a:lnTo>
                    <a:lnTo>
                      <a:pt x="156" y="905"/>
                    </a:lnTo>
                    <a:lnTo>
                      <a:pt x="168" y="899"/>
                    </a:lnTo>
                    <a:lnTo>
                      <a:pt x="311" y="923"/>
                    </a:lnTo>
                    <a:lnTo>
                      <a:pt x="365" y="911"/>
                    </a:lnTo>
                    <a:lnTo>
                      <a:pt x="371" y="887"/>
                    </a:lnTo>
                    <a:lnTo>
                      <a:pt x="240" y="869"/>
                    </a:lnTo>
                    <a:lnTo>
                      <a:pt x="240" y="863"/>
                    </a:lnTo>
                    <a:lnTo>
                      <a:pt x="497" y="791"/>
                    </a:lnTo>
                    <a:lnTo>
                      <a:pt x="503" y="809"/>
                    </a:lnTo>
                    <a:lnTo>
                      <a:pt x="640" y="827"/>
                    </a:lnTo>
                    <a:lnTo>
                      <a:pt x="640" y="827"/>
                    </a:lnTo>
                    <a:lnTo>
                      <a:pt x="700" y="725"/>
                    </a:lnTo>
                    <a:lnTo>
                      <a:pt x="700" y="725"/>
                    </a:lnTo>
                    <a:lnTo>
                      <a:pt x="700" y="725"/>
                    </a:lnTo>
                    <a:lnTo>
                      <a:pt x="700" y="725"/>
                    </a:lnTo>
                    <a:lnTo>
                      <a:pt x="700" y="725"/>
                    </a:lnTo>
                    <a:lnTo>
                      <a:pt x="658" y="719"/>
                    </a:lnTo>
                    <a:lnTo>
                      <a:pt x="664" y="653"/>
                    </a:lnTo>
                    <a:lnTo>
                      <a:pt x="664" y="653"/>
                    </a:lnTo>
                    <a:lnTo>
                      <a:pt x="670" y="623"/>
                    </a:lnTo>
                    <a:lnTo>
                      <a:pt x="694" y="611"/>
                    </a:lnTo>
                    <a:lnTo>
                      <a:pt x="694" y="605"/>
                    </a:lnTo>
                    <a:lnTo>
                      <a:pt x="694" y="605"/>
                    </a:lnTo>
                    <a:lnTo>
                      <a:pt x="718" y="587"/>
                    </a:lnTo>
                    <a:lnTo>
                      <a:pt x="748" y="569"/>
                    </a:lnTo>
                    <a:lnTo>
                      <a:pt x="778" y="551"/>
                    </a:lnTo>
                    <a:lnTo>
                      <a:pt x="796" y="533"/>
                    </a:lnTo>
                    <a:lnTo>
                      <a:pt x="819" y="515"/>
                    </a:lnTo>
                    <a:lnTo>
                      <a:pt x="843" y="497"/>
                    </a:lnTo>
                    <a:lnTo>
                      <a:pt x="867" y="467"/>
                    </a:lnTo>
                    <a:lnTo>
                      <a:pt x="879" y="449"/>
                    </a:lnTo>
                    <a:lnTo>
                      <a:pt x="879" y="443"/>
                    </a:lnTo>
                    <a:lnTo>
                      <a:pt x="885" y="443"/>
                    </a:lnTo>
                    <a:lnTo>
                      <a:pt x="891" y="431"/>
                    </a:lnTo>
                    <a:lnTo>
                      <a:pt x="903" y="425"/>
                    </a:lnTo>
                    <a:lnTo>
                      <a:pt x="909" y="414"/>
                    </a:lnTo>
                    <a:lnTo>
                      <a:pt x="909" y="390"/>
                    </a:lnTo>
                    <a:lnTo>
                      <a:pt x="903" y="360"/>
                    </a:lnTo>
                    <a:lnTo>
                      <a:pt x="927" y="348"/>
                    </a:lnTo>
                    <a:lnTo>
                      <a:pt x="951" y="330"/>
                    </a:lnTo>
                    <a:lnTo>
                      <a:pt x="975" y="318"/>
                    </a:lnTo>
                    <a:lnTo>
                      <a:pt x="993" y="300"/>
                    </a:lnTo>
                    <a:lnTo>
                      <a:pt x="999" y="306"/>
                    </a:lnTo>
                    <a:lnTo>
                      <a:pt x="1011" y="306"/>
                    </a:lnTo>
                    <a:lnTo>
                      <a:pt x="1023" y="336"/>
                    </a:lnTo>
                    <a:lnTo>
                      <a:pt x="1023" y="336"/>
                    </a:lnTo>
                    <a:lnTo>
                      <a:pt x="1071" y="449"/>
                    </a:lnTo>
                    <a:lnTo>
                      <a:pt x="1071" y="467"/>
                    </a:lnTo>
                    <a:lnTo>
                      <a:pt x="1077" y="497"/>
                    </a:lnTo>
                    <a:lnTo>
                      <a:pt x="1101" y="563"/>
                    </a:lnTo>
                    <a:lnTo>
                      <a:pt x="1118" y="617"/>
                    </a:lnTo>
                    <a:lnTo>
                      <a:pt x="1124" y="641"/>
                    </a:lnTo>
                    <a:lnTo>
                      <a:pt x="1124" y="653"/>
                    </a:lnTo>
                    <a:lnTo>
                      <a:pt x="1118" y="659"/>
                    </a:lnTo>
                    <a:lnTo>
                      <a:pt x="1112" y="671"/>
                    </a:lnTo>
                    <a:lnTo>
                      <a:pt x="1112" y="689"/>
                    </a:lnTo>
                    <a:lnTo>
                      <a:pt x="1118" y="701"/>
                    </a:lnTo>
                    <a:lnTo>
                      <a:pt x="1124" y="719"/>
                    </a:lnTo>
                    <a:lnTo>
                      <a:pt x="1130" y="737"/>
                    </a:lnTo>
                    <a:lnTo>
                      <a:pt x="1136" y="749"/>
                    </a:lnTo>
                    <a:lnTo>
                      <a:pt x="1148" y="749"/>
                    </a:lnTo>
                    <a:lnTo>
                      <a:pt x="1154" y="743"/>
                    </a:lnTo>
                    <a:lnTo>
                      <a:pt x="1154" y="725"/>
                    </a:lnTo>
                    <a:lnTo>
                      <a:pt x="1148" y="707"/>
                    </a:lnTo>
                    <a:lnTo>
                      <a:pt x="1148" y="701"/>
                    </a:lnTo>
                    <a:lnTo>
                      <a:pt x="1202" y="713"/>
                    </a:lnTo>
                    <a:lnTo>
                      <a:pt x="1208" y="719"/>
                    </a:lnTo>
                    <a:lnTo>
                      <a:pt x="1214" y="737"/>
                    </a:lnTo>
                    <a:lnTo>
                      <a:pt x="1220" y="749"/>
                    </a:lnTo>
                    <a:lnTo>
                      <a:pt x="1232" y="755"/>
                    </a:lnTo>
                    <a:lnTo>
                      <a:pt x="1238" y="749"/>
                    </a:lnTo>
                    <a:lnTo>
                      <a:pt x="1232" y="737"/>
                    </a:lnTo>
                    <a:lnTo>
                      <a:pt x="1238" y="749"/>
                    </a:lnTo>
                    <a:lnTo>
                      <a:pt x="1244" y="755"/>
                    </a:lnTo>
                    <a:lnTo>
                      <a:pt x="1250" y="749"/>
                    </a:lnTo>
                    <a:lnTo>
                      <a:pt x="1250" y="743"/>
                    </a:lnTo>
                    <a:lnTo>
                      <a:pt x="1250" y="731"/>
                    </a:lnTo>
                    <a:lnTo>
                      <a:pt x="1244" y="719"/>
                    </a:lnTo>
                    <a:lnTo>
                      <a:pt x="1244" y="713"/>
                    </a:lnTo>
                    <a:lnTo>
                      <a:pt x="1244" y="713"/>
                    </a:lnTo>
                    <a:close/>
                    <a:moveTo>
                      <a:pt x="694" y="264"/>
                    </a:moveTo>
                    <a:lnTo>
                      <a:pt x="700" y="276"/>
                    </a:lnTo>
                    <a:lnTo>
                      <a:pt x="712" y="288"/>
                    </a:lnTo>
                    <a:lnTo>
                      <a:pt x="742" y="330"/>
                    </a:lnTo>
                    <a:lnTo>
                      <a:pt x="778" y="360"/>
                    </a:lnTo>
                    <a:lnTo>
                      <a:pt x="784" y="372"/>
                    </a:lnTo>
                    <a:lnTo>
                      <a:pt x="790" y="378"/>
                    </a:lnTo>
                    <a:lnTo>
                      <a:pt x="796" y="384"/>
                    </a:lnTo>
                    <a:lnTo>
                      <a:pt x="796" y="384"/>
                    </a:lnTo>
                    <a:lnTo>
                      <a:pt x="790" y="431"/>
                    </a:lnTo>
                    <a:lnTo>
                      <a:pt x="766" y="443"/>
                    </a:lnTo>
                    <a:lnTo>
                      <a:pt x="748" y="461"/>
                    </a:lnTo>
                    <a:lnTo>
                      <a:pt x="724" y="485"/>
                    </a:lnTo>
                    <a:lnTo>
                      <a:pt x="712" y="503"/>
                    </a:lnTo>
                    <a:lnTo>
                      <a:pt x="712" y="509"/>
                    </a:lnTo>
                    <a:lnTo>
                      <a:pt x="706" y="515"/>
                    </a:lnTo>
                    <a:lnTo>
                      <a:pt x="688" y="533"/>
                    </a:lnTo>
                    <a:lnTo>
                      <a:pt x="670" y="551"/>
                    </a:lnTo>
                    <a:lnTo>
                      <a:pt x="658" y="563"/>
                    </a:lnTo>
                    <a:lnTo>
                      <a:pt x="658" y="569"/>
                    </a:lnTo>
                    <a:lnTo>
                      <a:pt x="658" y="569"/>
                    </a:lnTo>
                    <a:lnTo>
                      <a:pt x="658" y="569"/>
                    </a:lnTo>
                    <a:lnTo>
                      <a:pt x="652" y="569"/>
                    </a:lnTo>
                    <a:lnTo>
                      <a:pt x="652" y="575"/>
                    </a:lnTo>
                    <a:lnTo>
                      <a:pt x="640" y="581"/>
                    </a:lnTo>
                    <a:lnTo>
                      <a:pt x="616" y="593"/>
                    </a:lnTo>
                    <a:lnTo>
                      <a:pt x="604" y="599"/>
                    </a:lnTo>
                    <a:lnTo>
                      <a:pt x="592" y="605"/>
                    </a:lnTo>
                    <a:lnTo>
                      <a:pt x="592" y="605"/>
                    </a:lnTo>
                    <a:lnTo>
                      <a:pt x="586" y="611"/>
                    </a:lnTo>
                    <a:lnTo>
                      <a:pt x="574" y="617"/>
                    </a:lnTo>
                    <a:lnTo>
                      <a:pt x="562" y="629"/>
                    </a:lnTo>
                    <a:lnTo>
                      <a:pt x="550" y="635"/>
                    </a:lnTo>
                    <a:lnTo>
                      <a:pt x="550" y="653"/>
                    </a:lnTo>
                    <a:lnTo>
                      <a:pt x="556" y="677"/>
                    </a:lnTo>
                    <a:lnTo>
                      <a:pt x="562" y="707"/>
                    </a:lnTo>
                    <a:lnTo>
                      <a:pt x="538" y="737"/>
                    </a:lnTo>
                    <a:lnTo>
                      <a:pt x="377" y="785"/>
                    </a:lnTo>
                    <a:lnTo>
                      <a:pt x="365" y="761"/>
                    </a:lnTo>
                    <a:lnTo>
                      <a:pt x="359" y="755"/>
                    </a:lnTo>
                    <a:lnTo>
                      <a:pt x="353" y="755"/>
                    </a:lnTo>
                    <a:lnTo>
                      <a:pt x="359" y="683"/>
                    </a:lnTo>
                    <a:lnTo>
                      <a:pt x="365" y="671"/>
                    </a:lnTo>
                    <a:lnTo>
                      <a:pt x="371" y="665"/>
                    </a:lnTo>
                    <a:lnTo>
                      <a:pt x="389" y="641"/>
                    </a:lnTo>
                    <a:lnTo>
                      <a:pt x="389" y="641"/>
                    </a:lnTo>
                    <a:lnTo>
                      <a:pt x="413" y="629"/>
                    </a:lnTo>
                    <a:lnTo>
                      <a:pt x="431" y="611"/>
                    </a:lnTo>
                    <a:lnTo>
                      <a:pt x="419" y="623"/>
                    </a:lnTo>
                    <a:lnTo>
                      <a:pt x="419" y="629"/>
                    </a:lnTo>
                    <a:lnTo>
                      <a:pt x="425" y="647"/>
                    </a:lnTo>
                    <a:lnTo>
                      <a:pt x="425" y="659"/>
                    </a:lnTo>
                    <a:lnTo>
                      <a:pt x="431" y="665"/>
                    </a:lnTo>
                    <a:lnTo>
                      <a:pt x="437" y="659"/>
                    </a:lnTo>
                    <a:lnTo>
                      <a:pt x="443" y="635"/>
                    </a:lnTo>
                    <a:lnTo>
                      <a:pt x="443" y="617"/>
                    </a:lnTo>
                    <a:lnTo>
                      <a:pt x="443" y="605"/>
                    </a:lnTo>
                    <a:lnTo>
                      <a:pt x="491" y="575"/>
                    </a:lnTo>
                    <a:lnTo>
                      <a:pt x="527" y="545"/>
                    </a:lnTo>
                    <a:lnTo>
                      <a:pt x="550" y="527"/>
                    </a:lnTo>
                    <a:lnTo>
                      <a:pt x="568" y="515"/>
                    </a:lnTo>
                    <a:lnTo>
                      <a:pt x="586" y="503"/>
                    </a:lnTo>
                    <a:lnTo>
                      <a:pt x="598" y="497"/>
                    </a:lnTo>
                    <a:lnTo>
                      <a:pt x="610" y="485"/>
                    </a:lnTo>
                    <a:lnTo>
                      <a:pt x="616" y="479"/>
                    </a:lnTo>
                    <a:lnTo>
                      <a:pt x="616" y="473"/>
                    </a:lnTo>
                    <a:lnTo>
                      <a:pt x="628" y="455"/>
                    </a:lnTo>
                    <a:lnTo>
                      <a:pt x="634" y="431"/>
                    </a:lnTo>
                    <a:lnTo>
                      <a:pt x="640" y="408"/>
                    </a:lnTo>
                    <a:lnTo>
                      <a:pt x="640" y="402"/>
                    </a:lnTo>
                    <a:lnTo>
                      <a:pt x="640" y="396"/>
                    </a:lnTo>
                    <a:lnTo>
                      <a:pt x="628" y="396"/>
                    </a:lnTo>
                    <a:lnTo>
                      <a:pt x="634" y="396"/>
                    </a:lnTo>
                    <a:lnTo>
                      <a:pt x="634" y="396"/>
                    </a:lnTo>
                    <a:lnTo>
                      <a:pt x="634" y="390"/>
                    </a:lnTo>
                    <a:lnTo>
                      <a:pt x="640" y="378"/>
                    </a:lnTo>
                    <a:lnTo>
                      <a:pt x="652" y="336"/>
                    </a:lnTo>
                    <a:lnTo>
                      <a:pt x="664" y="300"/>
                    </a:lnTo>
                    <a:lnTo>
                      <a:pt x="664" y="282"/>
                    </a:lnTo>
                    <a:lnTo>
                      <a:pt x="670" y="276"/>
                    </a:lnTo>
                    <a:lnTo>
                      <a:pt x="664" y="270"/>
                    </a:lnTo>
                    <a:lnTo>
                      <a:pt x="658" y="258"/>
                    </a:lnTo>
                    <a:lnTo>
                      <a:pt x="646" y="246"/>
                    </a:lnTo>
                    <a:lnTo>
                      <a:pt x="640" y="240"/>
                    </a:lnTo>
                    <a:lnTo>
                      <a:pt x="676" y="258"/>
                    </a:lnTo>
                    <a:lnTo>
                      <a:pt x="682" y="192"/>
                    </a:lnTo>
                    <a:lnTo>
                      <a:pt x="682" y="198"/>
                    </a:lnTo>
                    <a:lnTo>
                      <a:pt x="682" y="222"/>
                    </a:lnTo>
                    <a:lnTo>
                      <a:pt x="688" y="246"/>
                    </a:lnTo>
                    <a:lnTo>
                      <a:pt x="694" y="264"/>
                    </a:lnTo>
                    <a:lnTo>
                      <a:pt x="694" y="264"/>
                    </a:lnTo>
                    <a:close/>
                    <a:moveTo>
                      <a:pt x="532" y="455"/>
                    </a:moveTo>
                    <a:lnTo>
                      <a:pt x="527" y="461"/>
                    </a:lnTo>
                    <a:lnTo>
                      <a:pt x="532" y="449"/>
                    </a:lnTo>
                    <a:lnTo>
                      <a:pt x="532" y="455"/>
                    </a:lnTo>
                    <a:lnTo>
                      <a:pt x="532" y="455"/>
                    </a:lnTo>
                    <a:close/>
                    <a:moveTo>
                      <a:pt x="634" y="803"/>
                    </a:moveTo>
                    <a:lnTo>
                      <a:pt x="634" y="803"/>
                    </a:lnTo>
                    <a:lnTo>
                      <a:pt x="634" y="803"/>
                    </a:lnTo>
                    <a:lnTo>
                      <a:pt x="634" y="803"/>
                    </a:lnTo>
                    <a:lnTo>
                      <a:pt x="634" y="803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34163" name="Freeform 19"/>
              <p:cNvSpPr>
                <a:spLocks/>
              </p:cNvSpPr>
              <p:nvPr/>
            </p:nvSpPr>
            <p:spPr bwMode="hidden">
              <a:xfrm>
                <a:off x="684" y="2709"/>
                <a:ext cx="47" cy="78"/>
              </a:xfrm>
              <a:custGeom>
                <a:avLst/>
                <a:gdLst/>
                <a:ahLst/>
                <a:cxnLst>
                  <a:cxn ang="0">
                    <a:pos x="12" y="72"/>
                  </a:cxn>
                  <a:cxn ang="0">
                    <a:pos x="18" y="60"/>
                  </a:cxn>
                  <a:cxn ang="0">
                    <a:pos x="24" y="54"/>
                  </a:cxn>
                  <a:cxn ang="0">
                    <a:pos x="47" y="0"/>
                  </a:cxn>
                  <a:cxn ang="0">
                    <a:pos x="0" y="78"/>
                  </a:cxn>
                  <a:cxn ang="0">
                    <a:pos x="12" y="72"/>
                  </a:cxn>
                  <a:cxn ang="0">
                    <a:pos x="12" y="72"/>
                  </a:cxn>
                </a:cxnLst>
                <a:rect l="0" t="0" r="r" b="b"/>
                <a:pathLst>
                  <a:path w="47" h="78">
                    <a:moveTo>
                      <a:pt x="12" y="72"/>
                    </a:moveTo>
                    <a:lnTo>
                      <a:pt x="18" y="60"/>
                    </a:lnTo>
                    <a:lnTo>
                      <a:pt x="24" y="54"/>
                    </a:lnTo>
                    <a:lnTo>
                      <a:pt x="47" y="0"/>
                    </a:lnTo>
                    <a:lnTo>
                      <a:pt x="0" y="78"/>
                    </a:lnTo>
                    <a:lnTo>
                      <a:pt x="12" y="72"/>
                    </a:lnTo>
                    <a:lnTo>
                      <a:pt x="12" y="7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34164" name="Freeform 20"/>
              <p:cNvSpPr>
                <a:spLocks/>
              </p:cNvSpPr>
              <p:nvPr/>
            </p:nvSpPr>
            <p:spPr bwMode="hidden">
              <a:xfrm>
                <a:off x="1284" y="2572"/>
                <a:ext cx="149" cy="419"/>
              </a:xfrm>
              <a:custGeom>
                <a:avLst/>
                <a:gdLst/>
                <a:ahLst/>
                <a:cxnLst>
                  <a:cxn ang="0">
                    <a:pos x="29" y="96"/>
                  </a:cxn>
                  <a:cxn ang="0">
                    <a:pos x="41" y="126"/>
                  </a:cxn>
                  <a:cxn ang="0">
                    <a:pos x="29" y="161"/>
                  </a:cxn>
                  <a:cxn ang="0">
                    <a:pos x="47" y="149"/>
                  </a:cxn>
                  <a:cxn ang="0">
                    <a:pos x="53" y="347"/>
                  </a:cxn>
                  <a:cxn ang="0">
                    <a:pos x="65" y="371"/>
                  </a:cxn>
                  <a:cxn ang="0">
                    <a:pos x="65" y="377"/>
                  </a:cxn>
                  <a:cxn ang="0">
                    <a:pos x="65" y="389"/>
                  </a:cxn>
                  <a:cxn ang="0">
                    <a:pos x="77" y="395"/>
                  </a:cxn>
                  <a:cxn ang="0">
                    <a:pos x="101" y="407"/>
                  </a:cxn>
                  <a:cxn ang="0">
                    <a:pos x="125" y="413"/>
                  </a:cxn>
                  <a:cxn ang="0">
                    <a:pos x="149" y="419"/>
                  </a:cxn>
                  <a:cxn ang="0">
                    <a:pos x="125" y="395"/>
                  </a:cxn>
                  <a:cxn ang="0">
                    <a:pos x="77" y="365"/>
                  </a:cxn>
                  <a:cxn ang="0">
                    <a:pos x="77" y="365"/>
                  </a:cxn>
                  <a:cxn ang="0">
                    <a:pos x="77" y="353"/>
                  </a:cxn>
                  <a:cxn ang="0">
                    <a:pos x="83" y="329"/>
                  </a:cxn>
                  <a:cxn ang="0">
                    <a:pos x="83" y="293"/>
                  </a:cxn>
                  <a:cxn ang="0">
                    <a:pos x="83" y="257"/>
                  </a:cxn>
                  <a:cxn ang="0">
                    <a:pos x="83" y="221"/>
                  </a:cxn>
                  <a:cxn ang="0">
                    <a:pos x="77" y="185"/>
                  </a:cxn>
                  <a:cxn ang="0">
                    <a:pos x="65" y="155"/>
                  </a:cxn>
                  <a:cxn ang="0">
                    <a:pos x="59" y="143"/>
                  </a:cxn>
                  <a:cxn ang="0">
                    <a:pos x="53" y="137"/>
                  </a:cxn>
                  <a:cxn ang="0">
                    <a:pos x="53" y="120"/>
                  </a:cxn>
                  <a:cxn ang="0">
                    <a:pos x="53" y="108"/>
                  </a:cxn>
                  <a:cxn ang="0">
                    <a:pos x="47" y="90"/>
                  </a:cxn>
                  <a:cxn ang="0">
                    <a:pos x="35" y="54"/>
                  </a:cxn>
                  <a:cxn ang="0">
                    <a:pos x="23" y="18"/>
                  </a:cxn>
                  <a:cxn ang="0">
                    <a:pos x="17" y="6"/>
                  </a:cxn>
                  <a:cxn ang="0">
                    <a:pos x="17" y="0"/>
                  </a:cxn>
                  <a:cxn ang="0">
                    <a:pos x="0" y="6"/>
                  </a:cxn>
                  <a:cxn ang="0">
                    <a:pos x="6" y="114"/>
                  </a:cxn>
                  <a:cxn ang="0">
                    <a:pos x="29" y="96"/>
                  </a:cxn>
                  <a:cxn ang="0">
                    <a:pos x="29" y="96"/>
                  </a:cxn>
                </a:cxnLst>
                <a:rect l="0" t="0" r="r" b="b"/>
                <a:pathLst>
                  <a:path w="149" h="419">
                    <a:moveTo>
                      <a:pt x="29" y="96"/>
                    </a:moveTo>
                    <a:lnTo>
                      <a:pt x="41" y="126"/>
                    </a:lnTo>
                    <a:lnTo>
                      <a:pt x="29" y="161"/>
                    </a:lnTo>
                    <a:lnTo>
                      <a:pt x="47" y="149"/>
                    </a:lnTo>
                    <a:lnTo>
                      <a:pt x="53" y="347"/>
                    </a:lnTo>
                    <a:lnTo>
                      <a:pt x="65" y="371"/>
                    </a:lnTo>
                    <a:lnTo>
                      <a:pt x="65" y="377"/>
                    </a:lnTo>
                    <a:lnTo>
                      <a:pt x="65" y="389"/>
                    </a:lnTo>
                    <a:lnTo>
                      <a:pt x="77" y="395"/>
                    </a:lnTo>
                    <a:lnTo>
                      <a:pt x="101" y="407"/>
                    </a:lnTo>
                    <a:lnTo>
                      <a:pt x="125" y="413"/>
                    </a:lnTo>
                    <a:lnTo>
                      <a:pt x="149" y="419"/>
                    </a:lnTo>
                    <a:lnTo>
                      <a:pt x="125" y="395"/>
                    </a:lnTo>
                    <a:lnTo>
                      <a:pt x="77" y="365"/>
                    </a:lnTo>
                    <a:lnTo>
                      <a:pt x="77" y="365"/>
                    </a:lnTo>
                    <a:lnTo>
                      <a:pt x="77" y="353"/>
                    </a:lnTo>
                    <a:lnTo>
                      <a:pt x="83" y="329"/>
                    </a:lnTo>
                    <a:lnTo>
                      <a:pt x="83" y="293"/>
                    </a:lnTo>
                    <a:lnTo>
                      <a:pt x="83" y="257"/>
                    </a:lnTo>
                    <a:lnTo>
                      <a:pt x="83" y="221"/>
                    </a:lnTo>
                    <a:lnTo>
                      <a:pt x="77" y="185"/>
                    </a:lnTo>
                    <a:lnTo>
                      <a:pt x="65" y="155"/>
                    </a:lnTo>
                    <a:lnTo>
                      <a:pt x="59" y="143"/>
                    </a:lnTo>
                    <a:lnTo>
                      <a:pt x="53" y="137"/>
                    </a:lnTo>
                    <a:lnTo>
                      <a:pt x="53" y="120"/>
                    </a:lnTo>
                    <a:lnTo>
                      <a:pt x="53" y="108"/>
                    </a:lnTo>
                    <a:lnTo>
                      <a:pt x="47" y="90"/>
                    </a:lnTo>
                    <a:lnTo>
                      <a:pt x="35" y="54"/>
                    </a:lnTo>
                    <a:lnTo>
                      <a:pt x="23" y="18"/>
                    </a:lnTo>
                    <a:lnTo>
                      <a:pt x="17" y="6"/>
                    </a:lnTo>
                    <a:lnTo>
                      <a:pt x="17" y="0"/>
                    </a:lnTo>
                    <a:lnTo>
                      <a:pt x="0" y="6"/>
                    </a:lnTo>
                    <a:lnTo>
                      <a:pt x="6" y="114"/>
                    </a:lnTo>
                    <a:lnTo>
                      <a:pt x="29" y="96"/>
                    </a:lnTo>
                    <a:lnTo>
                      <a:pt x="29" y="9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34165" name="Freeform 21"/>
              <p:cNvSpPr>
                <a:spLocks/>
              </p:cNvSpPr>
              <p:nvPr/>
            </p:nvSpPr>
            <p:spPr bwMode="hidden">
              <a:xfrm>
                <a:off x="1140" y="2434"/>
                <a:ext cx="167" cy="138"/>
              </a:xfrm>
              <a:custGeom>
                <a:avLst/>
                <a:gdLst/>
                <a:ahLst/>
                <a:cxnLst>
                  <a:cxn ang="0">
                    <a:pos x="102" y="18"/>
                  </a:cxn>
                  <a:cxn ang="0">
                    <a:pos x="96" y="12"/>
                  </a:cxn>
                  <a:cxn ang="0">
                    <a:pos x="90" y="0"/>
                  </a:cxn>
                  <a:cxn ang="0">
                    <a:pos x="78" y="0"/>
                  </a:cxn>
                  <a:cxn ang="0">
                    <a:pos x="66" y="0"/>
                  </a:cxn>
                  <a:cxn ang="0">
                    <a:pos x="60" y="0"/>
                  </a:cxn>
                  <a:cxn ang="0">
                    <a:pos x="48" y="6"/>
                  </a:cxn>
                  <a:cxn ang="0">
                    <a:pos x="36" y="12"/>
                  </a:cxn>
                  <a:cxn ang="0">
                    <a:pos x="30" y="12"/>
                  </a:cxn>
                  <a:cxn ang="0">
                    <a:pos x="24" y="24"/>
                  </a:cxn>
                  <a:cxn ang="0">
                    <a:pos x="18" y="42"/>
                  </a:cxn>
                  <a:cxn ang="0">
                    <a:pos x="6" y="66"/>
                  </a:cxn>
                  <a:cxn ang="0">
                    <a:pos x="0" y="72"/>
                  </a:cxn>
                  <a:cxn ang="0">
                    <a:pos x="42" y="30"/>
                  </a:cxn>
                  <a:cxn ang="0">
                    <a:pos x="30" y="66"/>
                  </a:cxn>
                  <a:cxn ang="0">
                    <a:pos x="96" y="36"/>
                  </a:cxn>
                  <a:cxn ang="0">
                    <a:pos x="120" y="78"/>
                  </a:cxn>
                  <a:cxn ang="0">
                    <a:pos x="120" y="54"/>
                  </a:cxn>
                  <a:cxn ang="0">
                    <a:pos x="167" y="138"/>
                  </a:cxn>
                  <a:cxn ang="0">
                    <a:pos x="167" y="120"/>
                  </a:cxn>
                  <a:cxn ang="0">
                    <a:pos x="161" y="102"/>
                  </a:cxn>
                  <a:cxn ang="0">
                    <a:pos x="138" y="60"/>
                  </a:cxn>
                  <a:cxn ang="0">
                    <a:pos x="114" y="30"/>
                  </a:cxn>
                  <a:cxn ang="0">
                    <a:pos x="108" y="24"/>
                  </a:cxn>
                  <a:cxn ang="0">
                    <a:pos x="102" y="18"/>
                  </a:cxn>
                  <a:cxn ang="0">
                    <a:pos x="102" y="18"/>
                  </a:cxn>
                </a:cxnLst>
                <a:rect l="0" t="0" r="r" b="b"/>
                <a:pathLst>
                  <a:path w="167" h="138">
                    <a:moveTo>
                      <a:pt x="102" y="18"/>
                    </a:moveTo>
                    <a:lnTo>
                      <a:pt x="96" y="12"/>
                    </a:lnTo>
                    <a:lnTo>
                      <a:pt x="90" y="0"/>
                    </a:lnTo>
                    <a:lnTo>
                      <a:pt x="78" y="0"/>
                    </a:lnTo>
                    <a:lnTo>
                      <a:pt x="66" y="0"/>
                    </a:lnTo>
                    <a:lnTo>
                      <a:pt x="60" y="0"/>
                    </a:lnTo>
                    <a:lnTo>
                      <a:pt x="48" y="6"/>
                    </a:lnTo>
                    <a:lnTo>
                      <a:pt x="36" y="12"/>
                    </a:lnTo>
                    <a:lnTo>
                      <a:pt x="30" y="12"/>
                    </a:lnTo>
                    <a:lnTo>
                      <a:pt x="24" y="24"/>
                    </a:lnTo>
                    <a:lnTo>
                      <a:pt x="18" y="42"/>
                    </a:lnTo>
                    <a:lnTo>
                      <a:pt x="6" y="66"/>
                    </a:lnTo>
                    <a:lnTo>
                      <a:pt x="0" y="72"/>
                    </a:lnTo>
                    <a:lnTo>
                      <a:pt x="42" y="30"/>
                    </a:lnTo>
                    <a:lnTo>
                      <a:pt x="30" y="66"/>
                    </a:lnTo>
                    <a:lnTo>
                      <a:pt x="96" y="36"/>
                    </a:lnTo>
                    <a:lnTo>
                      <a:pt x="120" y="78"/>
                    </a:lnTo>
                    <a:lnTo>
                      <a:pt x="120" y="54"/>
                    </a:lnTo>
                    <a:lnTo>
                      <a:pt x="167" y="138"/>
                    </a:lnTo>
                    <a:lnTo>
                      <a:pt x="167" y="120"/>
                    </a:lnTo>
                    <a:lnTo>
                      <a:pt x="161" y="102"/>
                    </a:lnTo>
                    <a:lnTo>
                      <a:pt x="138" y="60"/>
                    </a:lnTo>
                    <a:lnTo>
                      <a:pt x="114" y="30"/>
                    </a:lnTo>
                    <a:lnTo>
                      <a:pt x="108" y="24"/>
                    </a:lnTo>
                    <a:lnTo>
                      <a:pt x="102" y="18"/>
                    </a:lnTo>
                    <a:lnTo>
                      <a:pt x="102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34166" name="Freeform 22"/>
              <p:cNvSpPr>
                <a:spLocks/>
              </p:cNvSpPr>
              <p:nvPr/>
            </p:nvSpPr>
            <p:spPr bwMode="hidden">
              <a:xfrm>
                <a:off x="948" y="2314"/>
                <a:ext cx="113" cy="11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6" y="0"/>
                  </a:cxn>
                  <a:cxn ang="0">
                    <a:pos x="24" y="6"/>
                  </a:cxn>
                  <a:cxn ang="0">
                    <a:pos x="48" y="18"/>
                  </a:cxn>
                  <a:cxn ang="0">
                    <a:pos x="71" y="36"/>
                  </a:cxn>
                  <a:cxn ang="0">
                    <a:pos x="83" y="48"/>
                  </a:cxn>
                  <a:cxn ang="0">
                    <a:pos x="95" y="66"/>
                  </a:cxn>
                  <a:cxn ang="0">
                    <a:pos x="107" y="90"/>
                  </a:cxn>
                  <a:cxn ang="0">
                    <a:pos x="113" y="114"/>
                  </a:cxn>
                  <a:cxn ang="0">
                    <a:pos x="83" y="66"/>
                  </a:cxn>
                  <a:cxn ang="0">
                    <a:pos x="60" y="78"/>
                  </a:cxn>
                  <a:cxn ang="0">
                    <a:pos x="71" y="54"/>
                  </a:cxn>
                  <a:cxn ang="0">
                    <a:pos x="12" y="78"/>
                  </a:cxn>
                  <a:cxn ang="0">
                    <a:pos x="60" y="48"/>
                  </a:cxn>
                  <a:cxn ang="0">
                    <a:pos x="60" y="42"/>
                  </a:cxn>
                  <a:cxn ang="0">
                    <a:pos x="54" y="30"/>
                  </a:cxn>
                  <a:cxn ang="0">
                    <a:pos x="36" y="18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113" h="114">
                    <a:moveTo>
                      <a:pt x="0" y="0"/>
                    </a:moveTo>
                    <a:lnTo>
                      <a:pt x="6" y="0"/>
                    </a:lnTo>
                    <a:lnTo>
                      <a:pt x="24" y="6"/>
                    </a:lnTo>
                    <a:lnTo>
                      <a:pt x="48" y="18"/>
                    </a:lnTo>
                    <a:lnTo>
                      <a:pt x="71" y="36"/>
                    </a:lnTo>
                    <a:lnTo>
                      <a:pt x="83" y="48"/>
                    </a:lnTo>
                    <a:lnTo>
                      <a:pt x="95" y="66"/>
                    </a:lnTo>
                    <a:lnTo>
                      <a:pt x="107" y="90"/>
                    </a:lnTo>
                    <a:lnTo>
                      <a:pt x="113" y="114"/>
                    </a:lnTo>
                    <a:lnTo>
                      <a:pt x="83" y="66"/>
                    </a:lnTo>
                    <a:lnTo>
                      <a:pt x="60" y="78"/>
                    </a:lnTo>
                    <a:lnTo>
                      <a:pt x="71" y="54"/>
                    </a:lnTo>
                    <a:lnTo>
                      <a:pt x="12" y="78"/>
                    </a:lnTo>
                    <a:lnTo>
                      <a:pt x="60" y="48"/>
                    </a:lnTo>
                    <a:lnTo>
                      <a:pt x="60" y="42"/>
                    </a:lnTo>
                    <a:lnTo>
                      <a:pt x="54" y="30"/>
                    </a:lnTo>
                    <a:lnTo>
                      <a:pt x="36" y="18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34167" name="Freeform 23"/>
              <p:cNvSpPr>
                <a:spLocks/>
              </p:cNvSpPr>
              <p:nvPr/>
            </p:nvSpPr>
            <p:spPr bwMode="hidden">
              <a:xfrm>
                <a:off x="1122" y="2578"/>
                <a:ext cx="66" cy="60"/>
              </a:xfrm>
              <a:custGeom>
                <a:avLst/>
                <a:gdLst/>
                <a:ahLst/>
                <a:cxnLst>
                  <a:cxn ang="0">
                    <a:pos x="54" y="0"/>
                  </a:cxn>
                  <a:cxn ang="0">
                    <a:pos x="42" y="18"/>
                  </a:cxn>
                  <a:cxn ang="0">
                    <a:pos x="36" y="6"/>
                  </a:cxn>
                  <a:cxn ang="0">
                    <a:pos x="24" y="30"/>
                  </a:cxn>
                  <a:cxn ang="0">
                    <a:pos x="18" y="36"/>
                  </a:cxn>
                  <a:cxn ang="0">
                    <a:pos x="6" y="48"/>
                  </a:cxn>
                  <a:cxn ang="0">
                    <a:pos x="0" y="60"/>
                  </a:cxn>
                  <a:cxn ang="0">
                    <a:pos x="12" y="54"/>
                  </a:cxn>
                  <a:cxn ang="0">
                    <a:pos x="30" y="36"/>
                  </a:cxn>
                  <a:cxn ang="0">
                    <a:pos x="54" y="18"/>
                  </a:cxn>
                  <a:cxn ang="0">
                    <a:pos x="66" y="6"/>
                  </a:cxn>
                  <a:cxn ang="0">
                    <a:pos x="54" y="0"/>
                  </a:cxn>
                  <a:cxn ang="0">
                    <a:pos x="54" y="0"/>
                  </a:cxn>
                </a:cxnLst>
                <a:rect l="0" t="0" r="r" b="b"/>
                <a:pathLst>
                  <a:path w="66" h="60">
                    <a:moveTo>
                      <a:pt x="54" y="0"/>
                    </a:moveTo>
                    <a:lnTo>
                      <a:pt x="42" y="18"/>
                    </a:lnTo>
                    <a:lnTo>
                      <a:pt x="36" y="6"/>
                    </a:lnTo>
                    <a:lnTo>
                      <a:pt x="24" y="30"/>
                    </a:lnTo>
                    <a:lnTo>
                      <a:pt x="18" y="36"/>
                    </a:lnTo>
                    <a:lnTo>
                      <a:pt x="6" y="48"/>
                    </a:lnTo>
                    <a:lnTo>
                      <a:pt x="0" y="60"/>
                    </a:lnTo>
                    <a:lnTo>
                      <a:pt x="12" y="54"/>
                    </a:lnTo>
                    <a:lnTo>
                      <a:pt x="30" y="36"/>
                    </a:lnTo>
                    <a:lnTo>
                      <a:pt x="54" y="18"/>
                    </a:lnTo>
                    <a:lnTo>
                      <a:pt x="66" y="6"/>
                    </a:lnTo>
                    <a:lnTo>
                      <a:pt x="54" y="0"/>
                    </a:lnTo>
                    <a:lnTo>
                      <a:pt x="5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34168" name="Freeform 24"/>
              <p:cNvSpPr>
                <a:spLocks/>
              </p:cNvSpPr>
              <p:nvPr/>
            </p:nvSpPr>
            <p:spPr bwMode="hidden">
              <a:xfrm>
                <a:off x="942" y="2674"/>
                <a:ext cx="161" cy="179"/>
              </a:xfrm>
              <a:custGeom>
                <a:avLst/>
                <a:gdLst/>
                <a:ahLst/>
                <a:cxnLst>
                  <a:cxn ang="0">
                    <a:pos x="131" y="53"/>
                  </a:cxn>
                  <a:cxn ang="0">
                    <a:pos x="137" y="53"/>
                  </a:cxn>
                  <a:cxn ang="0">
                    <a:pos x="143" y="41"/>
                  </a:cxn>
                  <a:cxn ang="0">
                    <a:pos x="155" y="35"/>
                  </a:cxn>
                  <a:cxn ang="0">
                    <a:pos x="161" y="24"/>
                  </a:cxn>
                  <a:cxn ang="0">
                    <a:pos x="161" y="12"/>
                  </a:cxn>
                  <a:cxn ang="0">
                    <a:pos x="161" y="0"/>
                  </a:cxn>
                  <a:cxn ang="0">
                    <a:pos x="149" y="24"/>
                  </a:cxn>
                  <a:cxn ang="0">
                    <a:pos x="143" y="35"/>
                  </a:cxn>
                  <a:cxn ang="0">
                    <a:pos x="131" y="35"/>
                  </a:cxn>
                  <a:cxn ang="0">
                    <a:pos x="119" y="41"/>
                  </a:cxn>
                  <a:cxn ang="0">
                    <a:pos x="125" y="53"/>
                  </a:cxn>
                  <a:cxn ang="0">
                    <a:pos x="95" y="95"/>
                  </a:cxn>
                  <a:cxn ang="0">
                    <a:pos x="0" y="137"/>
                  </a:cxn>
                  <a:cxn ang="0">
                    <a:pos x="60" y="119"/>
                  </a:cxn>
                  <a:cxn ang="0">
                    <a:pos x="54" y="125"/>
                  </a:cxn>
                  <a:cxn ang="0">
                    <a:pos x="48" y="131"/>
                  </a:cxn>
                  <a:cxn ang="0">
                    <a:pos x="24" y="155"/>
                  </a:cxn>
                  <a:cxn ang="0">
                    <a:pos x="12" y="167"/>
                  </a:cxn>
                  <a:cxn ang="0">
                    <a:pos x="0" y="173"/>
                  </a:cxn>
                  <a:cxn ang="0">
                    <a:pos x="0" y="179"/>
                  </a:cxn>
                  <a:cxn ang="0">
                    <a:pos x="6" y="173"/>
                  </a:cxn>
                  <a:cxn ang="0">
                    <a:pos x="30" y="155"/>
                  </a:cxn>
                  <a:cxn ang="0">
                    <a:pos x="48" y="143"/>
                  </a:cxn>
                  <a:cxn ang="0">
                    <a:pos x="71" y="125"/>
                  </a:cxn>
                  <a:cxn ang="0">
                    <a:pos x="95" y="107"/>
                  </a:cxn>
                  <a:cxn ang="0">
                    <a:pos x="119" y="77"/>
                  </a:cxn>
                  <a:cxn ang="0">
                    <a:pos x="131" y="59"/>
                  </a:cxn>
                  <a:cxn ang="0">
                    <a:pos x="131" y="53"/>
                  </a:cxn>
                  <a:cxn ang="0">
                    <a:pos x="131" y="53"/>
                  </a:cxn>
                </a:cxnLst>
                <a:rect l="0" t="0" r="r" b="b"/>
                <a:pathLst>
                  <a:path w="161" h="179">
                    <a:moveTo>
                      <a:pt x="131" y="53"/>
                    </a:moveTo>
                    <a:lnTo>
                      <a:pt x="137" y="53"/>
                    </a:lnTo>
                    <a:lnTo>
                      <a:pt x="143" y="41"/>
                    </a:lnTo>
                    <a:lnTo>
                      <a:pt x="155" y="35"/>
                    </a:lnTo>
                    <a:lnTo>
                      <a:pt x="161" y="24"/>
                    </a:lnTo>
                    <a:lnTo>
                      <a:pt x="161" y="12"/>
                    </a:lnTo>
                    <a:lnTo>
                      <a:pt x="161" y="0"/>
                    </a:lnTo>
                    <a:lnTo>
                      <a:pt x="149" y="24"/>
                    </a:lnTo>
                    <a:lnTo>
                      <a:pt x="143" y="35"/>
                    </a:lnTo>
                    <a:lnTo>
                      <a:pt x="131" y="35"/>
                    </a:lnTo>
                    <a:lnTo>
                      <a:pt x="119" y="41"/>
                    </a:lnTo>
                    <a:lnTo>
                      <a:pt x="125" y="53"/>
                    </a:lnTo>
                    <a:lnTo>
                      <a:pt x="95" y="95"/>
                    </a:lnTo>
                    <a:lnTo>
                      <a:pt x="0" y="137"/>
                    </a:lnTo>
                    <a:lnTo>
                      <a:pt x="60" y="119"/>
                    </a:lnTo>
                    <a:lnTo>
                      <a:pt x="54" y="125"/>
                    </a:lnTo>
                    <a:lnTo>
                      <a:pt x="48" y="131"/>
                    </a:lnTo>
                    <a:lnTo>
                      <a:pt x="24" y="155"/>
                    </a:lnTo>
                    <a:lnTo>
                      <a:pt x="12" y="167"/>
                    </a:lnTo>
                    <a:lnTo>
                      <a:pt x="0" y="173"/>
                    </a:lnTo>
                    <a:lnTo>
                      <a:pt x="0" y="179"/>
                    </a:lnTo>
                    <a:lnTo>
                      <a:pt x="6" y="173"/>
                    </a:lnTo>
                    <a:lnTo>
                      <a:pt x="30" y="155"/>
                    </a:lnTo>
                    <a:lnTo>
                      <a:pt x="48" y="143"/>
                    </a:lnTo>
                    <a:lnTo>
                      <a:pt x="71" y="125"/>
                    </a:lnTo>
                    <a:lnTo>
                      <a:pt x="95" y="107"/>
                    </a:lnTo>
                    <a:lnTo>
                      <a:pt x="119" y="77"/>
                    </a:lnTo>
                    <a:lnTo>
                      <a:pt x="131" y="59"/>
                    </a:lnTo>
                    <a:lnTo>
                      <a:pt x="131" y="53"/>
                    </a:lnTo>
                    <a:lnTo>
                      <a:pt x="131" y="53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34169" name="Freeform 25"/>
              <p:cNvSpPr>
                <a:spLocks/>
              </p:cNvSpPr>
              <p:nvPr/>
            </p:nvSpPr>
            <p:spPr bwMode="hidden">
              <a:xfrm>
                <a:off x="737" y="2763"/>
                <a:ext cx="73" cy="54"/>
              </a:xfrm>
              <a:custGeom>
                <a:avLst/>
                <a:gdLst/>
                <a:ahLst/>
                <a:cxnLst>
                  <a:cxn ang="0">
                    <a:pos x="24" y="36"/>
                  </a:cxn>
                  <a:cxn ang="0">
                    <a:pos x="48" y="24"/>
                  </a:cxn>
                  <a:cxn ang="0">
                    <a:pos x="60" y="12"/>
                  </a:cxn>
                  <a:cxn ang="0">
                    <a:pos x="66" y="6"/>
                  </a:cxn>
                  <a:cxn ang="0">
                    <a:pos x="72" y="0"/>
                  </a:cxn>
                  <a:cxn ang="0">
                    <a:pos x="42" y="18"/>
                  </a:cxn>
                  <a:cxn ang="0">
                    <a:pos x="30" y="24"/>
                  </a:cxn>
                  <a:cxn ang="0">
                    <a:pos x="24" y="24"/>
                  </a:cxn>
                  <a:cxn ang="0">
                    <a:pos x="18" y="18"/>
                  </a:cxn>
                  <a:cxn ang="0">
                    <a:pos x="12" y="12"/>
                  </a:cxn>
                  <a:cxn ang="0">
                    <a:pos x="0" y="54"/>
                  </a:cxn>
                  <a:cxn ang="0">
                    <a:pos x="12" y="42"/>
                  </a:cxn>
                  <a:cxn ang="0">
                    <a:pos x="24" y="36"/>
                  </a:cxn>
                  <a:cxn ang="0">
                    <a:pos x="24" y="36"/>
                  </a:cxn>
                </a:cxnLst>
                <a:rect l="0" t="0" r="r" b="b"/>
                <a:pathLst>
                  <a:path w="72" h="54">
                    <a:moveTo>
                      <a:pt x="24" y="36"/>
                    </a:moveTo>
                    <a:lnTo>
                      <a:pt x="48" y="24"/>
                    </a:lnTo>
                    <a:lnTo>
                      <a:pt x="60" y="12"/>
                    </a:lnTo>
                    <a:lnTo>
                      <a:pt x="66" y="6"/>
                    </a:lnTo>
                    <a:lnTo>
                      <a:pt x="72" y="0"/>
                    </a:lnTo>
                    <a:lnTo>
                      <a:pt x="42" y="18"/>
                    </a:lnTo>
                    <a:lnTo>
                      <a:pt x="30" y="24"/>
                    </a:lnTo>
                    <a:lnTo>
                      <a:pt x="24" y="24"/>
                    </a:lnTo>
                    <a:lnTo>
                      <a:pt x="18" y="18"/>
                    </a:lnTo>
                    <a:lnTo>
                      <a:pt x="12" y="12"/>
                    </a:lnTo>
                    <a:lnTo>
                      <a:pt x="0" y="54"/>
                    </a:lnTo>
                    <a:lnTo>
                      <a:pt x="12" y="42"/>
                    </a:lnTo>
                    <a:lnTo>
                      <a:pt x="24" y="36"/>
                    </a:lnTo>
                    <a:lnTo>
                      <a:pt x="24" y="3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34170" name="Freeform 26"/>
              <p:cNvSpPr>
                <a:spLocks/>
              </p:cNvSpPr>
              <p:nvPr/>
            </p:nvSpPr>
            <p:spPr bwMode="hidden">
              <a:xfrm>
                <a:off x="624" y="2889"/>
                <a:ext cx="12" cy="54"/>
              </a:xfrm>
              <a:custGeom>
                <a:avLst/>
                <a:gdLst/>
                <a:ahLst/>
                <a:cxnLst>
                  <a:cxn ang="0">
                    <a:pos x="12" y="0"/>
                  </a:cxn>
                  <a:cxn ang="0">
                    <a:pos x="0" y="12"/>
                  </a:cxn>
                  <a:cxn ang="0">
                    <a:pos x="0" y="18"/>
                  </a:cxn>
                  <a:cxn ang="0">
                    <a:pos x="6" y="54"/>
                  </a:cxn>
                  <a:cxn ang="0">
                    <a:pos x="12" y="36"/>
                  </a:cxn>
                  <a:cxn ang="0">
                    <a:pos x="12" y="18"/>
                  </a:cxn>
                  <a:cxn ang="0">
                    <a:pos x="12" y="6"/>
                  </a:cxn>
                  <a:cxn ang="0">
                    <a:pos x="12" y="0"/>
                  </a:cxn>
                  <a:cxn ang="0">
                    <a:pos x="12" y="0"/>
                  </a:cxn>
                </a:cxnLst>
                <a:rect l="0" t="0" r="r" b="b"/>
                <a:pathLst>
                  <a:path w="12" h="54">
                    <a:moveTo>
                      <a:pt x="12" y="0"/>
                    </a:moveTo>
                    <a:lnTo>
                      <a:pt x="0" y="12"/>
                    </a:lnTo>
                    <a:lnTo>
                      <a:pt x="0" y="18"/>
                    </a:lnTo>
                    <a:lnTo>
                      <a:pt x="6" y="54"/>
                    </a:lnTo>
                    <a:lnTo>
                      <a:pt x="12" y="36"/>
                    </a:lnTo>
                    <a:lnTo>
                      <a:pt x="12" y="18"/>
                    </a:lnTo>
                    <a:lnTo>
                      <a:pt x="12" y="6"/>
                    </a:lnTo>
                    <a:lnTo>
                      <a:pt x="12" y="0"/>
                    </a:lnTo>
                    <a:lnTo>
                      <a:pt x="1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34171" name="Freeform 27"/>
              <p:cNvSpPr>
                <a:spLocks/>
              </p:cNvSpPr>
              <p:nvPr/>
            </p:nvSpPr>
            <p:spPr bwMode="hidden">
              <a:xfrm>
                <a:off x="492" y="3021"/>
                <a:ext cx="48" cy="72"/>
              </a:xfrm>
              <a:custGeom>
                <a:avLst/>
                <a:gdLst/>
                <a:ahLst/>
                <a:cxnLst>
                  <a:cxn ang="0">
                    <a:pos x="48" y="6"/>
                  </a:cxn>
                  <a:cxn ang="0">
                    <a:pos x="48" y="6"/>
                  </a:cxn>
                  <a:cxn ang="0">
                    <a:pos x="48" y="6"/>
                  </a:cxn>
                  <a:cxn ang="0">
                    <a:pos x="48" y="6"/>
                  </a:cxn>
                  <a:cxn ang="0">
                    <a:pos x="6" y="0"/>
                  </a:cxn>
                  <a:cxn ang="0">
                    <a:pos x="42" y="12"/>
                  </a:cxn>
                  <a:cxn ang="0">
                    <a:pos x="42" y="12"/>
                  </a:cxn>
                  <a:cxn ang="0">
                    <a:pos x="0" y="72"/>
                  </a:cxn>
                  <a:cxn ang="0">
                    <a:pos x="18" y="54"/>
                  </a:cxn>
                  <a:cxn ang="0">
                    <a:pos x="18" y="66"/>
                  </a:cxn>
                  <a:cxn ang="0">
                    <a:pos x="48" y="6"/>
                  </a:cxn>
                  <a:cxn ang="0">
                    <a:pos x="48" y="6"/>
                  </a:cxn>
                  <a:cxn ang="0">
                    <a:pos x="48" y="6"/>
                  </a:cxn>
                </a:cxnLst>
                <a:rect l="0" t="0" r="r" b="b"/>
                <a:pathLst>
                  <a:path w="48" h="72">
                    <a:moveTo>
                      <a:pt x="48" y="6"/>
                    </a:moveTo>
                    <a:lnTo>
                      <a:pt x="48" y="6"/>
                    </a:lnTo>
                    <a:lnTo>
                      <a:pt x="48" y="6"/>
                    </a:lnTo>
                    <a:lnTo>
                      <a:pt x="48" y="6"/>
                    </a:lnTo>
                    <a:lnTo>
                      <a:pt x="6" y="0"/>
                    </a:lnTo>
                    <a:lnTo>
                      <a:pt x="42" y="12"/>
                    </a:lnTo>
                    <a:lnTo>
                      <a:pt x="42" y="12"/>
                    </a:lnTo>
                    <a:lnTo>
                      <a:pt x="0" y="72"/>
                    </a:lnTo>
                    <a:lnTo>
                      <a:pt x="18" y="54"/>
                    </a:lnTo>
                    <a:lnTo>
                      <a:pt x="18" y="66"/>
                    </a:lnTo>
                    <a:lnTo>
                      <a:pt x="48" y="6"/>
                    </a:lnTo>
                    <a:lnTo>
                      <a:pt x="48" y="6"/>
                    </a:lnTo>
                    <a:lnTo>
                      <a:pt x="48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34172" name="Freeform 28"/>
              <p:cNvSpPr>
                <a:spLocks/>
              </p:cNvSpPr>
              <p:nvPr/>
            </p:nvSpPr>
            <p:spPr bwMode="hidden">
              <a:xfrm>
                <a:off x="437" y="3027"/>
                <a:ext cx="288" cy="84"/>
              </a:xfrm>
              <a:custGeom>
                <a:avLst/>
                <a:gdLst/>
                <a:ahLst/>
                <a:cxnLst>
                  <a:cxn ang="0">
                    <a:pos x="287" y="0"/>
                  </a:cxn>
                  <a:cxn ang="0">
                    <a:pos x="0" y="84"/>
                  </a:cxn>
                  <a:cxn ang="0">
                    <a:pos x="168" y="36"/>
                  </a:cxn>
                  <a:cxn ang="0">
                    <a:pos x="114" y="60"/>
                  </a:cxn>
                  <a:cxn ang="0">
                    <a:pos x="276" y="18"/>
                  </a:cxn>
                  <a:cxn ang="0">
                    <a:pos x="287" y="0"/>
                  </a:cxn>
                  <a:cxn ang="0">
                    <a:pos x="287" y="0"/>
                  </a:cxn>
                </a:cxnLst>
                <a:rect l="0" t="0" r="r" b="b"/>
                <a:pathLst>
                  <a:path w="287" h="84">
                    <a:moveTo>
                      <a:pt x="287" y="0"/>
                    </a:moveTo>
                    <a:lnTo>
                      <a:pt x="0" y="84"/>
                    </a:lnTo>
                    <a:lnTo>
                      <a:pt x="168" y="36"/>
                    </a:lnTo>
                    <a:lnTo>
                      <a:pt x="114" y="60"/>
                    </a:lnTo>
                    <a:lnTo>
                      <a:pt x="276" y="18"/>
                    </a:lnTo>
                    <a:lnTo>
                      <a:pt x="287" y="0"/>
                    </a:lnTo>
                    <a:lnTo>
                      <a:pt x="287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34173" name="Freeform 29"/>
              <p:cNvSpPr>
                <a:spLocks/>
              </p:cNvSpPr>
              <p:nvPr/>
            </p:nvSpPr>
            <p:spPr bwMode="hidden">
              <a:xfrm>
                <a:off x="828" y="3003"/>
                <a:ext cx="66" cy="108"/>
              </a:xfrm>
              <a:custGeom>
                <a:avLst/>
                <a:gdLst/>
                <a:ahLst/>
                <a:cxnLst>
                  <a:cxn ang="0">
                    <a:pos x="6" y="0"/>
                  </a:cxn>
                  <a:cxn ang="0">
                    <a:pos x="66" y="6"/>
                  </a:cxn>
                  <a:cxn ang="0">
                    <a:pos x="0" y="84"/>
                  </a:cxn>
                  <a:cxn ang="0">
                    <a:pos x="54" y="24"/>
                  </a:cxn>
                  <a:cxn ang="0">
                    <a:pos x="6" y="108"/>
                  </a:cxn>
                  <a:cxn ang="0">
                    <a:pos x="66" y="6"/>
                  </a:cxn>
                  <a:cxn ang="0">
                    <a:pos x="6" y="0"/>
                  </a:cxn>
                  <a:cxn ang="0">
                    <a:pos x="6" y="0"/>
                  </a:cxn>
                </a:cxnLst>
                <a:rect l="0" t="0" r="r" b="b"/>
                <a:pathLst>
                  <a:path w="66" h="108">
                    <a:moveTo>
                      <a:pt x="6" y="0"/>
                    </a:moveTo>
                    <a:lnTo>
                      <a:pt x="66" y="6"/>
                    </a:lnTo>
                    <a:lnTo>
                      <a:pt x="0" y="84"/>
                    </a:lnTo>
                    <a:lnTo>
                      <a:pt x="54" y="24"/>
                    </a:lnTo>
                    <a:lnTo>
                      <a:pt x="6" y="108"/>
                    </a:lnTo>
                    <a:lnTo>
                      <a:pt x="66" y="6"/>
                    </a:lnTo>
                    <a:lnTo>
                      <a:pt x="6" y="0"/>
                    </a:lnTo>
                    <a:lnTo>
                      <a:pt x="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34174" name="Freeform 30"/>
              <p:cNvSpPr>
                <a:spLocks/>
              </p:cNvSpPr>
              <p:nvPr/>
            </p:nvSpPr>
            <p:spPr bwMode="hidden">
              <a:xfrm>
                <a:off x="366" y="3111"/>
                <a:ext cx="77" cy="42"/>
              </a:xfrm>
              <a:custGeom>
                <a:avLst/>
                <a:gdLst/>
                <a:ahLst/>
                <a:cxnLst>
                  <a:cxn ang="0">
                    <a:pos x="36" y="0"/>
                  </a:cxn>
                  <a:cxn ang="0">
                    <a:pos x="42" y="0"/>
                  </a:cxn>
                  <a:cxn ang="0">
                    <a:pos x="60" y="6"/>
                  </a:cxn>
                  <a:cxn ang="0">
                    <a:pos x="48" y="6"/>
                  </a:cxn>
                  <a:cxn ang="0">
                    <a:pos x="42" y="6"/>
                  </a:cxn>
                  <a:cxn ang="0">
                    <a:pos x="60" y="6"/>
                  </a:cxn>
                  <a:cxn ang="0">
                    <a:pos x="0" y="24"/>
                  </a:cxn>
                  <a:cxn ang="0">
                    <a:pos x="71" y="6"/>
                  </a:cxn>
                  <a:cxn ang="0">
                    <a:pos x="66" y="42"/>
                  </a:cxn>
                  <a:cxn ang="0">
                    <a:pos x="77" y="6"/>
                  </a:cxn>
                  <a:cxn ang="0">
                    <a:pos x="36" y="0"/>
                  </a:cxn>
                  <a:cxn ang="0">
                    <a:pos x="36" y="0"/>
                  </a:cxn>
                </a:cxnLst>
                <a:rect l="0" t="0" r="r" b="b"/>
                <a:pathLst>
                  <a:path w="77" h="42">
                    <a:moveTo>
                      <a:pt x="36" y="0"/>
                    </a:moveTo>
                    <a:lnTo>
                      <a:pt x="42" y="0"/>
                    </a:lnTo>
                    <a:lnTo>
                      <a:pt x="60" y="6"/>
                    </a:lnTo>
                    <a:lnTo>
                      <a:pt x="48" y="6"/>
                    </a:lnTo>
                    <a:lnTo>
                      <a:pt x="42" y="6"/>
                    </a:lnTo>
                    <a:lnTo>
                      <a:pt x="60" y="6"/>
                    </a:lnTo>
                    <a:lnTo>
                      <a:pt x="0" y="24"/>
                    </a:lnTo>
                    <a:lnTo>
                      <a:pt x="71" y="6"/>
                    </a:lnTo>
                    <a:lnTo>
                      <a:pt x="66" y="42"/>
                    </a:lnTo>
                    <a:lnTo>
                      <a:pt x="77" y="6"/>
                    </a:lnTo>
                    <a:lnTo>
                      <a:pt x="36" y="0"/>
                    </a:lnTo>
                    <a:lnTo>
                      <a:pt x="3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34175" name="Freeform 31"/>
              <p:cNvSpPr>
                <a:spLocks/>
              </p:cNvSpPr>
              <p:nvPr/>
            </p:nvSpPr>
            <p:spPr bwMode="hidden">
              <a:xfrm>
                <a:off x="498" y="3165"/>
                <a:ext cx="66" cy="30"/>
              </a:xfrm>
              <a:custGeom>
                <a:avLst/>
                <a:gdLst/>
                <a:ahLst/>
                <a:cxnLst>
                  <a:cxn ang="0">
                    <a:pos x="66" y="6"/>
                  </a:cxn>
                  <a:cxn ang="0">
                    <a:pos x="0" y="0"/>
                  </a:cxn>
                  <a:cxn ang="0">
                    <a:pos x="54" y="6"/>
                  </a:cxn>
                  <a:cxn ang="0">
                    <a:pos x="18" y="18"/>
                  </a:cxn>
                  <a:cxn ang="0">
                    <a:pos x="60" y="12"/>
                  </a:cxn>
                  <a:cxn ang="0">
                    <a:pos x="60" y="30"/>
                  </a:cxn>
                  <a:cxn ang="0">
                    <a:pos x="60" y="30"/>
                  </a:cxn>
                  <a:cxn ang="0">
                    <a:pos x="66" y="6"/>
                  </a:cxn>
                  <a:cxn ang="0">
                    <a:pos x="66" y="6"/>
                  </a:cxn>
                </a:cxnLst>
                <a:rect l="0" t="0" r="r" b="b"/>
                <a:pathLst>
                  <a:path w="66" h="30">
                    <a:moveTo>
                      <a:pt x="66" y="6"/>
                    </a:moveTo>
                    <a:lnTo>
                      <a:pt x="0" y="0"/>
                    </a:lnTo>
                    <a:lnTo>
                      <a:pt x="54" y="6"/>
                    </a:lnTo>
                    <a:lnTo>
                      <a:pt x="18" y="18"/>
                    </a:lnTo>
                    <a:lnTo>
                      <a:pt x="60" y="12"/>
                    </a:lnTo>
                    <a:lnTo>
                      <a:pt x="60" y="30"/>
                    </a:lnTo>
                    <a:lnTo>
                      <a:pt x="60" y="30"/>
                    </a:lnTo>
                    <a:lnTo>
                      <a:pt x="66" y="6"/>
                    </a:lnTo>
                    <a:lnTo>
                      <a:pt x="66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34176" name="Freeform 32"/>
              <p:cNvSpPr>
                <a:spLocks/>
              </p:cNvSpPr>
              <p:nvPr/>
            </p:nvSpPr>
            <p:spPr bwMode="hidden">
              <a:xfrm>
                <a:off x="840" y="2919"/>
                <a:ext cx="18" cy="60"/>
              </a:xfrm>
              <a:custGeom>
                <a:avLst/>
                <a:gdLst/>
                <a:ahLst/>
                <a:cxnLst>
                  <a:cxn ang="0">
                    <a:pos x="0" y="24"/>
                  </a:cxn>
                  <a:cxn ang="0">
                    <a:pos x="12" y="24"/>
                  </a:cxn>
                  <a:cxn ang="0">
                    <a:pos x="12" y="60"/>
                  </a:cxn>
                  <a:cxn ang="0">
                    <a:pos x="18" y="18"/>
                  </a:cxn>
                  <a:cxn ang="0">
                    <a:pos x="18" y="18"/>
                  </a:cxn>
                  <a:cxn ang="0">
                    <a:pos x="18" y="0"/>
                  </a:cxn>
                  <a:cxn ang="0">
                    <a:pos x="12" y="18"/>
                  </a:cxn>
                  <a:cxn ang="0">
                    <a:pos x="0" y="24"/>
                  </a:cxn>
                  <a:cxn ang="0">
                    <a:pos x="0" y="24"/>
                  </a:cxn>
                </a:cxnLst>
                <a:rect l="0" t="0" r="r" b="b"/>
                <a:pathLst>
                  <a:path w="18" h="60">
                    <a:moveTo>
                      <a:pt x="0" y="24"/>
                    </a:moveTo>
                    <a:lnTo>
                      <a:pt x="12" y="24"/>
                    </a:lnTo>
                    <a:lnTo>
                      <a:pt x="12" y="60"/>
                    </a:lnTo>
                    <a:lnTo>
                      <a:pt x="18" y="18"/>
                    </a:lnTo>
                    <a:lnTo>
                      <a:pt x="18" y="18"/>
                    </a:lnTo>
                    <a:lnTo>
                      <a:pt x="18" y="0"/>
                    </a:lnTo>
                    <a:lnTo>
                      <a:pt x="12" y="18"/>
                    </a:lnTo>
                    <a:lnTo>
                      <a:pt x="0" y="24"/>
                    </a:lnTo>
                    <a:lnTo>
                      <a:pt x="0" y="2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34177" name="Freeform 33"/>
              <p:cNvSpPr>
                <a:spLocks/>
              </p:cNvSpPr>
              <p:nvPr/>
            </p:nvSpPr>
            <p:spPr bwMode="hidden">
              <a:xfrm>
                <a:off x="546" y="3021"/>
                <a:ext cx="6" cy="18"/>
              </a:xfrm>
              <a:custGeom>
                <a:avLst/>
                <a:gdLst/>
                <a:ahLst/>
                <a:cxnLst>
                  <a:cxn ang="0">
                    <a:pos x="6" y="0"/>
                  </a:cxn>
                  <a:cxn ang="0">
                    <a:pos x="0" y="18"/>
                  </a:cxn>
                  <a:cxn ang="0">
                    <a:pos x="6" y="12"/>
                  </a:cxn>
                  <a:cxn ang="0">
                    <a:pos x="6" y="0"/>
                  </a:cxn>
                  <a:cxn ang="0">
                    <a:pos x="6" y="0"/>
                  </a:cxn>
                </a:cxnLst>
                <a:rect l="0" t="0" r="r" b="b"/>
                <a:pathLst>
                  <a:path w="6" h="18">
                    <a:moveTo>
                      <a:pt x="6" y="0"/>
                    </a:moveTo>
                    <a:lnTo>
                      <a:pt x="0" y="18"/>
                    </a:lnTo>
                    <a:lnTo>
                      <a:pt x="6" y="12"/>
                    </a:lnTo>
                    <a:lnTo>
                      <a:pt x="6" y="0"/>
                    </a:lnTo>
                    <a:lnTo>
                      <a:pt x="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34178" name="Freeform 34"/>
              <p:cNvSpPr>
                <a:spLocks/>
              </p:cNvSpPr>
              <p:nvPr/>
            </p:nvSpPr>
            <p:spPr bwMode="hidden">
              <a:xfrm>
                <a:off x="534" y="2943"/>
                <a:ext cx="30" cy="78"/>
              </a:xfrm>
              <a:custGeom>
                <a:avLst/>
                <a:gdLst/>
                <a:ahLst/>
                <a:cxnLst>
                  <a:cxn ang="0">
                    <a:pos x="24" y="6"/>
                  </a:cxn>
                  <a:cxn ang="0">
                    <a:pos x="18" y="24"/>
                  </a:cxn>
                  <a:cxn ang="0">
                    <a:pos x="0" y="18"/>
                  </a:cxn>
                  <a:cxn ang="0">
                    <a:pos x="12" y="30"/>
                  </a:cxn>
                  <a:cxn ang="0">
                    <a:pos x="6" y="42"/>
                  </a:cxn>
                  <a:cxn ang="0">
                    <a:pos x="18" y="78"/>
                  </a:cxn>
                  <a:cxn ang="0">
                    <a:pos x="18" y="24"/>
                  </a:cxn>
                  <a:cxn ang="0">
                    <a:pos x="24" y="12"/>
                  </a:cxn>
                  <a:cxn ang="0">
                    <a:pos x="30" y="6"/>
                  </a:cxn>
                  <a:cxn ang="0">
                    <a:pos x="30" y="6"/>
                  </a:cxn>
                  <a:cxn ang="0">
                    <a:pos x="12" y="0"/>
                  </a:cxn>
                  <a:cxn ang="0">
                    <a:pos x="24" y="6"/>
                  </a:cxn>
                  <a:cxn ang="0">
                    <a:pos x="24" y="6"/>
                  </a:cxn>
                </a:cxnLst>
                <a:rect l="0" t="0" r="r" b="b"/>
                <a:pathLst>
                  <a:path w="30" h="78">
                    <a:moveTo>
                      <a:pt x="24" y="6"/>
                    </a:moveTo>
                    <a:lnTo>
                      <a:pt x="18" y="24"/>
                    </a:lnTo>
                    <a:lnTo>
                      <a:pt x="0" y="18"/>
                    </a:lnTo>
                    <a:lnTo>
                      <a:pt x="12" y="30"/>
                    </a:lnTo>
                    <a:lnTo>
                      <a:pt x="6" y="42"/>
                    </a:lnTo>
                    <a:lnTo>
                      <a:pt x="18" y="78"/>
                    </a:lnTo>
                    <a:lnTo>
                      <a:pt x="18" y="24"/>
                    </a:lnTo>
                    <a:lnTo>
                      <a:pt x="24" y="12"/>
                    </a:lnTo>
                    <a:lnTo>
                      <a:pt x="30" y="6"/>
                    </a:lnTo>
                    <a:lnTo>
                      <a:pt x="30" y="6"/>
                    </a:lnTo>
                    <a:lnTo>
                      <a:pt x="12" y="0"/>
                    </a:lnTo>
                    <a:lnTo>
                      <a:pt x="24" y="6"/>
                    </a:lnTo>
                    <a:lnTo>
                      <a:pt x="24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34179" name="Freeform 35"/>
              <p:cNvSpPr>
                <a:spLocks/>
              </p:cNvSpPr>
              <p:nvPr/>
            </p:nvSpPr>
            <p:spPr bwMode="hidden">
              <a:xfrm>
                <a:off x="540" y="3039"/>
                <a:ext cx="24" cy="24"/>
              </a:xfrm>
              <a:custGeom>
                <a:avLst/>
                <a:gdLst/>
                <a:ahLst/>
                <a:cxnLst>
                  <a:cxn ang="0">
                    <a:pos x="6" y="0"/>
                  </a:cxn>
                  <a:cxn ang="0">
                    <a:pos x="0" y="0"/>
                  </a:cxn>
                  <a:cxn ang="0">
                    <a:pos x="6" y="0"/>
                  </a:cxn>
                  <a:cxn ang="0">
                    <a:pos x="12" y="6"/>
                  </a:cxn>
                  <a:cxn ang="0">
                    <a:pos x="24" y="24"/>
                  </a:cxn>
                  <a:cxn ang="0">
                    <a:pos x="24" y="18"/>
                  </a:cxn>
                  <a:cxn ang="0">
                    <a:pos x="18" y="6"/>
                  </a:cxn>
                  <a:cxn ang="0">
                    <a:pos x="12" y="0"/>
                  </a:cxn>
                  <a:cxn ang="0">
                    <a:pos x="6" y="0"/>
                  </a:cxn>
                  <a:cxn ang="0">
                    <a:pos x="6" y="0"/>
                  </a:cxn>
                  <a:cxn ang="0">
                    <a:pos x="6" y="0"/>
                  </a:cxn>
                </a:cxnLst>
                <a:rect l="0" t="0" r="r" b="b"/>
                <a:pathLst>
                  <a:path w="24" h="24">
                    <a:moveTo>
                      <a:pt x="6" y="0"/>
                    </a:moveTo>
                    <a:lnTo>
                      <a:pt x="0" y="0"/>
                    </a:lnTo>
                    <a:lnTo>
                      <a:pt x="6" y="0"/>
                    </a:lnTo>
                    <a:lnTo>
                      <a:pt x="12" y="6"/>
                    </a:lnTo>
                    <a:lnTo>
                      <a:pt x="24" y="24"/>
                    </a:lnTo>
                    <a:lnTo>
                      <a:pt x="24" y="18"/>
                    </a:lnTo>
                    <a:lnTo>
                      <a:pt x="18" y="6"/>
                    </a:lnTo>
                    <a:lnTo>
                      <a:pt x="12" y="0"/>
                    </a:lnTo>
                    <a:lnTo>
                      <a:pt x="6" y="0"/>
                    </a:lnTo>
                    <a:lnTo>
                      <a:pt x="6" y="0"/>
                    </a:lnTo>
                    <a:lnTo>
                      <a:pt x="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34180" name="Freeform 36"/>
              <p:cNvSpPr>
                <a:spLocks/>
              </p:cNvSpPr>
              <p:nvPr/>
            </p:nvSpPr>
            <p:spPr bwMode="hidden">
              <a:xfrm>
                <a:off x="801" y="2681"/>
                <a:ext cx="215" cy="216"/>
              </a:xfrm>
              <a:custGeom>
                <a:avLst/>
                <a:gdLst/>
                <a:ahLst/>
                <a:cxnLst>
                  <a:cxn ang="0">
                    <a:pos x="215" y="0"/>
                  </a:cxn>
                  <a:cxn ang="0">
                    <a:pos x="147" y="36"/>
                  </a:cxn>
                  <a:cxn ang="0">
                    <a:pos x="132" y="49"/>
                  </a:cxn>
                  <a:cxn ang="0">
                    <a:pos x="104" y="79"/>
                  </a:cxn>
                  <a:cxn ang="0">
                    <a:pos x="87" y="114"/>
                  </a:cxn>
                  <a:cxn ang="0">
                    <a:pos x="48" y="156"/>
                  </a:cxn>
                  <a:cxn ang="0">
                    <a:pos x="42" y="166"/>
                  </a:cxn>
                  <a:cxn ang="0">
                    <a:pos x="29" y="177"/>
                  </a:cxn>
                  <a:cxn ang="0">
                    <a:pos x="0" y="208"/>
                  </a:cxn>
                  <a:cxn ang="0">
                    <a:pos x="48" y="216"/>
                  </a:cxn>
                  <a:cxn ang="0">
                    <a:pos x="215" y="0"/>
                  </a:cxn>
                </a:cxnLst>
                <a:rect l="0" t="0" r="r" b="b"/>
                <a:pathLst>
                  <a:path w="215" h="216">
                    <a:moveTo>
                      <a:pt x="215" y="0"/>
                    </a:moveTo>
                    <a:lnTo>
                      <a:pt x="147" y="36"/>
                    </a:lnTo>
                    <a:lnTo>
                      <a:pt x="132" y="49"/>
                    </a:lnTo>
                    <a:lnTo>
                      <a:pt x="104" y="79"/>
                    </a:lnTo>
                    <a:lnTo>
                      <a:pt x="87" y="114"/>
                    </a:lnTo>
                    <a:lnTo>
                      <a:pt x="48" y="156"/>
                    </a:lnTo>
                    <a:lnTo>
                      <a:pt x="42" y="166"/>
                    </a:lnTo>
                    <a:lnTo>
                      <a:pt x="29" y="177"/>
                    </a:lnTo>
                    <a:lnTo>
                      <a:pt x="0" y="208"/>
                    </a:lnTo>
                    <a:lnTo>
                      <a:pt x="48" y="216"/>
                    </a:lnTo>
                    <a:lnTo>
                      <a:pt x="215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34181" name="Freeform 37"/>
              <p:cNvSpPr>
                <a:spLocks/>
              </p:cNvSpPr>
              <p:nvPr/>
            </p:nvSpPr>
            <p:spPr bwMode="hidden">
              <a:xfrm>
                <a:off x="536" y="2710"/>
                <a:ext cx="212" cy="179"/>
              </a:xfrm>
              <a:custGeom>
                <a:avLst/>
                <a:gdLst/>
                <a:ahLst/>
                <a:cxnLst>
                  <a:cxn ang="0">
                    <a:pos x="212" y="0"/>
                  </a:cxn>
                  <a:cxn ang="0">
                    <a:pos x="144" y="36"/>
                  </a:cxn>
                  <a:cxn ang="0">
                    <a:pos x="0" y="179"/>
                  </a:cxn>
                  <a:cxn ang="0">
                    <a:pos x="177" y="85"/>
                  </a:cxn>
                  <a:cxn ang="0">
                    <a:pos x="212" y="0"/>
                  </a:cxn>
                </a:cxnLst>
                <a:rect l="0" t="0" r="r" b="b"/>
                <a:pathLst>
                  <a:path w="212" h="179">
                    <a:moveTo>
                      <a:pt x="212" y="0"/>
                    </a:moveTo>
                    <a:lnTo>
                      <a:pt x="144" y="36"/>
                    </a:lnTo>
                    <a:lnTo>
                      <a:pt x="0" y="179"/>
                    </a:lnTo>
                    <a:lnTo>
                      <a:pt x="177" y="85"/>
                    </a:lnTo>
                    <a:lnTo>
                      <a:pt x="212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34182" name="Freeform 38"/>
              <p:cNvSpPr>
                <a:spLocks/>
              </p:cNvSpPr>
              <p:nvPr/>
            </p:nvSpPr>
            <p:spPr bwMode="hidden">
              <a:xfrm>
                <a:off x="1037" y="2609"/>
                <a:ext cx="64" cy="79"/>
              </a:xfrm>
              <a:custGeom>
                <a:avLst/>
                <a:gdLst/>
                <a:ahLst/>
                <a:cxnLst>
                  <a:cxn ang="0">
                    <a:pos x="0" y="22"/>
                  </a:cxn>
                  <a:cxn ang="0">
                    <a:pos x="64" y="79"/>
                  </a:cxn>
                  <a:cxn ang="0">
                    <a:pos x="60" y="0"/>
                  </a:cxn>
                  <a:cxn ang="0">
                    <a:pos x="0" y="22"/>
                  </a:cxn>
                </a:cxnLst>
                <a:rect l="0" t="0" r="r" b="b"/>
                <a:pathLst>
                  <a:path w="64" h="79">
                    <a:moveTo>
                      <a:pt x="0" y="22"/>
                    </a:moveTo>
                    <a:lnTo>
                      <a:pt x="64" y="79"/>
                    </a:lnTo>
                    <a:lnTo>
                      <a:pt x="60" y="0"/>
                    </a:lnTo>
                    <a:lnTo>
                      <a:pt x="0" y="22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34183" name="Freeform 39"/>
              <p:cNvSpPr>
                <a:spLocks/>
              </p:cNvSpPr>
              <p:nvPr userDrawn="1"/>
            </p:nvSpPr>
            <p:spPr bwMode="hidden">
              <a:xfrm>
                <a:off x="867" y="2471"/>
                <a:ext cx="137" cy="20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7" y="87"/>
                  </a:cxn>
                  <a:cxn ang="0">
                    <a:pos x="69" y="154"/>
                  </a:cxn>
                  <a:cxn ang="0">
                    <a:pos x="137" y="207"/>
                  </a:cxn>
                  <a:cxn ang="0">
                    <a:pos x="0" y="0"/>
                  </a:cxn>
                </a:cxnLst>
                <a:rect l="0" t="0" r="r" b="b"/>
                <a:pathLst>
                  <a:path w="137" h="207">
                    <a:moveTo>
                      <a:pt x="0" y="0"/>
                    </a:moveTo>
                    <a:lnTo>
                      <a:pt x="17" y="87"/>
                    </a:lnTo>
                    <a:lnTo>
                      <a:pt x="69" y="154"/>
                    </a:lnTo>
                    <a:lnTo>
                      <a:pt x="137" y="20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34184" name="Freeform 40"/>
              <p:cNvSpPr>
                <a:spLocks/>
              </p:cNvSpPr>
              <p:nvPr userDrawn="1"/>
            </p:nvSpPr>
            <p:spPr bwMode="hidden">
              <a:xfrm>
                <a:off x="817" y="2507"/>
                <a:ext cx="65" cy="222"/>
              </a:xfrm>
              <a:custGeom>
                <a:avLst/>
                <a:gdLst/>
                <a:ahLst/>
                <a:cxnLst>
                  <a:cxn ang="0">
                    <a:pos x="0" y="222"/>
                  </a:cxn>
                  <a:cxn ang="0">
                    <a:pos x="40" y="142"/>
                  </a:cxn>
                  <a:cxn ang="0">
                    <a:pos x="65" y="72"/>
                  </a:cxn>
                  <a:cxn ang="0">
                    <a:pos x="7" y="0"/>
                  </a:cxn>
                  <a:cxn ang="0">
                    <a:pos x="0" y="222"/>
                  </a:cxn>
                </a:cxnLst>
                <a:rect l="0" t="0" r="r" b="b"/>
                <a:pathLst>
                  <a:path w="65" h="222">
                    <a:moveTo>
                      <a:pt x="0" y="222"/>
                    </a:moveTo>
                    <a:lnTo>
                      <a:pt x="40" y="142"/>
                    </a:lnTo>
                    <a:lnTo>
                      <a:pt x="65" y="72"/>
                    </a:lnTo>
                    <a:lnTo>
                      <a:pt x="7" y="0"/>
                    </a:lnTo>
                    <a:lnTo>
                      <a:pt x="0" y="222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</p:grpSp>
      </p:grpSp>
      <p:sp>
        <p:nvSpPr>
          <p:cNvPr id="134185" name="Rectangle 4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58750"/>
            <a:ext cx="8229600" cy="1258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34186" name="Rectangle 4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34187" name="Rectangle 4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134188" name="Rectangle 4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134189" name="Rectangle 4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fld id="{2A733A73-D07E-49D5-8A5A-B178EF19BF4C}" type="slidenum">
              <a:rPr lang="ru-RU"/>
              <a:pPr/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94" r:id="rId1"/>
    <p:sldLayoutId id="2147483765" r:id="rId2"/>
    <p:sldLayoutId id="2147483766" r:id="rId3"/>
    <p:sldLayoutId id="2147483767" r:id="rId4"/>
    <p:sldLayoutId id="2147483768" r:id="rId5"/>
    <p:sldLayoutId id="2147483769" r:id="rId6"/>
    <p:sldLayoutId id="2147483770" r:id="rId7"/>
    <p:sldLayoutId id="2147483771" r:id="rId8"/>
    <p:sldLayoutId id="2147483772" r:id="rId9"/>
    <p:sldLayoutId id="2147483773" r:id="rId10"/>
    <p:sldLayoutId id="2147483774" r:id="rId11"/>
  </p:sldLayoutIdLst>
  <p:transition advTm="1500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1341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13418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1341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1341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341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341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341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341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341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8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3418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3418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3418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8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3418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3418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3418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8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3418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3418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3418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8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3418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3418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3418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4185" grpId="0"/>
      <p:bldP spid="134186" grpId="0" build="p">
        <p:tmplLst>
          <p:tmpl lvl="1">
            <p:tnLst>
              <p:par>
                <p:cTn presetID="47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418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34186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3418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3418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2">
            <p:tnLst>
              <p:par>
                <p:cTn presetID="47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418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34186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3418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3418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3">
            <p:tnLst>
              <p:par>
                <p:cTn presetID="47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418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34186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3418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3418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4">
            <p:tnLst>
              <p:par>
                <p:cTn presetID="47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418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34186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3418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3418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5">
            <p:tnLst>
              <p:par>
                <p:cTn presetID="47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418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34186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3418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3418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Blip>
          <a:blip r:embed="rId13"/>
        </a:buBlip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Blip>
          <a:blip r:embed="rId13"/>
        </a:buBlip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Blip>
          <a:blip r:embed="rId13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Blip>
          <a:blip r:embed="rId13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Blip>
          <a:blip r:embed="rId13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Blip>
          <a:blip r:embed="rId13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Blip>
          <a:blip r:embed="rId13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8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8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80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80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80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3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8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0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solidFill>
          <a:schemeClr val="folHlink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95288" y="1341438"/>
            <a:ext cx="8497887" cy="2087562"/>
          </a:xfrm>
        </p:spPr>
        <p:txBody>
          <a:bodyPr/>
          <a:lstStyle/>
          <a:p>
            <a:r>
              <a:rPr lang="ru-RU"/>
              <a:t> </a:t>
            </a:r>
            <a:r>
              <a:rPr lang="ru-RU" i="1">
                <a:latin typeface="Monotype Corsiva" pitchFamily="66" charset="0"/>
              </a:rPr>
              <a:t> Наш веселый дружный класс!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>
                <a:solidFill>
                  <a:srgbClr val="FF3300"/>
                </a:solidFill>
              </a:rPr>
              <a:t>Здравствуй школа, встречай нас.</a:t>
            </a:r>
          </a:p>
        </p:txBody>
      </p:sp>
    </p:spTree>
  </p:cSld>
  <p:clrMapOvr>
    <a:masterClrMapping/>
  </p:clrMapOvr>
  <p:transition advTm="1500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/>
      <p:bldP spid="2051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6FF3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8" name="Rectangle 4"/>
          <p:cNvSpPr>
            <a:spLocks noGrp="1" noChangeArrowheads="1"/>
          </p:cNvSpPr>
          <p:nvPr>
            <p:ph type="title"/>
          </p:nvPr>
        </p:nvSpPr>
        <p:spPr>
          <a:xfrm>
            <a:off x="395288" y="1196975"/>
            <a:ext cx="8229600" cy="1258888"/>
          </a:xfrm>
        </p:spPr>
        <p:txBody>
          <a:bodyPr/>
          <a:lstStyle/>
          <a:p>
            <a:r>
              <a:rPr lang="ru-RU" sz="4000">
                <a:solidFill>
                  <a:schemeClr val="folHlink"/>
                </a:solidFill>
              </a:rPr>
              <a:t>ПЕРВОКЛАШКИ</a:t>
            </a:r>
            <a:r>
              <a:rPr lang="ru-RU" sz="4000">
                <a:solidFill>
                  <a:srgbClr val="66FF33"/>
                </a:solidFill>
              </a:rPr>
              <a:t>          </a:t>
            </a:r>
            <a:br>
              <a:rPr lang="ru-RU" sz="4000">
                <a:solidFill>
                  <a:srgbClr val="66FF33"/>
                </a:solidFill>
              </a:rPr>
            </a:br>
            <a:r>
              <a:rPr lang="ru-RU" sz="4000">
                <a:solidFill>
                  <a:srgbClr val="66FF33"/>
                </a:solidFill>
              </a:rPr>
              <a:t>                  </a:t>
            </a:r>
            <a:r>
              <a:rPr lang="ru-RU" sz="4000">
                <a:solidFill>
                  <a:schemeClr val="folHlink"/>
                </a:solidFill>
              </a:rPr>
              <a:t>НА </a:t>
            </a:r>
            <a:br>
              <a:rPr lang="ru-RU" sz="4000">
                <a:solidFill>
                  <a:schemeClr val="folHlink"/>
                </a:solidFill>
              </a:rPr>
            </a:br>
            <a:r>
              <a:rPr lang="ru-RU" sz="4000">
                <a:solidFill>
                  <a:schemeClr val="folHlink"/>
                </a:solidFill>
              </a:rPr>
              <a:t>                      УРОКЕ.</a:t>
            </a:r>
          </a:p>
        </p:txBody>
      </p:sp>
      <p:pic>
        <p:nvPicPr>
          <p:cNvPr id="118791" name="Picture 7" descr="P1000491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4716463" y="3357563"/>
            <a:ext cx="4176712" cy="3132137"/>
          </a:xfrm>
        </p:spPr>
      </p:pic>
      <p:pic>
        <p:nvPicPr>
          <p:cNvPr id="118792" name="Picture 8" descr="P1000488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250825" y="1844675"/>
            <a:ext cx="4176713" cy="2970213"/>
          </a:xfrm>
        </p:spPr>
      </p:pic>
    </p:spTree>
  </p:cSld>
  <p:clrMapOvr>
    <a:masterClrMapping/>
  </p:clrMapOvr>
  <p:transition advTm="15000">
    <p:comb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66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2" name="Rectangle 4"/>
          <p:cNvSpPr>
            <a:spLocks noGrp="1" noChangeArrowheads="1"/>
          </p:cNvSpPr>
          <p:nvPr>
            <p:ph type="title"/>
          </p:nvPr>
        </p:nvSpPr>
        <p:spPr>
          <a:xfrm>
            <a:off x="684213" y="404813"/>
            <a:ext cx="7772400" cy="1462087"/>
          </a:xfrm>
        </p:spPr>
        <p:txBody>
          <a:bodyPr/>
          <a:lstStyle/>
          <a:p>
            <a:r>
              <a:rPr lang="ru-RU">
                <a:solidFill>
                  <a:srgbClr val="FFFF00"/>
                </a:solidFill>
              </a:rPr>
              <a:t>Каждый день у нас проходит весело!</a:t>
            </a:r>
          </a:p>
        </p:txBody>
      </p:sp>
      <p:pic>
        <p:nvPicPr>
          <p:cNvPr id="114695" name="Picture 7" descr="P1000456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4572000" y="3429000"/>
            <a:ext cx="4176713" cy="3132138"/>
          </a:xfrm>
        </p:spPr>
      </p:pic>
      <p:pic>
        <p:nvPicPr>
          <p:cNvPr id="114696" name="Picture 8" descr="STP65255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323850" y="1917700"/>
            <a:ext cx="4097338" cy="3073400"/>
          </a:xfrm>
        </p:spPr>
      </p:pic>
    </p:spTree>
  </p:cSld>
  <p:clrMapOvr>
    <a:masterClrMapping/>
  </p:clrMapOvr>
  <p:transition advTm="15000">
    <p:comb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ЮНЫЕ ЛЫЖНИКИ</a:t>
            </a:r>
          </a:p>
        </p:txBody>
      </p:sp>
      <p:sp>
        <p:nvSpPr>
          <p:cNvPr id="1228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331913" y="1600200"/>
            <a:ext cx="7354887" cy="4997450"/>
          </a:xfrm>
        </p:spPr>
        <p:txBody>
          <a:bodyPr/>
          <a:lstStyle/>
          <a:p>
            <a:endParaRPr lang="ru-RU"/>
          </a:p>
        </p:txBody>
      </p:sp>
      <p:pic>
        <p:nvPicPr>
          <p:cNvPr id="122884" name="Picture 4" descr="P1000545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900113" y="1412875"/>
            <a:ext cx="7416800" cy="5445125"/>
          </a:xfrm>
          <a:prstGeom prst="rect">
            <a:avLst/>
          </a:prstGeom>
          <a:noFill/>
        </p:spPr>
      </p:pic>
    </p:spTree>
  </p:cSld>
  <p:clrMapOvr>
    <a:masterClrMapping/>
  </p:clrMapOvr>
  <p:transition advTm="15000">
    <p:comb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33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33124" name="Picture 4" descr="P1000567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07950" y="90488"/>
            <a:ext cx="9036050" cy="6778625"/>
          </a:xfrm>
          <a:prstGeom prst="rect">
            <a:avLst/>
          </a:prstGeom>
          <a:noFill/>
        </p:spPr>
      </p:pic>
    </p:spTree>
  </p:cSld>
  <p:clrMapOvr>
    <a:masterClrMapping/>
  </p:clrMapOvr>
  <p:transition advTm="15000">
    <p:comb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580" name="Rectangle 4"/>
          <p:cNvSpPr>
            <a:spLocks noGrp="1" noChangeArrowheads="1"/>
          </p:cNvSpPr>
          <p:nvPr>
            <p:ph type="title"/>
          </p:nvPr>
        </p:nvSpPr>
        <p:spPr>
          <a:xfrm>
            <a:off x="468313" y="188913"/>
            <a:ext cx="8229600" cy="1258887"/>
          </a:xfrm>
        </p:spPr>
        <p:txBody>
          <a:bodyPr/>
          <a:lstStyle/>
          <a:p>
            <a:endParaRPr lang="ru-RU"/>
          </a:p>
        </p:txBody>
      </p:sp>
      <p:sp>
        <p:nvSpPr>
          <p:cNvPr id="152582" name="WordArt 6"/>
          <p:cNvSpPr>
            <a:spLocks noChangeArrowheads="1" noChangeShapeType="1" noTextEdit="1"/>
          </p:cNvSpPr>
          <p:nvPr/>
        </p:nvSpPr>
        <p:spPr bwMode="auto">
          <a:xfrm>
            <a:off x="1042988" y="549275"/>
            <a:ext cx="6842125" cy="723900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Monotype Corsiva"/>
              </a:rPr>
              <a:t>НАШ ДРУЖНЫЙ КЛАСС</a:t>
            </a:r>
          </a:p>
        </p:txBody>
      </p:sp>
      <p:pic>
        <p:nvPicPr>
          <p:cNvPr id="152584" name="Picture 8" descr="P1000480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611188" y="1484313"/>
            <a:ext cx="7848600" cy="5373687"/>
          </a:xfrm>
        </p:spPr>
      </p:pic>
    </p:spTree>
  </p:cSld>
  <p:clrMapOvr>
    <a:masterClrMapping/>
  </p:clrMapOvr>
  <p:transition advTm="1500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1525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15258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1525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1525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25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25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258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dirty="0" smtClean="0"/>
              <a:t>О правилах дорожного движения:</a:t>
            </a:r>
            <a:br>
              <a:rPr lang="ru-RU" sz="3200" dirty="0" smtClean="0"/>
            </a:br>
            <a:r>
              <a:rPr lang="ru-RU" sz="3200" dirty="0" smtClean="0"/>
              <a:t>      </a:t>
            </a:r>
            <a:r>
              <a:rPr lang="ru-RU" dirty="0" smtClean="0"/>
              <a:t>« Будь внимателен!»</a:t>
            </a:r>
            <a:endParaRPr lang="ru-RU" dirty="0"/>
          </a:p>
        </p:txBody>
      </p:sp>
      <p:pic>
        <p:nvPicPr>
          <p:cNvPr id="155650" name="Picture 2" descr="C:\Users\Надежда\Desktop\лагерь\фото-лагерь\P1030821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85786" y="2285992"/>
            <a:ext cx="3927475" cy="3214710"/>
          </a:xfrm>
          <a:prstGeom prst="rect">
            <a:avLst/>
          </a:prstGeom>
          <a:noFill/>
        </p:spPr>
      </p:pic>
      <p:pic>
        <p:nvPicPr>
          <p:cNvPr id="155651" name="Picture 3" descr="C:\Users\Надежда\Desktop\лагерь\фото-лагерь\P1030823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918075" y="2214554"/>
            <a:ext cx="3927475" cy="3258749"/>
          </a:xfrm>
          <a:prstGeom prst="rect">
            <a:avLst/>
          </a:prstGeom>
          <a:noFill/>
        </p:spPr>
      </p:pic>
    </p:spTree>
  </p:cSld>
  <p:clrMapOvr>
    <a:masterClrMapping/>
  </p:clrMapOvr>
  <p:transition advTm="15000">
    <p:comb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 нас в гостях – ГИБДД !</a:t>
            </a:r>
            <a:endParaRPr lang="ru-RU" dirty="0"/>
          </a:p>
        </p:txBody>
      </p:sp>
      <p:pic>
        <p:nvPicPr>
          <p:cNvPr id="156674" name="Picture 2" descr="C:\Users\Надежда\Desktop\лагерь\фото-лагерь\P103082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857224" y="1357298"/>
            <a:ext cx="6735259" cy="4773627"/>
          </a:xfrm>
          <a:prstGeom prst="rect">
            <a:avLst/>
          </a:prstGeom>
          <a:noFill/>
        </p:spPr>
      </p:pic>
    </p:spTree>
  </p:cSld>
  <p:clrMapOvr>
    <a:masterClrMapping/>
  </p:clrMapOvr>
  <p:transition advTm="15000">
    <p:comb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5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В первый раз – в первый класс</a:t>
            </a:r>
          </a:p>
        </p:txBody>
      </p:sp>
      <p:pic>
        <p:nvPicPr>
          <p:cNvPr id="25609" name="Picture 9" descr="SNV82125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611188" y="1341438"/>
            <a:ext cx="7992687" cy="525364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advTm="1500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 C 0.007 -0.01333  0.014 -0.028  0.021 -0.04667  C 0.04 -0.1  0.045 -0.152  0.031 -0.16  C 0.017 -0.16933  -0.01 -0.132  -0.029 -0.07867  C -0.039 -0.05067  -0.045 -0.024  -0.047 -0.004  C -0.05 0.012  -0.051 0.028  -0.051 0.04667  C -0.051 0.10667  -0.038 0.156  -0.023 0.156  C -0.008 0.156  0.005 0.10667  0.005 0.04667  C 0.005 0.01867  0.002 -0.008  -0.003 -0.02667  C -0.005 -0.04267  -0.01 -0.06  -0.016 -0.07733  C -0.036 -0.132  -0.063 -0.16933  -0.077 -0.16  C -0.091 -0.15067  -0.086 -0.1  -0.066 -0.04533  C -0.058 -0.02  -0.047 0.00133  -0.036 0.016  C -0.028 0.02933  -0.019 0.04133  -0.007 0.05333  C 0.029 0.092  0.065 0.10933  0.075 0.09333  C 0.084 0.07733  0.064 0.03333  0.028 -0.004  C 0.013 -0.02  -0.003 -0.032  -0.016 -0.04  C -0.028 -0.048  -0.043 -0.05467  -0.059 -0.05867  C -0.103 -0.072  -0.141 -0.068  -0.144 -0.04667  C -0.148 -0.02667  -0.115 0.0  -0.071 0.01333  C -0.051 0.01867  -0.032 0.02133  -0.017 0.02  C -0.004 0.02  0.01 0.01733  0.025 0.01333  C 0.069 0.0  0.102 -0.028  0.098 -0.048  C 0.095 -0.068  0.057 -0.07333  0.013 -0.06  C -0.008 -0.05333  -0.027 -0.044  -0.04 -0.03333  C -0.051 -0.02533  -0.062 -0.016  -0.074 -0.004  C -0.109 0.03467  -0.13 0.07733  -0.12 0.09333  C -0.111 0.10933  -0.074 0.092  -0.039 0.05467  C -0.022 0.036  -0.008 0.01733  0.0 0.0  Z" pathEditMode="relative">
                                      <p:cBhvr>
                                        <p:cTn id="6" dur="1299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solidFill>
          <a:srgbClr val="66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03" name="Rectangle 7"/>
          <p:cNvSpPr>
            <a:spLocks noGrp="1" noChangeArrowheads="1"/>
          </p:cNvSpPr>
          <p:nvPr>
            <p:ph type="title" sz="quarter"/>
          </p:nvPr>
        </p:nvSpPr>
        <p:spPr>
          <a:xfrm>
            <a:off x="971550" y="476250"/>
            <a:ext cx="6870700" cy="1600200"/>
          </a:xfrm>
        </p:spPr>
        <p:txBody>
          <a:bodyPr/>
          <a:lstStyle/>
          <a:p>
            <a:r>
              <a:rPr lang="ru-RU" sz="4800">
                <a:solidFill>
                  <a:schemeClr val="tx2"/>
                </a:solidFill>
              </a:rPr>
              <a:t>ПЕРВЫЙ РАЗ ЗА ПАРТОЙ</a:t>
            </a:r>
          </a:p>
        </p:txBody>
      </p:sp>
      <p:pic>
        <p:nvPicPr>
          <p:cNvPr id="29708" name="Picture 12" descr="SNV82130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323850" y="2492375"/>
            <a:ext cx="4032250" cy="3033713"/>
          </a:xfrm>
        </p:spPr>
      </p:pic>
      <p:pic>
        <p:nvPicPr>
          <p:cNvPr id="29709" name="Picture 13" descr="SNV82131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4500563" y="2492375"/>
            <a:ext cx="4175125" cy="3019425"/>
          </a:xfrm>
        </p:spPr>
      </p:pic>
    </p:spTree>
  </p:cSld>
  <p:clrMapOvr>
    <a:masterClrMapping/>
  </p:clrMapOvr>
  <p:transition advTm="1500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97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97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970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97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70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solidFill>
          <a:schemeClr val="hlink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8" name="Rectangle 4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>
                <a:solidFill>
                  <a:srgbClr val="FF0066"/>
                </a:solidFill>
              </a:rPr>
              <a:t>   Звонок зовет на урок…</a:t>
            </a:r>
          </a:p>
        </p:txBody>
      </p:sp>
      <p:pic>
        <p:nvPicPr>
          <p:cNvPr id="36871" name="Picture 7" descr="SNV82117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4572000" y="3068638"/>
            <a:ext cx="4227513" cy="3171825"/>
          </a:xfrm>
        </p:spPr>
      </p:pic>
      <p:pic>
        <p:nvPicPr>
          <p:cNvPr id="36872" name="Picture 8" descr="SNV82120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323850" y="1916113"/>
            <a:ext cx="4227513" cy="3170237"/>
          </a:xfrm>
        </p:spPr>
      </p:pic>
    </p:spTree>
  </p:cSld>
  <p:clrMapOvr>
    <a:masterClrMapping/>
  </p:clrMapOvr>
  <p:transition advTm="1500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68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68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30000">
                                          <p:val>
                                            <p:strVal val="#ppt_h/2"/>
                                          </p:val>
                                        </p:tav>
                                        <p:tav tm="40000">
                                          <p:val>
                                            <p:strVal val="#ppt_h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"/>
                                          </p:val>
                                        </p:tav>
                                        <p:tav tm="60000">
                                          <p:val>
                                            <p:strVal val="#ppt_h"/>
                                          </p:val>
                                        </p:tav>
                                        <p:tav tm="69900">
                                          <p:val>
                                            <p:strVal val="#ppt_h/2"/>
                                          </p:val>
                                        </p:tav>
                                        <p:tav tm="8000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68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368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5"/>
                                          </p:val>
                                        </p:tav>
                                        <p:tav tm="20000">
                                          <p:val>
                                            <p:strVal val="#ppt_y-.2"/>
                                          </p:val>
                                        </p:tav>
                                        <p:tav tm="30000">
                                          <p:val>
                                            <p:strVal val="#ppt_y"/>
                                          </p:val>
                                        </p:tav>
                                        <p:tav tm="40000">
                                          <p:val>
                                            <p:strVal val="#ppt_y-.15"/>
                                          </p:val>
                                        </p:tav>
                                        <p:tav tm="50000">
                                          <p:val>
                                            <p:strVal val="#ppt_y"/>
                                          </p:val>
                                        </p:tav>
                                        <p:tav tm="60000">
                                          <p:val>
                                            <p:strVal val="#ppt_y-.1"/>
                                          </p:val>
                                        </p:tav>
                                        <p:tav tm="69900">
                                          <p:val>
                                            <p:strVal val="#ppt_y"/>
                                          </p:val>
                                        </p:tav>
                                        <p:tav tm="80000">
                                          <p:val>
                                            <p:strVal val="#ppt_y-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tabLst>
                <a:tab pos="1612900" algn="l"/>
                <a:tab pos="2152650" algn="l"/>
              </a:tabLst>
            </a:pPr>
            <a:r>
              <a:rPr lang="ru-RU" sz="3200">
                <a:solidFill>
                  <a:srgbClr val="FF3300"/>
                </a:solidFill>
              </a:rPr>
              <a:t>А ВОТ И ПЕРВЫЕ      </a:t>
            </a:r>
            <a:br>
              <a:rPr lang="ru-RU" sz="3200">
                <a:solidFill>
                  <a:srgbClr val="FF3300"/>
                </a:solidFill>
              </a:rPr>
            </a:br>
            <a:r>
              <a:rPr lang="ru-RU" sz="3200">
                <a:solidFill>
                  <a:srgbClr val="FF3300"/>
                </a:solidFill>
              </a:rPr>
              <a:t>                                    ПОХОДЫ В ЛЕС.</a:t>
            </a:r>
          </a:p>
        </p:txBody>
      </p:sp>
      <p:pic>
        <p:nvPicPr>
          <p:cNvPr id="67591" name="Picture 7" descr="STP65245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250825" y="1412875"/>
            <a:ext cx="4183063" cy="3136900"/>
          </a:xfrm>
        </p:spPr>
      </p:pic>
      <p:pic>
        <p:nvPicPr>
          <p:cNvPr id="67592" name="Picture 8" descr="STP65254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4572000" y="2492375"/>
            <a:ext cx="4325938" cy="3244850"/>
          </a:xfrm>
        </p:spPr>
      </p:pic>
    </p:spTree>
  </p:cSld>
  <p:clrMapOvr>
    <a:masterClrMapping/>
  </p:clrMapOvr>
  <p:transition advTm="15000">
    <p:comb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>
                <a:solidFill>
                  <a:srgbClr val="66FF33"/>
                </a:solidFill>
              </a:rPr>
              <a:t>ПОЛНЫЕ МЕШКИ</a:t>
            </a:r>
            <a:br>
              <a:rPr lang="ru-RU" sz="4000">
                <a:solidFill>
                  <a:srgbClr val="66FF33"/>
                </a:solidFill>
              </a:rPr>
            </a:br>
            <a:r>
              <a:rPr lang="ru-RU" sz="4000">
                <a:solidFill>
                  <a:srgbClr val="66FF33"/>
                </a:solidFill>
              </a:rPr>
              <a:t>                           ЖЁЛУДЕЙ.</a:t>
            </a:r>
          </a:p>
        </p:txBody>
      </p:sp>
      <p:pic>
        <p:nvPicPr>
          <p:cNvPr id="59399" name="Picture 7" descr="STP6525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4643438" y="2997200"/>
            <a:ext cx="4249737" cy="3187700"/>
          </a:xfrm>
        </p:spPr>
      </p:pic>
      <p:pic>
        <p:nvPicPr>
          <p:cNvPr id="59400" name="Picture 8" descr="STP65247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107950" y="1700213"/>
            <a:ext cx="4398963" cy="3379787"/>
          </a:xfrm>
        </p:spPr>
      </p:pic>
    </p:spTree>
  </p:cSld>
  <p:clrMapOvr>
    <a:masterClrMapping/>
  </p:clrMapOvr>
  <p:transition advTm="15000">
    <p:comb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2" name="Rectangle 4"/>
          <p:cNvSpPr>
            <a:spLocks noGrp="1" noChangeArrowheads="1"/>
          </p:cNvSpPr>
          <p:nvPr>
            <p:ph type="title"/>
          </p:nvPr>
        </p:nvSpPr>
        <p:spPr>
          <a:xfrm>
            <a:off x="395288" y="260350"/>
            <a:ext cx="8229600" cy="1139825"/>
          </a:xfrm>
          <a:solidFill>
            <a:schemeClr val="bg2"/>
          </a:solidFill>
        </p:spPr>
        <p:txBody>
          <a:bodyPr/>
          <a:lstStyle/>
          <a:p>
            <a:r>
              <a:rPr lang="ru-RU" sz="4000"/>
              <a:t>А ВОТ И ПЕРВАЯ ЗИМА первоклассников.</a:t>
            </a:r>
          </a:p>
        </p:txBody>
      </p:sp>
      <p:pic>
        <p:nvPicPr>
          <p:cNvPr id="78855" name="Picture 7" descr="P1000454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4572000" y="2997200"/>
            <a:ext cx="4244975" cy="3184525"/>
          </a:xfrm>
        </p:spPr>
      </p:pic>
      <p:pic>
        <p:nvPicPr>
          <p:cNvPr id="78856" name="Picture 8" descr="P1000463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0" y="2060575"/>
            <a:ext cx="4316413" cy="3236913"/>
          </a:xfrm>
        </p:spPr>
      </p:pic>
    </p:spTree>
  </p:cSld>
  <p:clrMapOvr>
    <a:masterClrMapping/>
  </p:clrMapOvr>
  <p:transition advTm="15000">
    <p:comb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БЕЛЫМ – БЕЛО КРУГОМ…</a:t>
            </a:r>
          </a:p>
        </p:txBody>
      </p:sp>
      <p:pic>
        <p:nvPicPr>
          <p:cNvPr id="90122" name="Picture 10" descr="P100046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250825" y="1916113"/>
            <a:ext cx="4183063" cy="3136900"/>
          </a:xfrm>
        </p:spPr>
      </p:pic>
      <p:pic>
        <p:nvPicPr>
          <p:cNvPr id="90124" name="Picture 12" descr="P1000461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4643438" y="2982913"/>
            <a:ext cx="4249737" cy="3187700"/>
          </a:xfrm>
        </p:spPr>
      </p:pic>
    </p:spTree>
  </p:cSld>
  <p:clrMapOvr>
    <a:masterClrMapping/>
  </p:clrMapOvr>
  <p:transition advTm="15000">
    <p:comb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defTabSz="520700"/>
            <a:r>
              <a:rPr lang="ru-RU" sz="4000"/>
              <a:t>ЗИМНЯЯ                </a:t>
            </a:r>
            <a:br>
              <a:rPr lang="ru-RU" sz="4000"/>
            </a:br>
            <a:r>
              <a:rPr lang="ru-RU" sz="4000"/>
              <a:t>                        ПРОГУЛКА.</a:t>
            </a:r>
          </a:p>
        </p:txBody>
      </p:sp>
      <p:pic>
        <p:nvPicPr>
          <p:cNvPr id="112647" name="Picture 7" descr="P1000476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4572000" y="3033713"/>
            <a:ext cx="4392613" cy="3294062"/>
          </a:xfrm>
        </p:spPr>
      </p:pic>
      <p:pic>
        <p:nvPicPr>
          <p:cNvPr id="112648" name="Picture 8" descr="P1000482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179388" y="1628775"/>
            <a:ext cx="4244975" cy="3184525"/>
          </a:xfrm>
        </p:spPr>
      </p:pic>
    </p:spTree>
  </p:cSld>
  <p:clrMapOvr>
    <a:masterClrMapping/>
  </p:clrMapOvr>
  <p:transition advTm="15000">
    <p:comb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Пастель">
  <a:themeElements>
    <a:clrScheme name="Пастель 1">
      <a:dk1>
        <a:srgbClr val="000000"/>
      </a:dk1>
      <a:lt1>
        <a:srgbClr val="FFFFFF"/>
      </a:lt1>
      <a:dk2>
        <a:srgbClr val="FF0000"/>
      </a:dk2>
      <a:lt2>
        <a:srgbClr val="FFB800"/>
      </a:lt2>
      <a:accent1>
        <a:srgbClr val="FFEF66"/>
      </a:accent1>
      <a:accent2>
        <a:srgbClr val="000000"/>
      </a:accent2>
      <a:accent3>
        <a:srgbClr val="FFFFFF"/>
      </a:accent3>
      <a:accent4>
        <a:srgbClr val="000000"/>
      </a:accent4>
      <a:accent5>
        <a:srgbClr val="FFF6B8"/>
      </a:accent5>
      <a:accent6>
        <a:srgbClr val="000000"/>
      </a:accent6>
      <a:hlink>
        <a:srgbClr val="00B200"/>
      </a:hlink>
      <a:folHlink>
        <a:srgbClr val="703DFF"/>
      </a:folHlink>
    </a:clrScheme>
    <a:fontScheme name="Пастель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Пастель 1">
        <a:dk1>
          <a:srgbClr val="000000"/>
        </a:dk1>
        <a:lt1>
          <a:srgbClr val="FFFFFF"/>
        </a:lt1>
        <a:dk2>
          <a:srgbClr val="FF0000"/>
        </a:dk2>
        <a:lt2>
          <a:srgbClr val="FFB800"/>
        </a:lt2>
        <a:accent1>
          <a:srgbClr val="FFEF66"/>
        </a:accent1>
        <a:accent2>
          <a:srgbClr val="000000"/>
        </a:accent2>
        <a:accent3>
          <a:srgbClr val="FFFFFF"/>
        </a:accent3>
        <a:accent4>
          <a:srgbClr val="000000"/>
        </a:accent4>
        <a:accent5>
          <a:srgbClr val="FFF6B8"/>
        </a:accent5>
        <a:accent6>
          <a:srgbClr val="000000"/>
        </a:accent6>
        <a:hlink>
          <a:srgbClr val="00B200"/>
        </a:hlink>
        <a:folHlink>
          <a:srgbClr val="703D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стель 2">
        <a:dk1>
          <a:srgbClr val="000000"/>
        </a:dk1>
        <a:lt1>
          <a:srgbClr val="FFFFFF"/>
        </a:lt1>
        <a:dk2>
          <a:srgbClr val="000000"/>
        </a:dk2>
        <a:lt2>
          <a:srgbClr val="99CCFF"/>
        </a:lt2>
        <a:accent1>
          <a:srgbClr val="CCCCFF"/>
        </a:accent1>
        <a:accent2>
          <a:srgbClr val="000066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00005C"/>
        </a:accent6>
        <a:hlink>
          <a:srgbClr val="00B200"/>
        </a:hlink>
        <a:folHlink>
          <a:srgbClr val="CCFF3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стель 3">
        <a:dk1>
          <a:srgbClr val="000000"/>
        </a:dk1>
        <a:lt1>
          <a:srgbClr val="FFFFFF"/>
        </a:lt1>
        <a:dk2>
          <a:srgbClr val="000000"/>
        </a:dk2>
        <a:lt2>
          <a:srgbClr val="3399FF"/>
        </a:lt2>
        <a:accent1>
          <a:srgbClr val="CCECFF"/>
        </a:accent1>
        <a:accent2>
          <a:srgbClr val="008080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007373"/>
        </a:accent6>
        <a:hlink>
          <a:srgbClr val="009999"/>
        </a:hlink>
        <a:folHlink>
          <a:srgbClr val="3366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стель 4">
        <a:dk1>
          <a:srgbClr val="808000"/>
        </a:dk1>
        <a:lt1>
          <a:srgbClr val="FFFFFF"/>
        </a:lt1>
        <a:dk2>
          <a:srgbClr val="336600"/>
        </a:dk2>
        <a:lt2>
          <a:srgbClr val="FFFFFF"/>
        </a:lt2>
        <a:accent1>
          <a:srgbClr val="99CC00"/>
        </a:accent1>
        <a:accent2>
          <a:srgbClr val="003300"/>
        </a:accent2>
        <a:accent3>
          <a:srgbClr val="ADB8AA"/>
        </a:accent3>
        <a:accent4>
          <a:srgbClr val="DADADA"/>
        </a:accent4>
        <a:accent5>
          <a:srgbClr val="CAE2AA"/>
        </a:accent5>
        <a:accent6>
          <a:srgbClr val="002D00"/>
        </a:accent6>
        <a:hlink>
          <a:srgbClr val="CCCC00"/>
        </a:hlink>
        <a:folHlink>
          <a:srgbClr val="CCFF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стель 5">
        <a:dk1>
          <a:srgbClr val="808080"/>
        </a:dk1>
        <a:lt1>
          <a:srgbClr val="FFFFFF"/>
        </a:lt1>
        <a:dk2>
          <a:srgbClr val="003366"/>
        </a:dk2>
        <a:lt2>
          <a:srgbClr val="CCECFF"/>
        </a:lt2>
        <a:accent1>
          <a:srgbClr val="33CCCC"/>
        </a:accent1>
        <a:accent2>
          <a:srgbClr val="006699"/>
        </a:accent2>
        <a:accent3>
          <a:srgbClr val="AAADB8"/>
        </a:accent3>
        <a:accent4>
          <a:srgbClr val="DADADA"/>
        </a:accent4>
        <a:accent5>
          <a:srgbClr val="ADE2E2"/>
        </a:accent5>
        <a:accent6>
          <a:srgbClr val="005C8A"/>
        </a:accent6>
        <a:hlink>
          <a:srgbClr val="00FFFF"/>
        </a:hlink>
        <a:folHlink>
          <a:srgbClr val="0000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стель 6">
        <a:dk1>
          <a:srgbClr val="6666FF"/>
        </a:dk1>
        <a:lt1>
          <a:srgbClr val="FFFFFF"/>
        </a:lt1>
        <a:dk2>
          <a:srgbClr val="000066"/>
        </a:dk2>
        <a:lt2>
          <a:srgbClr val="FFFFFF"/>
        </a:lt2>
        <a:accent1>
          <a:srgbClr val="33CCFF"/>
        </a:accent1>
        <a:accent2>
          <a:srgbClr val="0000FF"/>
        </a:accent2>
        <a:accent3>
          <a:srgbClr val="AAAAB8"/>
        </a:accent3>
        <a:accent4>
          <a:srgbClr val="DADADA"/>
        </a:accent4>
        <a:accent5>
          <a:srgbClr val="ADE2FF"/>
        </a:accent5>
        <a:accent6>
          <a:srgbClr val="0000E7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стель 7">
        <a:dk1>
          <a:srgbClr val="000000"/>
        </a:dk1>
        <a:lt1>
          <a:srgbClr val="FFFFFF"/>
        </a:lt1>
        <a:dk2>
          <a:srgbClr val="800080"/>
        </a:dk2>
        <a:lt2>
          <a:srgbClr val="FFFFFF"/>
        </a:lt2>
        <a:accent1>
          <a:srgbClr val="CC66FF"/>
        </a:accent1>
        <a:accent2>
          <a:srgbClr val="990099"/>
        </a:accent2>
        <a:accent3>
          <a:srgbClr val="C0AAC0"/>
        </a:accent3>
        <a:accent4>
          <a:srgbClr val="DADADA"/>
        </a:accent4>
        <a:accent5>
          <a:srgbClr val="E2B8FF"/>
        </a:accent5>
        <a:accent6>
          <a:srgbClr val="8A008A"/>
        </a:accent6>
        <a:hlink>
          <a:srgbClr val="FF9900"/>
        </a:hlink>
        <a:folHlink>
          <a:srgbClr val="FF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стель 8">
        <a:dk1>
          <a:srgbClr val="FF3300"/>
        </a:dk1>
        <a:lt1>
          <a:srgbClr val="FFFFFF"/>
        </a:lt1>
        <a:dk2>
          <a:srgbClr val="800000"/>
        </a:dk2>
        <a:lt2>
          <a:srgbClr val="FFFFCC"/>
        </a:lt2>
        <a:accent1>
          <a:srgbClr val="FF7C80"/>
        </a:accent1>
        <a:accent2>
          <a:srgbClr val="990000"/>
        </a:accent2>
        <a:accent3>
          <a:srgbClr val="C0AAAA"/>
        </a:accent3>
        <a:accent4>
          <a:srgbClr val="DADADA"/>
        </a:accent4>
        <a:accent5>
          <a:srgbClr val="FFBFC0"/>
        </a:accent5>
        <a:accent6>
          <a:srgbClr val="8A0000"/>
        </a:accent6>
        <a:hlink>
          <a:srgbClr val="FF66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Клен">
  <a:themeElements>
    <a:clrScheme name="Клен 1">
      <a:dk1>
        <a:srgbClr val="BB5F03"/>
      </a:dk1>
      <a:lt1>
        <a:srgbClr val="FFFFFF"/>
      </a:lt1>
      <a:dk2>
        <a:srgbClr val="993300"/>
      </a:dk2>
      <a:lt2>
        <a:srgbClr val="FEEC94"/>
      </a:lt2>
      <a:accent1>
        <a:srgbClr val="FF9900"/>
      </a:accent1>
      <a:accent2>
        <a:srgbClr val="B76A03"/>
      </a:accent2>
      <a:accent3>
        <a:srgbClr val="CAADAA"/>
      </a:accent3>
      <a:accent4>
        <a:srgbClr val="DADADA"/>
      </a:accent4>
      <a:accent5>
        <a:srgbClr val="FFCAAA"/>
      </a:accent5>
      <a:accent6>
        <a:srgbClr val="A65F02"/>
      </a:accent6>
      <a:hlink>
        <a:srgbClr val="FFFFCC"/>
      </a:hlink>
      <a:folHlink>
        <a:srgbClr val="CCCC00"/>
      </a:folHlink>
    </a:clrScheme>
    <a:fontScheme name="Клен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Клен 1">
        <a:dk1>
          <a:srgbClr val="BB5F03"/>
        </a:dk1>
        <a:lt1>
          <a:srgbClr val="FFFFFF"/>
        </a:lt1>
        <a:dk2>
          <a:srgbClr val="993300"/>
        </a:dk2>
        <a:lt2>
          <a:srgbClr val="FEEC94"/>
        </a:lt2>
        <a:accent1>
          <a:srgbClr val="FF9900"/>
        </a:accent1>
        <a:accent2>
          <a:srgbClr val="B76A03"/>
        </a:accent2>
        <a:accent3>
          <a:srgbClr val="CAADAA"/>
        </a:accent3>
        <a:accent4>
          <a:srgbClr val="DADADA"/>
        </a:accent4>
        <a:accent5>
          <a:srgbClr val="FFCAAA"/>
        </a:accent5>
        <a:accent6>
          <a:srgbClr val="A65F02"/>
        </a:accent6>
        <a:hlink>
          <a:srgbClr val="FFFFCC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2">
        <a:dk1>
          <a:srgbClr val="EA9306"/>
        </a:dk1>
        <a:lt1>
          <a:srgbClr val="FFFFFF"/>
        </a:lt1>
        <a:dk2>
          <a:srgbClr val="FAC120"/>
        </a:dk2>
        <a:lt2>
          <a:srgbClr val="FFFDD1"/>
        </a:lt2>
        <a:accent1>
          <a:srgbClr val="CC6600"/>
        </a:accent1>
        <a:accent2>
          <a:srgbClr val="FF9933"/>
        </a:accent2>
        <a:accent3>
          <a:srgbClr val="FCDDAB"/>
        </a:accent3>
        <a:accent4>
          <a:srgbClr val="DADADA"/>
        </a:accent4>
        <a:accent5>
          <a:srgbClr val="E2B8AA"/>
        </a:accent5>
        <a:accent6>
          <a:srgbClr val="E78A2D"/>
        </a:accent6>
        <a:hlink>
          <a:srgbClr val="A50021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3">
        <a:dk1>
          <a:srgbClr val="000000"/>
        </a:dk1>
        <a:lt1>
          <a:srgbClr val="FFFFCC"/>
        </a:lt1>
        <a:dk2>
          <a:srgbClr val="A26D18"/>
        </a:dk2>
        <a:lt2>
          <a:srgbClr val="F9D793"/>
        </a:lt2>
        <a:accent1>
          <a:srgbClr val="FFD05B"/>
        </a:accent1>
        <a:accent2>
          <a:srgbClr val="FEE1A8"/>
        </a:accent2>
        <a:accent3>
          <a:srgbClr val="FFFFE2"/>
        </a:accent3>
        <a:accent4>
          <a:srgbClr val="000000"/>
        </a:accent4>
        <a:accent5>
          <a:srgbClr val="FFE4B5"/>
        </a:accent5>
        <a:accent6>
          <a:srgbClr val="E6CC98"/>
        </a:accent6>
        <a:hlink>
          <a:srgbClr val="FF0000"/>
        </a:hlink>
        <a:folHlink>
          <a:srgbClr val="CC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лен 4">
        <a:dk1>
          <a:srgbClr val="008000"/>
        </a:dk1>
        <a:lt1>
          <a:srgbClr val="FFFFFF"/>
        </a:lt1>
        <a:dk2>
          <a:srgbClr val="005800"/>
        </a:dk2>
        <a:lt2>
          <a:srgbClr val="FFFFCC"/>
        </a:lt2>
        <a:accent1>
          <a:srgbClr val="00CC99"/>
        </a:accent1>
        <a:accent2>
          <a:srgbClr val="007825"/>
        </a:accent2>
        <a:accent3>
          <a:srgbClr val="AAB4AA"/>
        </a:accent3>
        <a:accent4>
          <a:srgbClr val="DADADA"/>
        </a:accent4>
        <a:accent5>
          <a:srgbClr val="AAE2CA"/>
        </a:accent5>
        <a:accent6>
          <a:srgbClr val="006C20"/>
        </a:accent6>
        <a:hlink>
          <a:srgbClr val="9966FF"/>
        </a:hlink>
        <a:folHlink>
          <a:srgbClr val="99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5">
        <a:dk1>
          <a:srgbClr val="56925A"/>
        </a:dk1>
        <a:lt1>
          <a:srgbClr val="FFFFFF"/>
        </a:lt1>
        <a:dk2>
          <a:srgbClr val="6FB56D"/>
        </a:dk2>
        <a:lt2>
          <a:srgbClr val="FFFFCC"/>
        </a:lt2>
        <a:accent1>
          <a:srgbClr val="2B877C"/>
        </a:accent1>
        <a:accent2>
          <a:srgbClr val="5A9A5F"/>
        </a:accent2>
        <a:accent3>
          <a:srgbClr val="BBD7BA"/>
        </a:accent3>
        <a:accent4>
          <a:srgbClr val="DADADA"/>
        </a:accent4>
        <a:accent5>
          <a:srgbClr val="ACC3BF"/>
        </a:accent5>
        <a:accent6>
          <a:srgbClr val="518B55"/>
        </a:accent6>
        <a:hlink>
          <a:srgbClr val="99FF33"/>
        </a:hlink>
        <a:folHlink>
          <a:srgbClr val="CC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6">
        <a:dk1>
          <a:srgbClr val="006699"/>
        </a:dk1>
        <a:lt1>
          <a:srgbClr val="FFFFFF"/>
        </a:lt1>
        <a:dk2>
          <a:srgbClr val="006666"/>
        </a:dk2>
        <a:lt2>
          <a:srgbClr val="CCECFF"/>
        </a:lt2>
        <a:accent1>
          <a:srgbClr val="00CCFF"/>
        </a:accent1>
        <a:accent2>
          <a:srgbClr val="017A83"/>
        </a:accent2>
        <a:accent3>
          <a:srgbClr val="AAB8B8"/>
        </a:accent3>
        <a:accent4>
          <a:srgbClr val="DADADA"/>
        </a:accent4>
        <a:accent5>
          <a:srgbClr val="AAE2FF"/>
        </a:accent5>
        <a:accent6>
          <a:srgbClr val="016E76"/>
        </a:accent6>
        <a:hlink>
          <a:srgbClr val="FFFFCC"/>
        </a:hlink>
        <a:folHlink>
          <a:srgbClr val="99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7">
        <a:dk1>
          <a:srgbClr val="80ACC4"/>
        </a:dk1>
        <a:lt1>
          <a:srgbClr val="FFFFFF"/>
        </a:lt1>
        <a:dk2>
          <a:srgbClr val="B3D1DF"/>
        </a:dk2>
        <a:lt2>
          <a:srgbClr val="FFFFFF"/>
        </a:lt2>
        <a:accent1>
          <a:srgbClr val="5089A8"/>
        </a:accent1>
        <a:accent2>
          <a:srgbClr val="BBC6DB"/>
        </a:accent2>
        <a:accent3>
          <a:srgbClr val="D6E5EC"/>
        </a:accent3>
        <a:accent4>
          <a:srgbClr val="DADADA"/>
        </a:accent4>
        <a:accent5>
          <a:srgbClr val="B3C4D1"/>
        </a:accent5>
        <a:accent6>
          <a:srgbClr val="A9B3C6"/>
        </a:accent6>
        <a:hlink>
          <a:srgbClr val="0000FF"/>
        </a:hlink>
        <a:folHlink>
          <a:srgbClr val="0066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8">
        <a:dk1>
          <a:srgbClr val="5700AE"/>
        </a:dk1>
        <a:lt1>
          <a:srgbClr val="FFFFFF"/>
        </a:lt1>
        <a:dk2>
          <a:srgbClr val="7301CB"/>
        </a:dk2>
        <a:lt2>
          <a:srgbClr val="C5C5FF"/>
        </a:lt2>
        <a:accent1>
          <a:srgbClr val="9999FF"/>
        </a:accent1>
        <a:accent2>
          <a:srgbClr val="7000E0"/>
        </a:accent2>
        <a:accent3>
          <a:srgbClr val="BCAAE2"/>
        </a:accent3>
        <a:accent4>
          <a:srgbClr val="DADADA"/>
        </a:accent4>
        <a:accent5>
          <a:srgbClr val="CACAFF"/>
        </a:accent5>
        <a:accent6>
          <a:srgbClr val="6500CB"/>
        </a:accent6>
        <a:hlink>
          <a:srgbClr val="99F3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9">
        <a:dk1>
          <a:srgbClr val="003366"/>
        </a:dk1>
        <a:lt1>
          <a:srgbClr val="FFFFFF"/>
        </a:lt1>
        <a:dk2>
          <a:srgbClr val="003366"/>
        </a:dk2>
        <a:lt2>
          <a:srgbClr val="CBD5DF"/>
        </a:lt2>
        <a:accent1>
          <a:srgbClr val="A9BEE9"/>
        </a:accent1>
        <a:accent2>
          <a:srgbClr val="D6E4F2"/>
        </a:accent2>
        <a:accent3>
          <a:srgbClr val="FFFFFF"/>
        </a:accent3>
        <a:accent4>
          <a:srgbClr val="002A56"/>
        </a:accent4>
        <a:accent5>
          <a:srgbClr val="D1DBF2"/>
        </a:accent5>
        <a:accent6>
          <a:srgbClr val="C2CFDB"/>
        </a:accent6>
        <a:hlink>
          <a:srgbClr val="0000CC"/>
        </a:hlink>
        <a:folHlink>
          <a:srgbClr val="8668E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Занавес">
  <a:themeElements>
    <a:clrScheme name="Занавес 1">
      <a:dk1>
        <a:srgbClr val="602000"/>
      </a:dk1>
      <a:lt1>
        <a:srgbClr val="FFFFFF"/>
      </a:lt1>
      <a:dk2>
        <a:srgbClr val="800000"/>
      </a:dk2>
      <a:lt2>
        <a:srgbClr val="FFFFCC"/>
      </a:lt2>
      <a:accent1>
        <a:srgbClr val="FF3300"/>
      </a:accent1>
      <a:accent2>
        <a:srgbClr val="000000"/>
      </a:accent2>
      <a:accent3>
        <a:srgbClr val="C0AAAA"/>
      </a:accent3>
      <a:accent4>
        <a:srgbClr val="DADADA"/>
      </a:accent4>
      <a:accent5>
        <a:srgbClr val="FFADAA"/>
      </a:accent5>
      <a:accent6>
        <a:srgbClr val="000000"/>
      </a:accent6>
      <a:hlink>
        <a:srgbClr val="EBF25A"/>
      </a:hlink>
      <a:folHlink>
        <a:srgbClr val="F2AA68"/>
      </a:folHlink>
    </a:clrScheme>
    <a:fontScheme name="Занавес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Занавес 1">
        <a:dk1>
          <a:srgbClr val="602000"/>
        </a:dk1>
        <a:lt1>
          <a:srgbClr val="FFFFFF"/>
        </a:lt1>
        <a:dk2>
          <a:srgbClr val="800000"/>
        </a:dk2>
        <a:lt2>
          <a:srgbClr val="FFFFCC"/>
        </a:lt2>
        <a:accent1>
          <a:srgbClr val="FF3300"/>
        </a:accent1>
        <a:accent2>
          <a:srgbClr val="000000"/>
        </a:accent2>
        <a:accent3>
          <a:srgbClr val="C0AAAA"/>
        </a:accent3>
        <a:accent4>
          <a:srgbClr val="DADADA"/>
        </a:accent4>
        <a:accent5>
          <a:srgbClr val="FFADAA"/>
        </a:accent5>
        <a:accent6>
          <a:srgbClr val="000000"/>
        </a:accent6>
        <a:hlink>
          <a:srgbClr val="EBF25A"/>
        </a:hlink>
        <a:folHlink>
          <a:srgbClr val="F2AA68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Занавес 2">
        <a:dk1>
          <a:srgbClr val="000066"/>
        </a:dk1>
        <a:lt1>
          <a:srgbClr val="FFFFFF"/>
        </a:lt1>
        <a:dk2>
          <a:srgbClr val="000099"/>
        </a:dk2>
        <a:lt2>
          <a:srgbClr val="D8F6F8"/>
        </a:lt2>
        <a:accent1>
          <a:srgbClr val="0099FF"/>
        </a:accent1>
        <a:accent2>
          <a:srgbClr val="00003A"/>
        </a:accent2>
        <a:accent3>
          <a:srgbClr val="AAAACA"/>
        </a:accent3>
        <a:accent4>
          <a:srgbClr val="DADADA"/>
        </a:accent4>
        <a:accent5>
          <a:srgbClr val="AACAFF"/>
        </a:accent5>
        <a:accent6>
          <a:srgbClr val="000034"/>
        </a:accent6>
        <a:hlink>
          <a:srgbClr val="DDD925"/>
        </a:hlink>
        <a:folHlink>
          <a:srgbClr val="72C67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Занавес 3">
        <a:dk1>
          <a:srgbClr val="4C3D57"/>
        </a:dk1>
        <a:lt1>
          <a:srgbClr val="FFFFFF"/>
        </a:lt1>
        <a:dk2>
          <a:srgbClr val="660066"/>
        </a:dk2>
        <a:lt2>
          <a:srgbClr val="FDFBE3"/>
        </a:lt2>
        <a:accent1>
          <a:srgbClr val="976C9E"/>
        </a:accent1>
        <a:accent2>
          <a:srgbClr val="1E1822"/>
        </a:accent2>
        <a:accent3>
          <a:srgbClr val="B8AAB8"/>
        </a:accent3>
        <a:accent4>
          <a:srgbClr val="DADADA"/>
        </a:accent4>
        <a:accent5>
          <a:srgbClr val="C9BACC"/>
        </a:accent5>
        <a:accent6>
          <a:srgbClr val="1A151E"/>
        </a:accent6>
        <a:hlink>
          <a:srgbClr val="D8C460"/>
        </a:hlink>
        <a:folHlink>
          <a:srgbClr val="C3C2B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Занавес 4">
        <a:dk1>
          <a:srgbClr val="334D3F"/>
        </a:dk1>
        <a:lt1>
          <a:srgbClr val="FFFFFF"/>
        </a:lt1>
        <a:dk2>
          <a:srgbClr val="008000"/>
        </a:dk2>
        <a:lt2>
          <a:srgbClr val="D3F1DB"/>
        </a:lt2>
        <a:accent1>
          <a:srgbClr val="4A6D84"/>
        </a:accent1>
        <a:accent2>
          <a:srgbClr val="213329"/>
        </a:accent2>
        <a:accent3>
          <a:srgbClr val="AAC0AA"/>
        </a:accent3>
        <a:accent4>
          <a:srgbClr val="DADADA"/>
        </a:accent4>
        <a:accent5>
          <a:srgbClr val="B1BAC2"/>
        </a:accent5>
        <a:accent6>
          <a:srgbClr val="1D2D24"/>
        </a:accent6>
        <a:hlink>
          <a:srgbClr val="F0B100"/>
        </a:hlink>
        <a:folHlink>
          <a:srgbClr val="C3710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Занавес 5">
        <a:dk1>
          <a:srgbClr val="566858"/>
        </a:dk1>
        <a:lt1>
          <a:srgbClr val="FFFFFF"/>
        </a:lt1>
        <a:dk2>
          <a:srgbClr val="6D8771"/>
        </a:dk2>
        <a:lt2>
          <a:srgbClr val="ECECB2"/>
        </a:lt2>
        <a:accent1>
          <a:srgbClr val="76A571"/>
        </a:accent1>
        <a:accent2>
          <a:srgbClr val="465648"/>
        </a:accent2>
        <a:accent3>
          <a:srgbClr val="BAC3BB"/>
        </a:accent3>
        <a:accent4>
          <a:srgbClr val="DADADA"/>
        </a:accent4>
        <a:accent5>
          <a:srgbClr val="BDCFBB"/>
        </a:accent5>
        <a:accent6>
          <a:srgbClr val="3F4D40"/>
        </a:accent6>
        <a:hlink>
          <a:srgbClr val="FFDC0B"/>
        </a:hlink>
        <a:folHlink>
          <a:srgbClr val="FC991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Занавес 6">
        <a:dk1>
          <a:srgbClr val="0A6866"/>
        </a:dk1>
        <a:lt1>
          <a:srgbClr val="FFFFFF"/>
        </a:lt1>
        <a:dk2>
          <a:srgbClr val="0D8784"/>
        </a:dk2>
        <a:lt2>
          <a:srgbClr val="B8DEC6"/>
        </a:lt2>
        <a:accent1>
          <a:srgbClr val="3C7652"/>
        </a:accent1>
        <a:accent2>
          <a:srgbClr val="005250"/>
        </a:accent2>
        <a:accent3>
          <a:srgbClr val="AAC3C2"/>
        </a:accent3>
        <a:accent4>
          <a:srgbClr val="DADADA"/>
        </a:accent4>
        <a:accent5>
          <a:srgbClr val="AFBDB3"/>
        </a:accent5>
        <a:accent6>
          <a:srgbClr val="004948"/>
        </a:accent6>
        <a:hlink>
          <a:srgbClr val="00E0A5"/>
        </a:hlink>
        <a:folHlink>
          <a:srgbClr val="00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Занавес 7">
        <a:dk1>
          <a:srgbClr val="50688C"/>
        </a:dk1>
        <a:lt1>
          <a:srgbClr val="FFFFFF"/>
        </a:lt1>
        <a:dk2>
          <a:srgbClr val="6E87AC"/>
        </a:dk2>
        <a:lt2>
          <a:srgbClr val="FFFFFF"/>
        </a:lt2>
        <a:accent1>
          <a:srgbClr val="376EA5"/>
        </a:accent1>
        <a:accent2>
          <a:srgbClr val="445876"/>
        </a:accent2>
        <a:accent3>
          <a:srgbClr val="BAC3D2"/>
        </a:accent3>
        <a:accent4>
          <a:srgbClr val="DADADA"/>
        </a:accent4>
        <a:accent5>
          <a:srgbClr val="AEBACF"/>
        </a:accent5>
        <a:accent6>
          <a:srgbClr val="3D4F6A"/>
        </a:accent6>
        <a:hlink>
          <a:srgbClr val="66C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Занавес 8">
        <a:dk1>
          <a:srgbClr val="000000"/>
        </a:dk1>
        <a:lt1>
          <a:srgbClr val="DDDCC5"/>
        </a:lt1>
        <a:dk2>
          <a:srgbClr val="000000"/>
        </a:dk2>
        <a:lt2>
          <a:srgbClr val="C9C6A5"/>
        </a:lt2>
        <a:accent1>
          <a:srgbClr val="C0C0C0"/>
        </a:accent1>
        <a:accent2>
          <a:srgbClr val="B0AC90"/>
        </a:accent2>
        <a:accent3>
          <a:srgbClr val="EBEBDF"/>
        </a:accent3>
        <a:accent4>
          <a:srgbClr val="000000"/>
        </a:accent4>
        <a:accent5>
          <a:srgbClr val="DCDCDC"/>
        </a:accent5>
        <a:accent6>
          <a:srgbClr val="9F9B82"/>
        </a:accent6>
        <a:hlink>
          <a:srgbClr val="666699"/>
        </a:hlink>
        <a:folHlink>
          <a:srgbClr val="905C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Занавес 9">
        <a:dk1>
          <a:srgbClr val="000000"/>
        </a:dk1>
        <a:lt1>
          <a:srgbClr val="FFFFFF"/>
        </a:lt1>
        <a:dk2>
          <a:srgbClr val="000099"/>
        </a:dk2>
        <a:lt2>
          <a:srgbClr val="DDDDDD"/>
        </a:lt2>
        <a:accent1>
          <a:srgbClr val="C6D4D4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DFE6E6"/>
        </a:accent5>
        <a:accent6>
          <a:srgbClr val="AEAEAE"/>
        </a:accent6>
        <a:hlink>
          <a:srgbClr val="6600FF"/>
        </a:hlink>
        <a:folHlink>
          <a:srgbClr val="9900C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Трава">
  <a:themeElements>
    <a:clrScheme name="Трава 4">
      <a:dk1>
        <a:srgbClr val="006600"/>
      </a:dk1>
      <a:lt1>
        <a:srgbClr val="FFFFFF"/>
      </a:lt1>
      <a:dk2>
        <a:srgbClr val="008000"/>
      </a:dk2>
      <a:lt2>
        <a:srgbClr val="FFFFB7"/>
      </a:lt2>
      <a:accent1>
        <a:srgbClr val="99CC00"/>
      </a:accent1>
      <a:accent2>
        <a:srgbClr val="00CC00"/>
      </a:accent2>
      <a:accent3>
        <a:srgbClr val="AAC0AA"/>
      </a:accent3>
      <a:accent4>
        <a:srgbClr val="DADADA"/>
      </a:accent4>
      <a:accent5>
        <a:srgbClr val="CAE2AA"/>
      </a:accent5>
      <a:accent6>
        <a:srgbClr val="00B900"/>
      </a:accent6>
      <a:hlink>
        <a:srgbClr val="99FF66"/>
      </a:hlink>
      <a:folHlink>
        <a:srgbClr val="FFFF66"/>
      </a:folHlink>
    </a:clrScheme>
    <a:fontScheme name="Трава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рава 1">
        <a:dk1>
          <a:srgbClr val="FF9900"/>
        </a:dk1>
        <a:lt1>
          <a:srgbClr val="FFFFFF"/>
        </a:lt1>
        <a:dk2>
          <a:srgbClr val="FFCC66"/>
        </a:dk2>
        <a:lt2>
          <a:srgbClr val="CC6600"/>
        </a:lt2>
        <a:accent1>
          <a:srgbClr val="F05000"/>
        </a:accent1>
        <a:accent2>
          <a:srgbClr val="B28300"/>
        </a:accent2>
        <a:accent3>
          <a:srgbClr val="FFE2B8"/>
        </a:accent3>
        <a:accent4>
          <a:srgbClr val="DADADA"/>
        </a:accent4>
        <a:accent5>
          <a:srgbClr val="F6B3AA"/>
        </a:accent5>
        <a:accent6>
          <a:srgbClr val="A17600"/>
        </a:accent6>
        <a:hlink>
          <a:srgbClr val="99CC00"/>
        </a:hlink>
        <a:folHlink>
          <a:srgbClr val="0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2">
        <a:dk1>
          <a:srgbClr val="BB5F03"/>
        </a:dk1>
        <a:lt1>
          <a:srgbClr val="FFFFFF"/>
        </a:lt1>
        <a:dk2>
          <a:srgbClr val="993300"/>
        </a:dk2>
        <a:lt2>
          <a:srgbClr val="FEEC94"/>
        </a:lt2>
        <a:accent1>
          <a:srgbClr val="FF9900"/>
        </a:accent1>
        <a:accent2>
          <a:srgbClr val="B76A03"/>
        </a:accent2>
        <a:accent3>
          <a:srgbClr val="CAADAA"/>
        </a:accent3>
        <a:accent4>
          <a:srgbClr val="DADADA"/>
        </a:accent4>
        <a:accent5>
          <a:srgbClr val="FFCAAA"/>
        </a:accent5>
        <a:accent6>
          <a:srgbClr val="A65F02"/>
        </a:accent6>
        <a:hlink>
          <a:srgbClr val="FFFF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3">
        <a:dk1>
          <a:srgbClr val="56925A"/>
        </a:dk1>
        <a:lt1>
          <a:srgbClr val="FFFFFF"/>
        </a:lt1>
        <a:dk2>
          <a:srgbClr val="6FB56D"/>
        </a:dk2>
        <a:lt2>
          <a:srgbClr val="FFFFCC"/>
        </a:lt2>
        <a:accent1>
          <a:srgbClr val="2B877C"/>
        </a:accent1>
        <a:accent2>
          <a:srgbClr val="5A9A5F"/>
        </a:accent2>
        <a:accent3>
          <a:srgbClr val="BBD7BA"/>
        </a:accent3>
        <a:accent4>
          <a:srgbClr val="DADADA"/>
        </a:accent4>
        <a:accent5>
          <a:srgbClr val="ACC3BF"/>
        </a:accent5>
        <a:accent6>
          <a:srgbClr val="518B55"/>
        </a:accent6>
        <a:hlink>
          <a:srgbClr val="99FF33"/>
        </a:hlink>
        <a:folHlink>
          <a:srgbClr val="DDFFB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4">
        <a:dk1>
          <a:srgbClr val="006600"/>
        </a:dk1>
        <a:lt1>
          <a:srgbClr val="FFFFFF"/>
        </a:lt1>
        <a:dk2>
          <a:srgbClr val="008000"/>
        </a:dk2>
        <a:lt2>
          <a:srgbClr val="FFFFB7"/>
        </a:lt2>
        <a:accent1>
          <a:srgbClr val="99CC00"/>
        </a:accent1>
        <a:accent2>
          <a:srgbClr val="00CC00"/>
        </a:accent2>
        <a:accent3>
          <a:srgbClr val="AAC0AA"/>
        </a:accent3>
        <a:accent4>
          <a:srgbClr val="DADADA"/>
        </a:accent4>
        <a:accent5>
          <a:srgbClr val="CAE2AA"/>
        </a:accent5>
        <a:accent6>
          <a:srgbClr val="00B900"/>
        </a:accent6>
        <a:hlink>
          <a:srgbClr val="99FF66"/>
        </a:hlink>
        <a:folHlink>
          <a:srgbClr val="FFFF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5">
        <a:dk1>
          <a:srgbClr val="000000"/>
        </a:dk1>
        <a:lt1>
          <a:srgbClr val="CCECFF"/>
        </a:lt1>
        <a:dk2>
          <a:srgbClr val="000000"/>
        </a:dk2>
        <a:lt2>
          <a:srgbClr val="D6EDEE"/>
        </a:lt2>
        <a:accent1>
          <a:srgbClr val="E8F0F4"/>
        </a:accent1>
        <a:accent2>
          <a:srgbClr val="8EAAFA"/>
        </a:accent2>
        <a:accent3>
          <a:srgbClr val="E2F4FF"/>
        </a:accent3>
        <a:accent4>
          <a:srgbClr val="000000"/>
        </a:accent4>
        <a:accent5>
          <a:srgbClr val="F2F6F8"/>
        </a:accent5>
        <a:accent6>
          <a:srgbClr val="809AE3"/>
        </a:accent6>
        <a:hlink>
          <a:srgbClr val="0066FF"/>
        </a:hlink>
        <a:folHlink>
          <a:srgbClr val="9947F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рава 6">
        <a:dk1>
          <a:srgbClr val="48486A"/>
        </a:dk1>
        <a:lt1>
          <a:srgbClr val="FFFFFF"/>
        </a:lt1>
        <a:dk2>
          <a:srgbClr val="000099"/>
        </a:dk2>
        <a:lt2>
          <a:srgbClr val="F8F8F8"/>
        </a:lt2>
        <a:accent1>
          <a:srgbClr val="6699FF"/>
        </a:accent1>
        <a:accent2>
          <a:srgbClr val="0000FF"/>
        </a:accent2>
        <a:accent3>
          <a:srgbClr val="AAAACA"/>
        </a:accent3>
        <a:accent4>
          <a:srgbClr val="DADADA"/>
        </a:accent4>
        <a:accent5>
          <a:srgbClr val="B8CAFF"/>
        </a:accent5>
        <a:accent6>
          <a:srgbClr val="0000E7"/>
        </a:accent6>
        <a:hlink>
          <a:srgbClr val="3DCCFF"/>
        </a:hlink>
        <a:folHlink>
          <a:srgbClr val="CCE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7">
        <a:dk1>
          <a:srgbClr val="573F8B"/>
        </a:dk1>
        <a:lt1>
          <a:srgbClr val="FFFFFF"/>
        </a:lt1>
        <a:dk2>
          <a:srgbClr val="666699"/>
        </a:dk2>
        <a:lt2>
          <a:srgbClr val="D9D9FF"/>
        </a:lt2>
        <a:accent1>
          <a:srgbClr val="CC99FF"/>
        </a:accent1>
        <a:accent2>
          <a:srgbClr val="9933FF"/>
        </a:accent2>
        <a:accent3>
          <a:srgbClr val="B8B8CA"/>
        </a:accent3>
        <a:accent4>
          <a:srgbClr val="DADADA"/>
        </a:accent4>
        <a:accent5>
          <a:srgbClr val="E2CAFF"/>
        </a:accent5>
        <a:accent6>
          <a:srgbClr val="8A2DE7"/>
        </a:accent6>
        <a:hlink>
          <a:srgbClr val="99F3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8">
        <a:dk1>
          <a:srgbClr val="000000"/>
        </a:dk1>
        <a:lt1>
          <a:srgbClr val="EAEAEA"/>
        </a:lt1>
        <a:dk2>
          <a:srgbClr val="000000"/>
        </a:dk2>
        <a:lt2>
          <a:srgbClr val="C1C2CB"/>
        </a:lt2>
        <a:accent1>
          <a:srgbClr val="F1F1F7"/>
        </a:accent1>
        <a:accent2>
          <a:srgbClr val="8C8CB4"/>
        </a:accent2>
        <a:accent3>
          <a:srgbClr val="F3F3F3"/>
        </a:accent3>
        <a:accent4>
          <a:srgbClr val="000000"/>
        </a:accent4>
        <a:accent5>
          <a:srgbClr val="F7F7FA"/>
        </a:accent5>
        <a:accent6>
          <a:srgbClr val="7E7EA3"/>
        </a:accent6>
        <a:hlink>
          <a:srgbClr val="A3FFFF"/>
        </a:hlink>
        <a:folHlink>
          <a:srgbClr val="9E99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Равновесие">
  <a:themeElements>
    <a:clrScheme name="Равновесие 1">
      <a:dk1>
        <a:srgbClr val="663300"/>
      </a:dk1>
      <a:lt1>
        <a:srgbClr val="FFFFFF"/>
      </a:lt1>
      <a:dk2>
        <a:srgbClr val="996600"/>
      </a:dk2>
      <a:lt2>
        <a:srgbClr val="DBBD71"/>
      </a:lt2>
      <a:accent1>
        <a:srgbClr val="F8A500"/>
      </a:accent1>
      <a:accent2>
        <a:srgbClr val="808000"/>
      </a:accent2>
      <a:accent3>
        <a:srgbClr val="CAB8AA"/>
      </a:accent3>
      <a:accent4>
        <a:srgbClr val="DADADA"/>
      </a:accent4>
      <a:accent5>
        <a:srgbClr val="FBCFAA"/>
      </a:accent5>
      <a:accent6>
        <a:srgbClr val="737300"/>
      </a:accent6>
      <a:hlink>
        <a:srgbClr val="FFCC66"/>
      </a:hlink>
      <a:folHlink>
        <a:srgbClr val="CCA500"/>
      </a:folHlink>
    </a:clrScheme>
    <a:fontScheme name="Равновесие">
      <a:majorFont>
        <a:latin typeface="Arial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Равновесие 1">
        <a:dk1>
          <a:srgbClr val="663300"/>
        </a:dk1>
        <a:lt1>
          <a:srgbClr val="FFFFFF"/>
        </a:lt1>
        <a:dk2>
          <a:srgbClr val="996600"/>
        </a:dk2>
        <a:lt2>
          <a:srgbClr val="DBBD71"/>
        </a:lt2>
        <a:accent1>
          <a:srgbClr val="F8A500"/>
        </a:accent1>
        <a:accent2>
          <a:srgbClr val="808000"/>
        </a:accent2>
        <a:accent3>
          <a:srgbClr val="CAB8AA"/>
        </a:accent3>
        <a:accent4>
          <a:srgbClr val="DADADA"/>
        </a:accent4>
        <a:accent5>
          <a:srgbClr val="FBCFAA"/>
        </a:accent5>
        <a:accent6>
          <a:srgbClr val="737300"/>
        </a:accent6>
        <a:hlink>
          <a:srgbClr val="FFCC66"/>
        </a:hlink>
        <a:folHlink>
          <a:srgbClr val="CCA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вновесие 2">
        <a:dk1>
          <a:srgbClr val="660000"/>
        </a:dk1>
        <a:lt1>
          <a:srgbClr val="FFFFFF"/>
        </a:lt1>
        <a:dk2>
          <a:srgbClr val="800000"/>
        </a:dk2>
        <a:lt2>
          <a:srgbClr val="FFFFCC"/>
        </a:lt2>
        <a:accent1>
          <a:srgbClr val="CC66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B8AA"/>
        </a:accent5>
        <a:accent6>
          <a:srgbClr val="AC6D56"/>
        </a:accent6>
        <a:hlink>
          <a:srgbClr val="FFFF99"/>
        </a:hlink>
        <a:folHlink>
          <a:srgbClr val="E5B325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вновесие 3">
        <a:dk1>
          <a:srgbClr val="003300"/>
        </a:dk1>
        <a:lt1>
          <a:srgbClr val="FFFFFF"/>
        </a:lt1>
        <a:dk2>
          <a:srgbClr val="4D6A2A"/>
        </a:dk2>
        <a:lt2>
          <a:srgbClr val="CCFF99"/>
        </a:lt2>
        <a:accent1>
          <a:srgbClr val="2EB62E"/>
        </a:accent1>
        <a:accent2>
          <a:srgbClr val="527C3A"/>
        </a:accent2>
        <a:accent3>
          <a:srgbClr val="B2B9AC"/>
        </a:accent3>
        <a:accent4>
          <a:srgbClr val="DADADA"/>
        </a:accent4>
        <a:accent5>
          <a:srgbClr val="ADD7AD"/>
        </a:accent5>
        <a:accent6>
          <a:srgbClr val="497034"/>
        </a:accent6>
        <a:hlink>
          <a:srgbClr val="DDD800"/>
        </a:hlink>
        <a:folHlink>
          <a:srgbClr val="0099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вновесие 4">
        <a:dk1>
          <a:srgbClr val="005A58"/>
        </a:dk1>
        <a:lt1>
          <a:srgbClr val="FFFFFF"/>
        </a:lt1>
        <a:dk2>
          <a:srgbClr val="00716E"/>
        </a:dk2>
        <a:lt2>
          <a:srgbClr val="FFFF99"/>
        </a:lt2>
        <a:accent1>
          <a:srgbClr val="2DB3B0"/>
        </a:accent1>
        <a:accent2>
          <a:srgbClr val="6D6FC7"/>
        </a:accent2>
        <a:accent3>
          <a:srgbClr val="AABBBA"/>
        </a:accent3>
        <a:accent4>
          <a:srgbClr val="DADADA"/>
        </a:accent4>
        <a:accent5>
          <a:srgbClr val="ADD6D4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вновесие 5">
        <a:dk1>
          <a:srgbClr val="003366"/>
        </a:dk1>
        <a:lt1>
          <a:srgbClr val="FFFFFF"/>
        </a:lt1>
        <a:dk2>
          <a:srgbClr val="2B5481"/>
        </a:dk2>
        <a:lt2>
          <a:srgbClr val="E5FFFF"/>
        </a:lt2>
        <a:accent1>
          <a:srgbClr val="336699"/>
        </a:accent1>
        <a:accent2>
          <a:srgbClr val="00B000"/>
        </a:accent2>
        <a:accent3>
          <a:srgbClr val="ACB3C1"/>
        </a:accent3>
        <a:accent4>
          <a:srgbClr val="DADADA"/>
        </a:accent4>
        <a:accent5>
          <a:srgbClr val="ADB8CA"/>
        </a:accent5>
        <a:accent6>
          <a:srgbClr val="009F00"/>
        </a:accent6>
        <a:hlink>
          <a:srgbClr val="00CCFF"/>
        </a:hlink>
        <a:folHlink>
          <a:srgbClr val="B5FFF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вновесие 6">
        <a:dk1>
          <a:srgbClr val="2F2D25"/>
        </a:dk1>
        <a:lt1>
          <a:srgbClr val="FFFFFF"/>
        </a:lt1>
        <a:dk2>
          <a:srgbClr val="656151"/>
        </a:dk2>
        <a:lt2>
          <a:srgbClr val="FFFFCC"/>
        </a:lt2>
        <a:accent1>
          <a:srgbClr val="818173"/>
        </a:accent1>
        <a:accent2>
          <a:srgbClr val="809EA8"/>
        </a:accent2>
        <a:accent3>
          <a:srgbClr val="B8B7B3"/>
        </a:accent3>
        <a:accent4>
          <a:srgbClr val="DADADA"/>
        </a:accent4>
        <a:accent5>
          <a:srgbClr val="C1C1BC"/>
        </a:accent5>
        <a:accent6>
          <a:srgbClr val="738F98"/>
        </a:accent6>
        <a:hlink>
          <a:srgbClr val="E2C86A"/>
        </a:hlink>
        <a:folHlink>
          <a:srgbClr val="B7B6A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вновесие 7">
        <a:dk1>
          <a:srgbClr val="B4AF80"/>
        </a:dk1>
        <a:lt1>
          <a:srgbClr val="FFFFFF"/>
        </a:lt1>
        <a:dk2>
          <a:srgbClr val="C8C6A2"/>
        </a:dk2>
        <a:lt2>
          <a:srgbClr val="827F4C"/>
        </a:lt2>
        <a:accent1>
          <a:srgbClr val="7C784E"/>
        </a:accent1>
        <a:accent2>
          <a:srgbClr val="A2A4AC"/>
        </a:accent2>
        <a:accent3>
          <a:srgbClr val="E0DFCE"/>
        </a:accent3>
        <a:accent4>
          <a:srgbClr val="DADADA"/>
        </a:accent4>
        <a:accent5>
          <a:srgbClr val="BFBEB2"/>
        </a:accent5>
        <a:accent6>
          <a:srgbClr val="92949B"/>
        </a:accent6>
        <a:hlink>
          <a:srgbClr val="33CCCC"/>
        </a:hlink>
        <a:folHlink>
          <a:srgbClr val="0099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вновесие 8">
        <a:dk1>
          <a:srgbClr val="000000"/>
        </a:dk1>
        <a:lt1>
          <a:srgbClr val="DDDDDD"/>
        </a:lt1>
        <a:dk2>
          <a:srgbClr val="000000"/>
        </a:dk2>
        <a:lt2>
          <a:srgbClr val="B8B7D1"/>
        </a:lt2>
        <a:accent1>
          <a:srgbClr val="F1F0F4"/>
        </a:accent1>
        <a:accent2>
          <a:srgbClr val="C1BCFC"/>
        </a:accent2>
        <a:accent3>
          <a:srgbClr val="EBEBEB"/>
        </a:accent3>
        <a:accent4>
          <a:srgbClr val="000000"/>
        </a:accent4>
        <a:accent5>
          <a:srgbClr val="F7F6F8"/>
        </a:accent5>
        <a:accent6>
          <a:srgbClr val="AFAAE4"/>
        </a:accent6>
        <a:hlink>
          <a:srgbClr val="5454C6"/>
        </a:hlink>
        <a:folHlink>
          <a:srgbClr val="6A6F8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Равновесие 9">
        <a:dk1>
          <a:srgbClr val="000000"/>
        </a:dk1>
        <a:lt1>
          <a:srgbClr val="FFFFFF"/>
        </a:lt1>
        <a:dk2>
          <a:srgbClr val="00A29E"/>
        </a:dk2>
        <a:lt2>
          <a:srgbClr val="CBCBCB"/>
        </a:lt2>
        <a:accent1>
          <a:srgbClr val="E5E5FF"/>
        </a:accent1>
        <a:accent2>
          <a:srgbClr val="79CD6B"/>
        </a:accent2>
        <a:accent3>
          <a:srgbClr val="FFFFFF"/>
        </a:accent3>
        <a:accent4>
          <a:srgbClr val="000000"/>
        </a:accent4>
        <a:accent5>
          <a:srgbClr val="F0F0FF"/>
        </a:accent5>
        <a:accent6>
          <a:srgbClr val="6DBA60"/>
        </a:accent6>
        <a:hlink>
          <a:srgbClr val="4477DE"/>
        </a:hlink>
        <a:folHlink>
          <a:srgbClr val="65498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Склон">
  <a:themeElements>
    <a:clrScheme name="Склон 5">
      <a:dk1>
        <a:srgbClr val="009999"/>
      </a:dk1>
      <a:lt1>
        <a:srgbClr val="EAEAEA"/>
      </a:lt1>
      <a:dk2>
        <a:srgbClr val="006666"/>
      </a:dk2>
      <a:lt2>
        <a:srgbClr val="FFFFCC"/>
      </a:lt2>
      <a:accent1>
        <a:srgbClr val="339966"/>
      </a:accent1>
      <a:accent2>
        <a:srgbClr val="5E855B"/>
      </a:accent2>
      <a:accent3>
        <a:srgbClr val="AAB8B8"/>
      </a:accent3>
      <a:accent4>
        <a:srgbClr val="C8C8C8"/>
      </a:accent4>
      <a:accent5>
        <a:srgbClr val="ADCAB8"/>
      </a:accent5>
      <a:accent6>
        <a:srgbClr val="547852"/>
      </a:accent6>
      <a:hlink>
        <a:srgbClr val="EEC85E"/>
      </a:hlink>
      <a:folHlink>
        <a:srgbClr val="AA8456"/>
      </a:folHlink>
    </a:clrScheme>
    <a:fontScheme name="Склон">
      <a:majorFont>
        <a:latin typeface="Arial"/>
        <a:ea typeface=""/>
        <a:cs typeface=""/>
      </a:majorFont>
      <a:minorFont>
        <a:latin typeface="Verdan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Склон 1">
        <a:dk1>
          <a:srgbClr val="5B5B49"/>
        </a:dk1>
        <a:lt1>
          <a:srgbClr val="DDDDDD"/>
        </a:lt1>
        <a:dk2>
          <a:srgbClr val="2B2A00"/>
        </a:dk2>
        <a:lt2>
          <a:srgbClr val="E0DFBE"/>
        </a:lt2>
        <a:accent1>
          <a:srgbClr val="878543"/>
        </a:accent1>
        <a:accent2>
          <a:srgbClr val="716E00"/>
        </a:accent2>
        <a:accent3>
          <a:srgbClr val="ACACAA"/>
        </a:accent3>
        <a:accent4>
          <a:srgbClr val="BDBDBD"/>
        </a:accent4>
        <a:accent5>
          <a:srgbClr val="C3C2B0"/>
        </a:accent5>
        <a:accent6>
          <a:srgbClr val="666300"/>
        </a:accent6>
        <a:hlink>
          <a:srgbClr val="CC9900"/>
        </a:hlink>
        <a:folHlink>
          <a:srgbClr val="9966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клон 2">
        <a:dk1>
          <a:srgbClr val="746354"/>
        </a:dk1>
        <a:lt1>
          <a:srgbClr val="FFFFFF"/>
        </a:lt1>
        <a:dk2>
          <a:srgbClr val="523E26"/>
        </a:dk2>
        <a:lt2>
          <a:srgbClr val="E1DFAF"/>
        </a:lt2>
        <a:accent1>
          <a:srgbClr val="CC9900"/>
        </a:accent1>
        <a:accent2>
          <a:srgbClr val="669900"/>
        </a:accent2>
        <a:accent3>
          <a:srgbClr val="B3AFAC"/>
        </a:accent3>
        <a:accent4>
          <a:srgbClr val="DADADA"/>
        </a:accent4>
        <a:accent5>
          <a:srgbClr val="E2CAAA"/>
        </a:accent5>
        <a:accent6>
          <a:srgbClr val="5C8A00"/>
        </a:accent6>
        <a:hlink>
          <a:srgbClr val="CCCC00"/>
        </a:hlink>
        <a:folHlink>
          <a:srgbClr val="AC793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клон 3">
        <a:dk1>
          <a:srgbClr val="667B5B"/>
        </a:dk1>
        <a:lt1>
          <a:srgbClr val="E6E6DA"/>
        </a:lt1>
        <a:dk2>
          <a:srgbClr val="295200"/>
        </a:dk2>
        <a:lt2>
          <a:srgbClr val="F3F2D9"/>
        </a:lt2>
        <a:accent1>
          <a:srgbClr val="808000"/>
        </a:accent1>
        <a:accent2>
          <a:srgbClr val="838D75"/>
        </a:accent2>
        <a:accent3>
          <a:srgbClr val="ACB3AA"/>
        </a:accent3>
        <a:accent4>
          <a:srgbClr val="C4C4BA"/>
        </a:accent4>
        <a:accent5>
          <a:srgbClr val="C0C0AA"/>
        </a:accent5>
        <a:accent6>
          <a:srgbClr val="767F69"/>
        </a:accent6>
        <a:hlink>
          <a:srgbClr val="33CC33"/>
        </a:hlink>
        <a:folHlink>
          <a:srgbClr val="33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клон 4">
        <a:dk1>
          <a:srgbClr val="86615A"/>
        </a:dk1>
        <a:lt1>
          <a:srgbClr val="FFFFFF"/>
        </a:lt1>
        <a:dk2>
          <a:srgbClr val="633427"/>
        </a:dk2>
        <a:lt2>
          <a:srgbClr val="E9DDCD"/>
        </a:lt2>
        <a:accent1>
          <a:srgbClr val="A34545"/>
        </a:accent1>
        <a:accent2>
          <a:srgbClr val="C86400"/>
        </a:accent2>
        <a:accent3>
          <a:srgbClr val="B7AEAC"/>
        </a:accent3>
        <a:accent4>
          <a:srgbClr val="DADADA"/>
        </a:accent4>
        <a:accent5>
          <a:srgbClr val="CEB0B0"/>
        </a:accent5>
        <a:accent6>
          <a:srgbClr val="B55A00"/>
        </a:accent6>
        <a:hlink>
          <a:srgbClr val="ECAE00"/>
        </a:hlink>
        <a:folHlink>
          <a:srgbClr val="BAA88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клон 5">
        <a:dk1>
          <a:srgbClr val="009999"/>
        </a:dk1>
        <a:lt1>
          <a:srgbClr val="EAEAEA"/>
        </a:lt1>
        <a:dk2>
          <a:srgbClr val="006666"/>
        </a:dk2>
        <a:lt2>
          <a:srgbClr val="FFFFCC"/>
        </a:lt2>
        <a:accent1>
          <a:srgbClr val="339966"/>
        </a:accent1>
        <a:accent2>
          <a:srgbClr val="5E855B"/>
        </a:accent2>
        <a:accent3>
          <a:srgbClr val="AAB8B8"/>
        </a:accent3>
        <a:accent4>
          <a:srgbClr val="C8C8C8"/>
        </a:accent4>
        <a:accent5>
          <a:srgbClr val="ADCAB8"/>
        </a:accent5>
        <a:accent6>
          <a:srgbClr val="547852"/>
        </a:accent6>
        <a:hlink>
          <a:srgbClr val="EEC85E"/>
        </a:hlink>
        <a:folHlink>
          <a:srgbClr val="AA845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клон 6">
        <a:dk1>
          <a:srgbClr val="B8A47C"/>
        </a:dk1>
        <a:lt1>
          <a:srgbClr val="FFFFFF"/>
        </a:lt1>
        <a:dk2>
          <a:srgbClr val="A68A58"/>
        </a:dk2>
        <a:lt2>
          <a:srgbClr val="DAD79C"/>
        </a:lt2>
        <a:accent1>
          <a:srgbClr val="816B35"/>
        </a:accent1>
        <a:accent2>
          <a:srgbClr val="FFCC00"/>
        </a:accent2>
        <a:accent3>
          <a:srgbClr val="D0C4B4"/>
        </a:accent3>
        <a:accent4>
          <a:srgbClr val="DADADA"/>
        </a:accent4>
        <a:accent5>
          <a:srgbClr val="C1BAAE"/>
        </a:accent5>
        <a:accent6>
          <a:srgbClr val="E7B900"/>
        </a:accent6>
        <a:hlink>
          <a:srgbClr val="0066CC"/>
        </a:hlink>
        <a:folHlink>
          <a:srgbClr val="00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клон 7">
        <a:dk1>
          <a:srgbClr val="336699"/>
        </a:dk1>
        <a:lt1>
          <a:srgbClr val="F8F8F8"/>
        </a:lt1>
        <a:dk2>
          <a:srgbClr val="003366"/>
        </a:dk2>
        <a:lt2>
          <a:srgbClr val="D1DDD4"/>
        </a:lt2>
        <a:accent1>
          <a:srgbClr val="3399FF"/>
        </a:accent1>
        <a:accent2>
          <a:srgbClr val="006699"/>
        </a:accent2>
        <a:accent3>
          <a:srgbClr val="AAADB8"/>
        </a:accent3>
        <a:accent4>
          <a:srgbClr val="D4D4D4"/>
        </a:accent4>
        <a:accent5>
          <a:srgbClr val="ADCAFF"/>
        </a:accent5>
        <a:accent6>
          <a:srgbClr val="005C8A"/>
        </a:accent6>
        <a:hlink>
          <a:srgbClr val="86C0CE"/>
        </a:hlink>
        <a:folHlink>
          <a:srgbClr val="00808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Круги">
  <a:themeElements>
    <a:clrScheme name="Круги 3">
      <a:dk1>
        <a:srgbClr val="008AE8"/>
      </a:dk1>
      <a:lt1>
        <a:srgbClr val="FFFFFF"/>
      </a:lt1>
      <a:dk2>
        <a:srgbClr val="0068AE"/>
      </a:dk2>
      <a:lt2>
        <a:srgbClr val="CCECFF"/>
      </a:lt2>
      <a:accent1>
        <a:srgbClr val="009999"/>
      </a:accent1>
      <a:accent2>
        <a:srgbClr val="0088E4"/>
      </a:accent2>
      <a:accent3>
        <a:srgbClr val="AAB9D3"/>
      </a:accent3>
      <a:accent4>
        <a:srgbClr val="DADADA"/>
      </a:accent4>
      <a:accent5>
        <a:srgbClr val="AACACA"/>
      </a:accent5>
      <a:accent6>
        <a:srgbClr val="007BCF"/>
      </a:accent6>
      <a:hlink>
        <a:srgbClr val="99FF99"/>
      </a:hlink>
      <a:folHlink>
        <a:srgbClr val="AFE1FF"/>
      </a:folHlink>
    </a:clrScheme>
    <a:fontScheme name="Круги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Круги 1">
        <a:dk1>
          <a:srgbClr val="2B2B85"/>
        </a:dk1>
        <a:lt1>
          <a:srgbClr val="FFFFFF"/>
        </a:lt1>
        <a:dk2>
          <a:srgbClr val="00254A"/>
        </a:dk2>
        <a:lt2>
          <a:srgbClr val="C0C0C0"/>
        </a:lt2>
        <a:accent1>
          <a:srgbClr val="0099FF"/>
        </a:accent1>
        <a:accent2>
          <a:srgbClr val="006699"/>
        </a:accent2>
        <a:accent3>
          <a:srgbClr val="AAACB1"/>
        </a:accent3>
        <a:accent4>
          <a:srgbClr val="DADADA"/>
        </a:accent4>
        <a:accent5>
          <a:srgbClr val="AACAFF"/>
        </a:accent5>
        <a:accent6>
          <a:srgbClr val="005C8A"/>
        </a:accent6>
        <a:hlink>
          <a:srgbClr val="99CCFF"/>
        </a:hlink>
        <a:folHlink>
          <a:srgbClr val="8F8FB5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2">
        <a:dk1>
          <a:srgbClr val="3B4B5D"/>
        </a:dk1>
        <a:lt1>
          <a:srgbClr val="FFFFFF"/>
        </a:lt1>
        <a:dk2>
          <a:srgbClr val="466886"/>
        </a:dk2>
        <a:lt2>
          <a:srgbClr val="CCECFF"/>
        </a:lt2>
        <a:accent1>
          <a:srgbClr val="6D9D97"/>
        </a:accent1>
        <a:accent2>
          <a:srgbClr val="53718C"/>
        </a:accent2>
        <a:accent3>
          <a:srgbClr val="B0B9C3"/>
        </a:accent3>
        <a:accent4>
          <a:srgbClr val="DADADA"/>
        </a:accent4>
        <a:accent5>
          <a:srgbClr val="BACCC9"/>
        </a:accent5>
        <a:accent6>
          <a:srgbClr val="4A667E"/>
        </a:accent6>
        <a:hlink>
          <a:srgbClr val="99CCFF"/>
        </a:hlink>
        <a:folHlink>
          <a:srgbClr val="A97CF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3">
        <a:dk1>
          <a:srgbClr val="008AE8"/>
        </a:dk1>
        <a:lt1>
          <a:srgbClr val="FFFFFF"/>
        </a:lt1>
        <a:dk2>
          <a:srgbClr val="0068AE"/>
        </a:dk2>
        <a:lt2>
          <a:srgbClr val="CCECFF"/>
        </a:lt2>
        <a:accent1>
          <a:srgbClr val="009999"/>
        </a:accent1>
        <a:accent2>
          <a:srgbClr val="0088E4"/>
        </a:accent2>
        <a:accent3>
          <a:srgbClr val="AAB9D3"/>
        </a:accent3>
        <a:accent4>
          <a:srgbClr val="DADADA"/>
        </a:accent4>
        <a:accent5>
          <a:srgbClr val="AACACA"/>
        </a:accent5>
        <a:accent6>
          <a:srgbClr val="007BCF"/>
        </a:accent6>
        <a:hlink>
          <a:srgbClr val="99FF99"/>
        </a:hlink>
        <a:folHlink>
          <a:srgbClr val="AFE1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4">
        <a:dk1>
          <a:srgbClr val="9B69FF"/>
        </a:dk1>
        <a:lt1>
          <a:srgbClr val="FFFFFF"/>
        </a:lt1>
        <a:dk2>
          <a:srgbClr val="666699"/>
        </a:dk2>
        <a:lt2>
          <a:srgbClr val="D9D9FF"/>
        </a:lt2>
        <a:accent1>
          <a:srgbClr val="66CCFF"/>
        </a:accent1>
        <a:accent2>
          <a:srgbClr val="9966FF"/>
        </a:accent2>
        <a:accent3>
          <a:srgbClr val="B8B8CA"/>
        </a:accent3>
        <a:accent4>
          <a:srgbClr val="DADADA"/>
        </a:accent4>
        <a:accent5>
          <a:srgbClr val="B8E2FF"/>
        </a:accent5>
        <a:accent6>
          <a:srgbClr val="8A5CE7"/>
        </a:accent6>
        <a:hlink>
          <a:srgbClr val="0099CC"/>
        </a:hlink>
        <a:folHlink>
          <a:srgbClr val="0033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5">
        <a:dk1>
          <a:srgbClr val="008080"/>
        </a:dk1>
        <a:lt1>
          <a:srgbClr val="FFFFFF"/>
        </a:lt1>
        <a:dk2>
          <a:srgbClr val="006666"/>
        </a:dk2>
        <a:lt2>
          <a:srgbClr val="FFFFCC"/>
        </a:lt2>
        <a:accent1>
          <a:srgbClr val="0099FF"/>
        </a:accent1>
        <a:accent2>
          <a:srgbClr val="008080"/>
        </a:accent2>
        <a:accent3>
          <a:srgbClr val="AAB8B8"/>
        </a:accent3>
        <a:accent4>
          <a:srgbClr val="DADADA"/>
        </a:accent4>
        <a:accent5>
          <a:srgbClr val="AACAFF"/>
        </a:accent5>
        <a:accent6>
          <a:srgbClr val="007373"/>
        </a:accent6>
        <a:hlink>
          <a:srgbClr val="1ACE9F"/>
        </a:hlink>
        <a:folHlink>
          <a:srgbClr val="A5B5C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6">
        <a:dk1>
          <a:srgbClr val="CDD9D1"/>
        </a:dk1>
        <a:lt1>
          <a:srgbClr val="FFFFFF"/>
        </a:lt1>
        <a:dk2>
          <a:srgbClr val="A3BBA9"/>
        </a:dk2>
        <a:lt2>
          <a:srgbClr val="007D80"/>
        </a:lt2>
        <a:accent1>
          <a:srgbClr val="9CA8A4"/>
        </a:accent1>
        <a:accent2>
          <a:srgbClr val="CBD7CE"/>
        </a:accent2>
        <a:accent3>
          <a:srgbClr val="CEDAD1"/>
        </a:accent3>
        <a:accent4>
          <a:srgbClr val="DADADA"/>
        </a:accent4>
        <a:accent5>
          <a:srgbClr val="CBD1CF"/>
        </a:accent5>
        <a:accent6>
          <a:srgbClr val="B8C3BA"/>
        </a:accent6>
        <a:hlink>
          <a:srgbClr val="009900"/>
        </a:hlink>
        <a:folHlink>
          <a:srgbClr val="0099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7">
        <a:dk1>
          <a:srgbClr val="686B5D"/>
        </a:dk1>
        <a:lt1>
          <a:srgbClr val="DCDAD0"/>
        </a:lt1>
        <a:dk2>
          <a:srgbClr val="525040"/>
        </a:dk2>
        <a:lt2>
          <a:srgbClr val="D3D2A6"/>
        </a:lt2>
        <a:accent1>
          <a:srgbClr val="5D8770"/>
        </a:accent1>
        <a:accent2>
          <a:srgbClr val="686B5D"/>
        </a:accent2>
        <a:accent3>
          <a:srgbClr val="B3B3AF"/>
        </a:accent3>
        <a:accent4>
          <a:srgbClr val="BCBAB1"/>
        </a:accent4>
        <a:accent5>
          <a:srgbClr val="B6C3BB"/>
        </a:accent5>
        <a:accent6>
          <a:srgbClr val="5E6053"/>
        </a:accent6>
        <a:hlink>
          <a:srgbClr val="85B7A9"/>
        </a:hlink>
        <a:folHlink>
          <a:srgbClr val="B8936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8">
        <a:dk1>
          <a:srgbClr val="000000"/>
        </a:dk1>
        <a:lt1>
          <a:srgbClr val="EAEAEA"/>
        </a:lt1>
        <a:dk2>
          <a:srgbClr val="000000"/>
        </a:dk2>
        <a:lt2>
          <a:srgbClr val="B2B2B2"/>
        </a:lt2>
        <a:accent1>
          <a:srgbClr val="A4BCC4"/>
        </a:accent1>
        <a:accent2>
          <a:srgbClr val="FFFFFF"/>
        </a:accent2>
        <a:accent3>
          <a:srgbClr val="F3F3F3"/>
        </a:accent3>
        <a:accent4>
          <a:srgbClr val="000000"/>
        </a:accent4>
        <a:accent5>
          <a:srgbClr val="CFDADE"/>
        </a:accent5>
        <a:accent6>
          <a:srgbClr val="E7E7E7"/>
        </a:accent6>
        <a:hlink>
          <a:srgbClr val="0066FF"/>
        </a:hlink>
        <a:folHlink>
          <a:srgbClr val="00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руги 9">
        <a:dk1>
          <a:srgbClr val="000000"/>
        </a:dk1>
        <a:lt1>
          <a:srgbClr val="D7D1B9"/>
        </a:lt1>
        <a:dk2>
          <a:srgbClr val="B39257"/>
        </a:dk2>
        <a:lt2>
          <a:srgbClr val="B1A887"/>
        </a:lt2>
        <a:accent1>
          <a:srgbClr val="FFCC66"/>
        </a:accent1>
        <a:accent2>
          <a:srgbClr val="E6E3AC"/>
        </a:accent2>
        <a:accent3>
          <a:srgbClr val="E8E5D9"/>
        </a:accent3>
        <a:accent4>
          <a:srgbClr val="000000"/>
        </a:accent4>
        <a:accent5>
          <a:srgbClr val="FFE2B8"/>
        </a:accent5>
        <a:accent6>
          <a:srgbClr val="D0CE9B"/>
        </a:accent6>
        <a:hlink>
          <a:srgbClr val="666633"/>
        </a:hlink>
        <a:folHlink>
          <a:srgbClr val="9C98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Соревнование">
  <a:themeElements>
    <a:clrScheme name="Соревнование 2">
      <a:dk1>
        <a:srgbClr val="800000"/>
      </a:dk1>
      <a:lt1>
        <a:srgbClr val="FFFFFF"/>
      </a:lt1>
      <a:dk2>
        <a:srgbClr val="FF9900"/>
      </a:dk2>
      <a:lt2>
        <a:srgbClr val="FFFF99"/>
      </a:lt2>
      <a:accent1>
        <a:srgbClr val="FF5050"/>
      </a:accent1>
      <a:accent2>
        <a:srgbClr val="CC3300"/>
      </a:accent2>
      <a:accent3>
        <a:srgbClr val="FFCAAA"/>
      </a:accent3>
      <a:accent4>
        <a:srgbClr val="DADADA"/>
      </a:accent4>
      <a:accent5>
        <a:srgbClr val="FFB3B3"/>
      </a:accent5>
      <a:accent6>
        <a:srgbClr val="B92D00"/>
      </a:accent6>
      <a:hlink>
        <a:srgbClr val="FFFF99"/>
      </a:hlink>
      <a:folHlink>
        <a:srgbClr val="FFCC00"/>
      </a:folHlink>
    </a:clrScheme>
    <a:fontScheme name="Соревнование">
      <a:majorFont>
        <a:latin typeface="Arial"/>
        <a:ea typeface=""/>
        <a:cs typeface=""/>
      </a:majorFont>
      <a:minorFont>
        <a:latin typeface="Verdan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Соревнование 1">
        <a:dk1>
          <a:srgbClr val="5C1F00"/>
        </a:dk1>
        <a:lt1>
          <a:srgbClr val="FFFFFF"/>
        </a:lt1>
        <a:dk2>
          <a:srgbClr val="990000"/>
        </a:dk2>
        <a:lt2>
          <a:srgbClr val="FFF9BB"/>
        </a:lt2>
        <a:accent1>
          <a:srgbClr val="FF3300"/>
        </a:accent1>
        <a:accent2>
          <a:srgbClr val="B86D52"/>
        </a:accent2>
        <a:accent3>
          <a:srgbClr val="CAAAAA"/>
        </a:accent3>
        <a:accent4>
          <a:srgbClr val="DADADA"/>
        </a:accent4>
        <a:accent5>
          <a:srgbClr val="FFADAA"/>
        </a:accent5>
        <a:accent6>
          <a:srgbClr val="A66249"/>
        </a:accent6>
        <a:hlink>
          <a:srgbClr val="FF9900"/>
        </a:hlink>
        <a:folHlink>
          <a:srgbClr val="FF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оревнование 2">
        <a:dk1>
          <a:srgbClr val="800000"/>
        </a:dk1>
        <a:lt1>
          <a:srgbClr val="FFFFFF"/>
        </a:lt1>
        <a:dk2>
          <a:srgbClr val="FF9900"/>
        </a:dk2>
        <a:lt2>
          <a:srgbClr val="FFFF99"/>
        </a:lt2>
        <a:accent1>
          <a:srgbClr val="FF5050"/>
        </a:accent1>
        <a:accent2>
          <a:srgbClr val="CC3300"/>
        </a:accent2>
        <a:accent3>
          <a:srgbClr val="FFCAAA"/>
        </a:accent3>
        <a:accent4>
          <a:srgbClr val="DADADA"/>
        </a:accent4>
        <a:accent5>
          <a:srgbClr val="FFB3B3"/>
        </a:accent5>
        <a:accent6>
          <a:srgbClr val="B92D00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оревнование 3">
        <a:dk1>
          <a:srgbClr val="2A5400"/>
        </a:dk1>
        <a:lt1>
          <a:srgbClr val="FFFFFF"/>
        </a:lt1>
        <a:dk2>
          <a:srgbClr val="4A9400"/>
        </a:dk2>
        <a:lt2>
          <a:srgbClr val="F3F2D9"/>
        </a:lt2>
        <a:accent1>
          <a:srgbClr val="99CC00"/>
        </a:accent1>
        <a:accent2>
          <a:srgbClr val="6B4A39"/>
        </a:accent2>
        <a:accent3>
          <a:srgbClr val="B1C8AA"/>
        </a:accent3>
        <a:accent4>
          <a:srgbClr val="DADADA"/>
        </a:accent4>
        <a:accent5>
          <a:srgbClr val="CAE2AA"/>
        </a:accent5>
        <a:accent6>
          <a:srgbClr val="604233"/>
        </a:accent6>
        <a:hlink>
          <a:srgbClr val="E2BC5E"/>
        </a:hlink>
        <a:folHlink>
          <a:srgbClr val="AB7F6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оревнование 4">
        <a:dk1>
          <a:srgbClr val="005A58"/>
        </a:dk1>
        <a:lt1>
          <a:srgbClr val="FFFFFF"/>
        </a:lt1>
        <a:dk2>
          <a:srgbClr val="009E9A"/>
        </a:dk2>
        <a:lt2>
          <a:srgbClr val="C5EBE4"/>
        </a:lt2>
        <a:accent1>
          <a:srgbClr val="0099CC"/>
        </a:accent1>
        <a:accent2>
          <a:srgbClr val="339933"/>
        </a:accent2>
        <a:accent3>
          <a:srgbClr val="AACCCA"/>
        </a:accent3>
        <a:accent4>
          <a:srgbClr val="DADADA"/>
        </a:accent4>
        <a:accent5>
          <a:srgbClr val="AACAE2"/>
        </a:accent5>
        <a:accent6>
          <a:srgbClr val="2D8A2D"/>
        </a:accent6>
        <a:hlink>
          <a:srgbClr val="00FF99"/>
        </a:hlink>
        <a:folHlink>
          <a:srgbClr val="4CD2D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оревнование 5">
        <a:dk1>
          <a:srgbClr val="000070"/>
        </a:dk1>
        <a:lt1>
          <a:srgbClr val="FFFFFF"/>
        </a:lt1>
        <a:dk2>
          <a:srgbClr val="0000FF"/>
        </a:dk2>
        <a:lt2>
          <a:srgbClr val="C5C5FF"/>
        </a:lt2>
        <a:accent1>
          <a:srgbClr val="0099FF"/>
        </a:accent1>
        <a:accent2>
          <a:srgbClr val="7883B4"/>
        </a:accent2>
        <a:accent3>
          <a:srgbClr val="AAAAFF"/>
        </a:accent3>
        <a:accent4>
          <a:srgbClr val="DADADA"/>
        </a:accent4>
        <a:accent5>
          <a:srgbClr val="AACAFF"/>
        </a:accent5>
        <a:accent6>
          <a:srgbClr val="6C76A3"/>
        </a:accent6>
        <a:hlink>
          <a:srgbClr val="00FFFF"/>
        </a:hlink>
        <a:folHlink>
          <a:srgbClr val="2DBF68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оревнование 6">
        <a:dk1>
          <a:srgbClr val="4D4D4D"/>
        </a:dk1>
        <a:lt1>
          <a:srgbClr val="FFFFFF"/>
        </a:lt1>
        <a:dk2>
          <a:srgbClr val="8202E2"/>
        </a:dk2>
        <a:lt2>
          <a:srgbClr val="CCCCFF"/>
        </a:lt2>
        <a:accent1>
          <a:srgbClr val="CC99FF"/>
        </a:accent1>
        <a:accent2>
          <a:srgbClr val="666699"/>
        </a:accent2>
        <a:accent3>
          <a:srgbClr val="C1AAEE"/>
        </a:accent3>
        <a:accent4>
          <a:srgbClr val="DADADA"/>
        </a:accent4>
        <a:accent5>
          <a:srgbClr val="E2CAFF"/>
        </a:accent5>
        <a:accent6>
          <a:srgbClr val="5C5C8A"/>
        </a:accent6>
        <a:hlink>
          <a:srgbClr val="FF7C80"/>
        </a:hlink>
        <a:folHlink>
          <a:srgbClr val="FF505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оревнование 7">
        <a:dk1>
          <a:srgbClr val="575863"/>
        </a:dk1>
        <a:lt1>
          <a:srgbClr val="FFFFFF"/>
        </a:lt1>
        <a:dk2>
          <a:srgbClr val="818982"/>
        </a:dk2>
        <a:lt2>
          <a:srgbClr val="EAEAEA"/>
        </a:lt2>
        <a:accent1>
          <a:srgbClr val="CC6600"/>
        </a:accent1>
        <a:accent2>
          <a:srgbClr val="A4A686"/>
        </a:accent2>
        <a:accent3>
          <a:srgbClr val="C1C4C1"/>
        </a:accent3>
        <a:accent4>
          <a:srgbClr val="DADADA"/>
        </a:accent4>
        <a:accent5>
          <a:srgbClr val="E2B8AA"/>
        </a:accent5>
        <a:accent6>
          <a:srgbClr val="949679"/>
        </a:accent6>
        <a:hlink>
          <a:srgbClr val="CCCC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оревнование 8">
        <a:dk1>
          <a:srgbClr val="000000"/>
        </a:dk1>
        <a:lt1>
          <a:srgbClr val="FFFFFF"/>
        </a:lt1>
        <a:dk2>
          <a:srgbClr val="000000"/>
        </a:dk2>
        <a:lt2>
          <a:srgbClr val="CDCDCD"/>
        </a:lt2>
        <a:accent1>
          <a:srgbClr val="CDD9F7"/>
        </a:accent1>
        <a:accent2>
          <a:srgbClr val="99FF33"/>
        </a:accent2>
        <a:accent3>
          <a:srgbClr val="FFFFFF"/>
        </a:accent3>
        <a:accent4>
          <a:srgbClr val="000000"/>
        </a:accent4>
        <a:accent5>
          <a:srgbClr val="E3E9FA"/>
        </a:accent5>
        <a:accent6>
          <a:srgbClr val="8AE72D"/>
        </a:accent6>
        <a:hlink>
          <a:srgbClr val="0033CC"/>
        </a:hlink>
        <a:folHlink>
          <a:srgbClr val="66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Kimono</Template>
  <TotalTime>164</TotalTime>
  <Words>73</Words>
  <Application>Microsoft Office PowerPoint</Application>
  <PresentationFormat>Экран (4:3)</PresentationFormat>
  <Paragraphs>16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8</vt:i4>
      </vt:variant>
      <vt:variant>
        <vt:lpstr>Заголовки слайдов</vt:lpstr>
      </vt:variant>
      <vt:variant>
        <vt:i4>16</vt:i4>
      </vt:variant>
    </vt:vector>
  </HeadingPairs>
  <TitlesOfParts>
    <vt:vector size="24" baseType="lpstr">
      <vt:lpstr>Пастель</vt:lpstr>
      <vt:lpstr>Клен</vt:lpstr>
      <vt:lpstr>Занавес</vt:lpstr>
      <vt:lpstr>Трава</vt:lpstr>
      <vt:lpstr>Равновесие</vt:lpstr>
      <vt:lpstr>Склон</vt:lpstr>
      <vt:lpstr>Круги</vt:lpstr>
      <vt:lpstr>Соревнование</vt:lpstr>
      <vt:lpstr>  Наш веселый дружный класс!</vt:lpstr>
      <vt:lpstr>В первый раз – в первый класс</vt:lpstr>
      <vt:lpstr>ПЕРВЫЙ РАЗ ЗА ПАРТОЙ</vt:lpstr>
      <vt:lpstr>   Звонок зовет на урок…</vt:lpstr>
      <vt:lpstr>А ВОТ И ПЕРВЫЕ                                           ПОХОДЫ В ЛЕС.</vt:lpstr>
      <vt:lpstr>ПОЛНЫЕ МЕШКИ                            ЖЁЛУДЕЙ.</vt:lpstr>
      <vt:lpstr>А ВОТ И ПЕРВАЯ ЗИМА первоклассников.</vt:lpstr>
      <vt:lpstr>БЕЛЫМ – БЕЛО КРУГОМ…</vt:lpstr>
      <vt:lpstr>ЗИМНЯЯ                                         ПРОГУЛКА.</vt:lpstr>
      <vt:lpstr>ПЕРВОКЛАШКИ                             НА                        УРОКЕ.</vt:lpstr>
      <vt:lpstr>Каждый день у нас проходит весело!</vt:lpstr>
      <vt:lpstr>ЮНЫЕ ЛЫЖНИКИ</vt:lpstr>
      <vt:lpstr>Слайд 13</vt:lpstr>
      <vt:lpstr>Слайд 14</vt:lpstr>
      <vt:lpstr>О правилах дорожного движения:       « Будь внимателен!»</vt:lpstr>
      <vt:lpstr>У нас в гостях – ГИБДД !</vt:lpstr>
    </vt:vector>
  </TitlesOfParts>
  <Company>дом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Первый раз в первый класс.</dc:title>
  <dc:creator>Елена</dc:creator>
  <cp:lastModifiedBy>Надежда</cp:lastModifiedBy>
  <cp:revision>15</cp:revision>
  <dcterms:created xsi:type="dcterms:W3CDTF">2009-02-01T08:37:37Z</dcterms:created>
  <dcterms:modified xsi:type="dcterms:W3CDTF">2013-03-11T18:02:31Z</dcterms:modified>
</cp:coreProperties>
</file>