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9"/>
  </p:notesMasterIdLst>
  <p:sldIdLst>
    <p:sldId id="256" r:id="rId3"/>
    <p:sldId id="257" r:id="rId4"/>
    <p:sldId id="258" r:id="rId5"/>
    <p:sldId id="260" r:id="rId6"/>
    <p:sldId id="275" r:id="rId7"/>
    <p:sldId id="274" r:id="rId8"/>
    <p:sldId id="259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104031"/>
    <a:srgbClr val="0C3226"/>
    <a:srgbClr val="00133A"/>
    <a:srgbClr val="51A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96" y="-420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8" d="100"/>
          <a:sy n="78" d="100"/>
        </p:scale>
        <p:origin x="-205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EE92F-F45C-4030-A3BE-C231C70E2C26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5060C-BB14-4667-A58B-79D527DE3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5060C-BB14-4667-A58B-79D527DE3A7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1470025"/>
          </a:xfrm>
        </p:spPr>
        <p:txBody>
          <a:bodyPr/>
          <a:lstStyle>
            <a:lvl1pPr>
              <a:defRPr b="1" baseline="0">
                <a:ln w="19050" cmpd="sng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+mj-ea"/>
                <a:cs typeface="Tahom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1428760"/>
          </a:xfrm>
        </p:spPr>
        <p:txBody>
          <a:bodyPr/>
          <a:lstStyle>
            <a:lvl1pPr marL="0" indent="0" algn="ctr">
              <a:buNone/>
              <a:defRPr b="1" cap="none" spc="0">
                <a:ln w="19050">
                  <a:solidFill>
                    <a:srgbClr val="0C3226"/>
                  </a:solidFill>
                </a:ln>
                <a:solidFill>
                  <a:schemeClr val="bg1"/>
                </a:solidFill>
                <a:effectLst/>
                <a:latin typeface="+mn-lt"/>
                <a:cs typeface="Microsoft Sans Serif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Tx/>
              <a:buBlip>
                <a:blip r:embed="rId3"/>
              </a:buBlip>
              <a:defRPr/>
            </a:lvl1pPr>
            <a:lvl2pPr>
              <a:buFontTx/>
              <a:buBlip>
                <a:blip r:embed="rId4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4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  <a:lvl6pPr>
              <a:buFontTx/>
              <a:buBlip>
                <a:blip r:embed="rId4"/>
              </a:buBlip>
              <a:defRPr/>
            </a:lvl6pPr>
            <a:lvl7pPr>
              <a:buFontTx/>
              <a:buBlip>
                <a:blip r:embed="rId3"/>
              </a:buBlip>
              <a:defRPr/>
            </a:lvl7pPr>
            <a:lvl8pPr>
              <a:buFontTx/>
              <a:buBlip>
                <a:blip r:embed="rId4"/>
              </a:buBlip>
              <a:defRPr/>
            </a:lvl8pPr>
            <a:lvl9pPr>
              <a:buFontTx/>
              <a:buBlip>
                <a:blip r:embed="rId3"/>
              </a:buBlip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buFontTx/>
              <a:buBlip>
                <a:blip r:embed="rId3"/>
              </a:buBlip>
              <a:defRPr/>
            </a:lvl1pPr>
            <a:lvl2pPr>
              <a:buFontTx/>
              <a:buBlip>
                <a:blip r:embed="rId4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4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  <a:lvl6pPr>
              <a:buFontTx/>
              <a:buBlip>
                <a:blip r:embed="rId4"/>
              </a:buBlip>
              <a:defRPr/>
            </a:lvl6pPr>
            <a:lvl7pPr>
              <a:buFontTx/>
              <a:buBlip>
                <a:blip r:embed="rId3"/>
              </a:buBlip>
              <a:defRPr/>
            </a:lvl7pPr>
            <a:lvl8pPr>
              <a:buFontTx/>
              <a:buBlip>
                <a:blip r:embed="rId4"/>
              </a:buBlip>
              <a:defRPr/>
            </a:lvl8pPr>
            <a:lvl9pPr>
              <a:buFontTx/>
              <a:buBlip>
                <a:blip r:embed="rId3"/>
              </a:buBlip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10403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C3226"/>
                </a:solidFill>
              </a:defRPr>
            </a:lvl1pPr>
          </a:lstStyle>
          <a:p>
            <a:fld id="{8012102A-6B4D-4072-A37F-9B400926AD4E}" type="datetimeFigureOut">
              <a:rPr lang="ru-RU" smtClean="0"/>
              <a:pPr/>
              <a:t>11.03.2013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rgbClr val="0C3226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C3226"/>
                </a:solidFill>
              </a:defRPr>
            </a:lvl1pPr>
          </a:lstStyle>
          <a:p>
            <a:fld id="{2C30D8A8-B859-4C5B-B442-5FAB2CCC19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 baseline="0">
          <a:ln w="19050">
            <a:solidFill>
              <a:schemeClr val="bg1"/>
            </a:solidFill>
          </a:ln>
          <a:solidFill>
            <a:srgbClr val="00133A"/>
          </a:solidFill>
          <a:effectLst/>
          <a:latin typeface="+mj-lt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10403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10403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10403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10403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10403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10403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10403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600" kern="1200">
          <a:solidFill>
            <a:srgbClr val="10403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18" Type="http://schemas.openxmlformats.org/officeDocument/2006/relationships/image" Target="../media/image28.jpeg"/><Relationship Id="rId3" Type="http://schemas.openxmlformats.org/officeDocument/2006/relationships/image" Target="../media/image13.jpeg"/><Relationship Id="rId21" Type="http://schemas.openxmlformats.org/officeDocument/2006/relationships/image" Target="../media/image31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17" Type="http://schemas.openxmlformats.org/officeDocument/2006/relationships/image" Target="../media/image27.jpeg"/><Relationship Id="rId25" Type="http://schemas.openxmlformats.org/officeDocument/2006/relationships/image" Target="../media/image35.jpe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24" Type="http://schemas.openxmlformats.org/officeDocument/2006/relationships/image" Target="../media/image34.jpeg"/><Relationship Id="rId5" Type="http://schemas.openxmlformats.org/officeDocument/2006/relationships/image" Target="../media/image15.jpeg"/><Relationship Id="rId15" Type="http://schemas.openxmlformats.org/officeDocument/2006/relationships/image" Target="../media/image25.jpeg"/><Relationship Id="rId23" Type="http://schemas.openxmlformats.org/officeDocument/2006/relationships/image" Target="../media/image33.png"/><Relationship Id="rId10" Type="http://schemas.openxmlformats.org/officeDocument/2006/relationships/image" Target="../media/image20.png"/><Relationship Id="rId19" Type="http://schemas.openxmlformats.org/officeDocument/2006/relationships/image" Target="../media/image29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Relationship Id="rId22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688" y="357166"/>
            <a:ext cx="7166030" cy="1470025"/>
          </a:xfrm>
        </p:spPr>
        <p:txBody>
          <a:bodyPr/>
          <a:lstStyle/>
          <a:p>
            <a:r>
              <a:rPr lang="ru-RU" dirty="0" smtClean="0">
                <a:ln w="1905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Внеклассное мероприятие</a:t>
            </a:r>
            <a:endParaRPr lang="ru-RU" dirty="0">
              <a:ln w="19050" cmpd="sng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888" y="5445224"/>
            <a:ext cx="4600600" cy="1212736"/>
          </a:xfrm>
        </p:spPr>
        <p:txBody>
          <a:bodyPr/>
          <a:lstStyle/>
          <a:p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4-а класс</a:t>
            </a:r>
          </a:p>
          <a:p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СОШ № 3</a:t>
            </a:r>
            <a:endParaRPr lang="ru-RU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7f511677bf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8640"/>
            <a:ext cx="2304256" cy="2304256"/>
          </a:xfrm>
          <a:prstGeom prst="rect">
            <a:avLst/>
          </a:prstGeom>
        </p:spPr>
      </p:pic>
      <p:pic>
        <p:nvPicPr>
          <p:cNvPr id="5" name="Рисунок 4" descr="adf57feb4f3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4221088"/>
            <a:ext cx="1389896" cy="1368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-class.png"/>
          <p:cNvPicPr>
            <a:picLocks noChangeAspect="1"/>
          </p:cNvPicPr>
          <p:nvPr/>
        </p:nvPicPr>
        <p:blipFill>
          <a:blip r:embed="rId2" cstate="print"/>
          <a:srcRect l="1219" t="1728" r="1219"/>
          <a:stretch>
            <a:fillRect/>
          </a:stretch>
        </p:blipFill>
        <p:spPr>
          <a:xfrm>
            <a:off x="1763688" y="1268760"/>
            <a:ext cx="5760640" cy="5589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924944"/>
            <a:ext cx="6573416" cy="1143000"/>
          </a:xfrm>
        </p:spPr>
        <p:txBody>
          <a:bodyPr/>
          <a:lstStyle/>
          <a:p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 rot="18382596">
            <a:off x="2771175" y="394770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 rot="2849990">
            <a:off x="2706161" y="307977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 rot="5400000">
            <a:off x="4283968" y="270892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 rot="16200000">
            <a:off x="4283968" y="414908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 rot="13164346">
            <a:off x="6097141" y="3936101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 rot="8136157">
            <a:off x="6093431" y="307715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4509120"/>
            <a:ext cx="952500" cy="952500"/>
          </a:xfrm>
          <a:prstGeom prst="rect">
            <a:avLst/>
          </a:prstGeom>
        </p:spPr>
      </p:pic>
      <p:pic>
        <p:nvPicPr>
          <p:cNvPr id="16" name="Рисунок 15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132856"/>
            <a:ext cx="952500" cy="952500"/>
          </a:xfrm>
          <a:prstGeom prst="rect">
            <a:avLst/>
          </a:prstGeom>
        </p:spPr>
      </p:pic>
      <p:pic>
        <p:nvPicPr>
          <p:cNvPr id="17" name="Рисунок 16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077072"/>
            <a:ext cx="952500" cy="952500"/>
          </a:xfrm>
          <a:prstGeom prst="rect">
            <a:avLst/>
          </a:prstGeom>
        </p:spPr>
      </p:pic>
      <p:pic>
        <p:nvPicPr>
          <p:cNvPr id="18" name="Рисунок 17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861048"/>
            <a:ext cx="952500" cy="952500"/>
          </a:xfrm>
          <a:prstGeom prst="rect">
            <a:avLst/>
          </a:prstGeom>
        </p:spPr>
      </p:pic>
      <p:pic>
        <p:nvPicPr>
          <p:cNvPr id="20" name="Рисунок 19" descr="adf57feb4f3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020272" y="4941168"/>
            <a:ext cx="1531652" cy="150800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275856" y="170080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СОБЛЮДЕНИЕ РЕЖИМА ДНЯ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16496" y="2348880"/>
            <a:ext cx="2671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РАЦИОНАЛЬНОЕ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4208" y="4005064"/>
            <a:ext cx="22541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ФИЗИЧЕСКАЯ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АКТИВНОСТЬ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924944"/>
            <a:ext cx="6573416" cy="1143000"/>
          </a:xfrm>
        </p:spPr>
        <p:txBody>
          <a:bodyPr/>
          <a:lstStyle/>
          <a:p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 rot="18382596">
            <a:off x="2771175" y="394770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 rot="2849990">
            <a:off x="2706161" y="307977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 rot="5400000">
            <a:off x="4283968" y="270892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 rot="16200000">
            <a:off x="4283968" y="414908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 rot="13164346">
            <a:off x="6097141" y="3936101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 rot="8136157">
            <a:off x="6093431" y="307715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4509120"/>
            <a:ext cx="952500" cy="952500"/>
          </a:xfrm>
          <a:prstGeom prst="rect">
            <a:avLst/>
          </a:prstGeom>
        </p:spPr>
      </p:pic>
      <p:pic>
        <p:nvPicPr>
          <p:cNvPr id="16" name="Рисунок 15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132856"/>
            <a:ext cx="952500" cy="952500"/>
          </a:xfrm>
          <a:prstGeom prst="rect">
            <a:avLst/>
          </a:prstGeom>
        </p:spPr>
      </p:pic>
      <p:pic>
        <p:nvPicPr>
          <p:cNvPr id="17" name="Рисунок 16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077072"/>
            <a:ext cx="952500" cy="952500"/>
          </a:xfrm>
          <a:prstGeom prst="rect">
            <a:avLst/>
          </a:prstGeom>
        </p:spPr>
      </p:pic>
      <p:pic>
        <p:nvPicPr>
          <p:cNvPr id="20" name="Рисунок 19" descr="adf57feb4f3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020272" y="4941168"/>
            <a:ext cx="1531652" cy="150800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275856" y="170080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СОБЛЮДЕНИЕ РЕЖИМА ДНЯ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16496" y="2348880"/>
            <a:ext cx="2671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РАЦИОНАЛЬНОЕ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4208" y="4005064"/>
            <a:ext cx="22541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ФИЗИЧЕСКАЯ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АКТИВНОСТЬ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41929" y="4581128"/>
            <a:ext cx="2210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ВРЕДНЫХ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ПРИВЫЧЕК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924944"/>
            <a:ext cx="6573416" cy="1143000"/>
          </a:xfrm>
        </p:spPr>
        <p:txBody>
          <a:bodyPr/>
          <a:lstStyle/>
          <a:p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 rot="18382596">
            <a:off x="2771175" y="394770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 rot="2849990">
            <a:off x="2706161" y="307977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 rot="5400000">
            <a:off x="4283968" y="270892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 rot="16200000">
            <a:off x="4283968" y="414908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 rot="13164346">
            <a:off x="6097141" y="3936101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 rot="8136157">
            <a:off x="6093431" y="307715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132856"/>
            <a:ext cx="952500" cy="952500"/>
          </a:xfrm>
          <a:prstGeom prst="rect">
            <a:avLst/>
          </a:prstGeom>
        </p:spPr>
      </p:pic>
      <p:pic>
        <p:nvPicPr>
          <p:cNvPr id="17" name="Рисунок 16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077072"/>
            <a:ext cx="952500" cy="952500"/>
          </a:xfrm>
          <a:prstGeom prst="rect">
            <a:avLst/>
          </a:prstGeom>
        </p:spPr>
      </p:pic>
      <p:pic>
        <p:nvPicPr>
          <p:cNvPr id="20" name="Рисунок 19" descr="adf57feb4f3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020272" y="4941168"/>
            <a:ext cx="1531652" cy="150800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275856" y="170080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СОБЛЮДЕНИЕ РЕЖИМА ДНЯ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16496" y="2348880"/>
            <a:ext cx="2671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РАЦИОНАЛЬНОЕ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4208" y="4005064"/>
            <a:ext cx="22541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ФИЗИЧЕСКАЯ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АКТИВНОСТЬ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41929" y="4581128"/>
            <a:ext cx="2210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ВРЕДНЫХ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ПРИВЫЧЕК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3415" y="4077072"/>
            <a:ext cx="24624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658" y="0"/>
            <a:ext cx="9022342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ЗАКАЛИВАНИЯ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Закаливание начинайте сразу с обливания холодной водой.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Самыми первыми средствами закаливания являются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воздушные и солнечные ванны.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Прежде чем приступать к закаливанию, нужно избавиться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микробного гнезда в виде больных зубов, насморка, кашля и т.д.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Закаливание можно начинать после консультации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лечащим врачом.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Обтирание водой, ванночки для рук и ног – это самые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первые из закаливающих водных процедур.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Закаливаться нужно систематически, не пропуская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 одного дня.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Закаливание должно быть постепенным: нужно снижать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температуру воды на 1 градус через каждые 2 дня.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Температуру воды можно снижать резко,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например с 27 до 20 градусов.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Стрелка вправо с вырезом 3"/>
          <p:cNvSpPr/>
          <p:nvPr/>
        </p:nvSpPr>
        <p:spPr>
          <a:xfrm rot="21384674">
            <a:off x="186618" y="1277430"/>
            <a:ext cx="284416" cy="23594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с вырезом 5"/>
          <p:cNvSpPr/>
          <p:nvPr/>
        </p:nvSpPr>
        <p:spPr>
          <a:xfrm rot="21384674">
            <a:off x="186617" y="6029958"/>
            <a:ext cx="284416" cy="23594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4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924944"/>
            <a:ext cx="6573416" cy="1143000"/>
          </a:xfrm>
        </p:spPr>
        <p:txBody>
          <a:bodyPr/>
          <a:lstStyle/>
          <a:p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 rot="18382596">
            <a:off x="2771175" y="394770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 rot="2849990">
            <a:off x="2706161" y="307977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 rot="5400000">
            <a:off x="4283968" y="270892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 rot="16200000">
            <a:off x="4283968" y="414908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 rot="13164346">
            <a:off x="6097141" y="3936101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 rot="8136157">
            <a:off x="6093431" y="307715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132856"/>
            <a:ext cx="952500" cy="952500"/>
          </a:xfrm>
          <a:prstGeom prst="rect">
            <a:avLst/>
          </a:prstGeom>
        </p:spPr>
      </p:pic>
      <p:pic>
        <p:nvPicPr>
          <p:cNvPr id="20" name="Рисунок 19" descr="adf57feb4f3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020272" y="4941168"/>
            <a:ext cx="1531652" cy="150800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275856" y="170080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СОБЛЮДЕНИЕ РЕЖИМА ДНЯ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16496" y="2348880"/>
            <a:ext cx="2671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РАЦИОНАЛЬНОЕ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4208" y="4005064"/>
            <a:ext cx="22541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ФИЗИЧЕСКАЯ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АКТИВНОСТЬ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41929" y="4581128"/>
            <a:ext cx="2210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ВРЕДНЫХ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ПРИВЫЧЕК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3415" y="4077072"/>
            <a:ext cx="24624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3528" y="2348880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ПОЛОЖИТЕЛЬНЫЕ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ЭМОЦИИ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229600" cy="1143000"/>
          </a:xfrm>
        </p:spPr>
        <p:txBody>
          <a:bodyPr/>
          <a:lstStyle/>
          <a:p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СЛАГАЕМЫЕ  ЗДОРОВЬЯ</a:t>
            </a:r>
            <a:endParaRPr lang="ru-RU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547664" y="3068960"/>
            <a:ext cx="568863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solidFill>
                    <a:srgbClr val="0033CC"/>
                  </a:solidFill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вам добрый совет,</a:t>
            </a:r>
            <a:endParaRPr kumimoji="0" lang="ru-RU" sz="3200" b="0" i="0" u="none" strike="noStrike" cap="none" normalizeH="0" baseline="0" dirty="0" smtClean="0">
              <a:ln>
                <a:solidFill>
                  <a:srgbClr val="0033CC"/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solidFill>
                    <a:srgbClr val="0033CC"/>
                  </a:solidFill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котором спрятан секрет</a:t>
            </a:r>
            <a:endParaRPr kumimoji="0" lang="ru-RU" sz="3200" b="0" i="0" u="none" strike="noStrike" cap="none" normalizeH="0" baseline="0" dirty="0" smtClean="0">
              <a:ln>
                <a:solidFill>
                  <a:srgbClr val="0033CC"/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solidFill>
                    <a:srgbClr val="0033CC"/>
                  </a:solidFill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здоровье сохранить: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solidFill>
                    <a:srgbClr val="0033CC"/>
                  </a:solidFill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Научитесь здоровье ценить!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8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68960"/>
            <a:ext cx="914400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Деньги потерял – ничего не потерял,</a:t>
            </a:r>
            <a:b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время потерял – много потерял, </a:t>
            </a:r>
            <a:b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 потерял – всё потерял.</a:t>
            </a:r>
            <a:endParaRPr lang="ru-RU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adf57feb4f3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229200"/>
            <a:ext cx="1317888" cy="12975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924944"/>
            <a:ext cx="6573416" cy="1143000"/>
          </a:xfrm>
        </p:spPr>
        <p:txBody>
          <a:bodyPr/>
          <a:lstStyle/>
          <a:p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 rot="18382596">
            <a:off x="2771175" y="394770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 rot="2849990">
            <a:off x="2706161" y="307977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 rot="5400000">
            <a:off x="4283968" y="270892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 rot="16200000">
            <a:off x="4283968" y="414908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 rot="13164346">
            <a:off x="6097141" y="3936101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 rot="8136157">
            <a:off x="6093431" y="307715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1628800"/>
            <a:ext cx="952500" cy="952500"/>
          </a:xfrm>
          <a:prstGeom prst="rect">
            <a:avLst/>
          </a:prstGeom>
        </p:spPr>
      </p:pic>
      <p:pic>
        <p:nvPicPr>
          <p:cNvPr id="15" name="Рисунок 14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4509120"/>
            <a:ext cx="952500" cy="952500"/>
          </a:xfrm>
          <a:prstGeom prst="rect">
            <a:avLst/>
          </a:prstGeom>
        </p:spPr>
      </p:pic>
      <p:pic>
        <p:nvPicPr>
          <p:cNvPr id="16" name="Рисунок 15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132856"/>
            <a:ext cx="952500" cy="952500"/>
          </a:xfrm>
          <a:prstGeom prst="rect">
            <a:avLst/>
          </a:prstGeom>
        </p:spPr>
      </p:pic>
      <p:pic>
        <p:nvPicPr>
          <p:cNvPr id="17" name="Рисунок 16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077072"/>
            <a:ext cx="952500" cy="952500"/>
          </a:xfrm>
          <a:prstGeom prst="rect">
            <a:avLst/>
          </a:prstGeom>
        </p:spPr>
      </p:pic>
      <p:pic>
        <p:nvPicPr>
          <p:cNvPr id="18" name="Рисунок 17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861048"/>
            <a:ext cx="952500" cy="952500"/>
          </a:xfrm>
          <a:prstGeom prst="rect">
            <a:avLst/>
          </a:prstGeom>
        </p:spPr>
      </p:pic>
      <p:pic>
        <p:nvPicPr>
          <p:cNvPr id="19" name="Рисунок 18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132856"/>
            <a:ext cx="952500" cy="952500"/>
          </a:xfrm>
          <a:prstGeom prst="rect">
            <a:avLst/>
          </a:prstGeom>
        </p:spPr>
      </p:pic>
      <p:pic>
        <p:nvPicPr>
          <p:cNvPr id="20" name="Рисунок 19" descr="adf57feb4f3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020272" y="4941168"/>
            <a:ext cx="1531652" cy="1508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00"/>
                            </p:stCondLst>
                            <p:childTnLst>
                              <p:par>
                                <p:cTn id="3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"/>
                            </p:stCondLst>
                            <p:childTnLst>
                              <p:par>
                                <p:cTn id="3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00"/>
                            </p:stCondLst>
                            <p:childTnLst>
                              <p:par>
                                <p:cTn id="4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00"/>
                            </p:stCondLst>
                            <p:childTnLst>
                              <p:par>
                                <p:cTn id="4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00"/>
                            </p:stCondLst>
                            <p:childTnLst>
                              <p:par>
                                <p:cTn id="5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00"/>
                            </p:stCondLst>
                            <p:childTnLst>
                              <p:par>
                                <p:cTn id="5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200"/>
                            </p:stCondLst>
                            <p:childTnLst>
                              <p:par>
                                <p:cTn id="6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924944"/>
            <a:ext cx="6573416" cy="1143000"/>
          </a:xfrm>
        </p:spPr>
        <p:txBody>
          <a:bodyPr/>
          <a:lstStyle/>
          <a:p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 rot="18382596">
            <a:off x="2771175" y="394770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 rot="2849990">
            <a:off x="2706161" y="307977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 rot="5400000">
            <a:off x="4283968" y="270892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 rot="16200000">
            <a:off x="4283968" y="414908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 rot="13164346">
            <a:off x="6097141" y="3936101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 rot="8136157">
            <a:off x="6093431" y="307715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1628800"/>
            <a:ext cx="952500" cy="952500"/>
          </a:xfrm>
          <a:prstGeom prst="rect">
            <a:avLst/>
          </a:prstGeom>
        </p:spPr>
      </p:pic>
      <p:pic>
        <p:nvPicPr>
          <p:cNvPr id="15" name="Рисунок 14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4509120"/>
            <a:ext cx="952500" cy="952500"/>
          </a:xfrm>
          <a:prstGeom prst="rect">
            <a:avLst/>
          </a:prstGeom>
        </p:spPr>
      </p:pic>
      <p:pic>
        <p:nvPicPr>
          <p:cNvPr id="16" name="Рисунок 15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132856"/>
            <a:ext cx="952500" cy="952500"/>
          </a:xfrm>
          <a:prstGeom prst="rect">
            <a:avLst/>
          </a:prstGeom>
        </p:spPr>
      </p:pic>
      <p:pic>
        <p:nvPicPr>
          <p:cNvPr id="17" name="Рисунок 16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077072"/>
            <a:ext cx="952500" cy="952500"/>
          </a:xfrm>
          <a:prstGeom prst="rect">
            <a:avLst/>
          </a:prstGeom>
        </p:spPr>
      </p:pic>
      <p:pic>
        <p:nvPicPr>
          <p:cNvPr id="18" name="Рисунок 17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861048"/>
            <a:ext cx="952500" cy="952500"/>
          </a:xfrm>
          <a:prstGeom prst="rect">
            <a:avLst/>
          </a:prstGeom>
        </p:spPr>
      </p:pic>
      <p:pic>
        <p:nvPicPr>
          <p:cNvPr id="19" name="Рисунок 18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132856"/>
            <a:ext cx="952500" cy="952500"/>
          </a:xfrm>
          <a:prstGeom prst="rect">
            <a:avLst/>
          </a:prstGeom>
        </p:spPr>
      </p:pic>
      <p:pic>
        <p:nvPicPr>
          <p:cNvPr id="20" name="Рисунок 19" descr="adf57feb4f3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020272" y="4941168"/>
            <a:ext cx="1531652" cy="150800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275856" y="170080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СОБЛЮДЕНИЕ РЕЖИМА ДНЯ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07504" y="1628800"/>
            <a:ext cx="4362450" cy="5072062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rgbClr val="FFFFFF"/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107763" dir="2700000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Примерный режим дня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для обучающихся первой смены.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7.00                       -подъем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7.00-7.15              -туалет, гимнастика,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                             закаливающие процедуры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7.15-7.25              -первый завтрак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7.25-7.30              -сборы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7.30-8.00              -дорога в школу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8.00-13.00            -занятия в школе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13.00-13.30          -дорога домой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13.30-14.00          -обед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14.30-16.00          -отдых, пребывание на свежем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                             воздухе, прогулка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16.00-16.15          -полдник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16.15-18.15          -приготовление уроков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18.15-19.00          -помощь по дому, чтение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19.00-19.20          -ужин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19.20-21.00          -свободное время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21.00-21.30           -подготовка ко сну, гигиенические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                             мероприятия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21.30-7.00             -сон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4644008" y="1628800"/>
            <a:ext cx="4362450" cy="5072062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rgbClr val="FFFFFF"/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107763" dir="2700000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Примерный режим дня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для обучающихся второй смены.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7.00                       -подъем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7.00-7.20              -туалет, гимнастика,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                             закаливающие процедуры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7.20-7.30              -первый завтрак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7.30-8.30              -помощь по дому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8.30-8.50              -второй завтрак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8.50-11.00            -приготовление уроков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11.00-12.30          -отдых, пребывание на свежем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                             воздухе, прогулка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12.30-13.00          -обед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13.00-13.30          -дорога в школу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13.30-18.00          -занятия в школе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18.00-18.30          -дорога домой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18.30-19.00          -свободное время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19.00-19.20          -ужин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19.20-21.00          -свободное время, чтение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21.00-21.30          -подготовка ко сну, гигиенические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                             мероприятия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21.30-7.00             -сон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924944"/>
            <a:ext cx="6573416" cy="1143000"/>
          </a:xfrm>
        </p:spPr>
        <p:txBody>
          <a:bodyPr/>
          <a:lstStyle/>
          <a:p>
            <a:r>
              <a:rPr lang="ru-RU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 rot="18382596">
            <a:off x="2771175" y="394770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 rot="2849990">
            <a:off x="2706161" y="307977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 rot="5400000">
            <a:off x="4283968" y="270892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 rot="16200000">
            <a:off x="4283968" y="4149080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 rot="13164346">
            <a:off x="6097141" y="3936101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 rot="8136157">
            <a:off x="6093431" y="3077152"/>
            <a:ext cx="288032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4509120"/>
            <a:ext cx="952500" cy="952500"/>
          </a:xfrm>
          <a:prstGeom prst="rect">
            <a:avLst/>
          </a:prstGeom>
        </p:spPr>
      </p:pic>
      <p:pic>
        <p:nvPicPr>
          <p:cNvPr id="16" name="Рисунок 15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132856"/>
            <a:ext cx="952500" cy="952500"/>
          </a:xfrm>
          <a:prstGeom prst="rect">
            <a:avLst/>
          </a:prstGeom>
        </p:spPr>
      </p:pic>
      <p:pic>
        <p:nvPicPr>
          <p:cNvPr id="17" name="Рисунок 16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077072"/>
            <a:ext cx="952500" cy="952500"/>
          </a:xfrm>
          <a:prstGeom prst="rect">
            <a:avLst/>
          </a:prstGeom>
        </p:spPr>
      </p:pic>
      <p:pic>
        <p:nvPicPr>
          <p:cNvPr id="18" name="Рисунок 17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861048"/>
            <a:ext cx="952500" cy="952500"/>
          </a:xfrm>
          <a:prstGeom prst="rect">
            <a:avLst/>
          </a:prstGeom>
        </p:spPr>
      </p:pic>
      <p:pic>
        <p:nvPicPr>
          <p:cNvPr id="19" name="Рисунок 18" descr="MM900254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132856"/>
            <a:ext cx="952500" cy="952500"/>
          </a:xfrm>
          <a:prstGeom prst="rect">
            <a:avLst/>
          </a:prstGeom>
        </p:spPr>
      </p:pic>
      <p:pic>
        <p:nvPicPr>
          <p:cNvPr id="20" name="Рисунок 19" descr="adf57feb4f3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020272" y="4941168"/>
            <a:ext cx="1531652" cy="150800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275856" y="170080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СОБЛЮДЕНИЕ РЕЖИМА ДНЯ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16496" y="2348880"/>
            <a:ext cx="2671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РАЦИОНАЛЬНОЕ</a:t>
            </a:r>
          </a:p>
          <a:p>
            <a:pPr algn="ctr"/>
            <a:r>
              <a:rPr lang="ru-RU" sz="2400" dirty="0" smtClean="0">
                <a:ln>
                  <a:solidFill>
                    <a:srgbClr val="104031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  <a:endParaRPr lang="ru-RU" sz="2400" dirty="0">
              <a:ln>
                <a:solidFill>
                  <a:srgbClr val="104031"/>
                </a:solidFill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3816424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Полезные продукты</a:t>
            </a:r>
            <a:endParaRPr lang="ru-RU" sz="2800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ogur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5949280"/>
            <a:ext cx="1446169" cy="770286"/>
          </a:xfrm>
          <a:prstGeom prst="rect">
            <a:avLst/>
          </a:prstGeom>
        </p:spPr>
      </p:pic>
      <p:pic>
        <p:nvPicPr>
          <p:cNvPr id="6" name="Рисунок 5" descr="juicy-tomato-0509-lg-758602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4581128"/>
            <a:ext cx="852686" cy="852686"/>
          </a:xfrm>
          <a:prstGeom prst="rect">
            <a:avLst/>
          </a:prstGeom>
        </p:spPr>
      </p:pic>
      <p:pic>
        <p:nvPicPr>
          <p:cNvPr id="8" name="Рисунок 7" descr="patates.jpg"/>
          <p:cNvPicPr>
            <a:picLocks noChangeAspect="1"/>
          </p:cNvPicPr>
          <p:nvPr/>
        </p:nvPicPr>
        <p:blipFill>
          <a:blip r:embed="rId4" cstate="print"/>
          <a:srcRect t="19608" b="21568"/>
          <a:stretch>
            <a:fillRect/>
          </a:stretch>
        </p:blipFill>
        <p:spPr>
          <a:xfrm>
            <a:off x="1979712" y="5301208"/>
            <a:ext cx="936104" cy="550651"/>
          </a:xfrm>
          <a:prstGeom prst="rect">
            <a:avLst/>
          </a:prstGeom>
        </p:spPr>
      </p:pic>
      <p:pic>
        <p:nvPicPr>
          <p:cNvPr id="9" name="Рисунок 8" descr="beet-root-bsp.jpg"/>
          <p:cNvPicPr>
            <a:picLocks noChangeAspect="1"/>
          </p:cNvPicPr>
          <p:nvPr/>
        </p:nvPicPr>
        <p:blipFill>
          <a:blip r:embed="rId5" cstate="print"/>
          <a:srcRect t="4151"/>
          <a:stretch>
            <a:fillRect/>
          </a:stretch>
        </p:blipFill>
        <p:spPr>
          <a:xfrm>
            <a:off x="2987824" y="4869160"/>
            <a:ext cx="1301130" cy="1662832"/>
          </a:xfrm>
          <a:prstGeom prst="rect">
            <a:avLst/>
          </a:prstGeom>
        </p:spPr>
      </p:pic>
      <p:pic>
        <p:nvPicPr>
          <p:cNvPr id="10" name="Рисунок 9" descr="35313_1142116901_large.jpg"/>
          <p:cNvPicPr>
            <a:picLocks noChangeAspect="1"/>
          </p:cNvPicPr>
          <p:nvPr/>
        </p:nvPicPr>
        <p:blipFill>
          <a:blip r:embed="rId6" cstate="print"/>
          <a:srcRect l="13677" t="1569" r="12791" b="2751"/>
          <a:stretch>
            <a:fillRect/>
          </a:stretch>
        </p:blipFill>
        <p:spPr>
          <a:xfrm>
            <a:off x="2843808" y="3645024"/>
            <a:ext cx="1328147" cy="1296144"/>
          </a:xfrm>
          <a:prstGeom prst="rect">
            <a:avLst/>
          </a:prstGeom>
        </p:spPr>
      </p:pic>
      <p:pic>
        <p:nvPicPr>
          <p:cNvPr id="12" name="Рисунок 11" descr="39F89B6F8DD5472A886A0E87CBE7720A.JPG"/>
          <p:cNvPicPr>
            <a:picLocks noChangeAspect="1"/>
          </p:cNvPicPr>
          <p:nvPr/>
        </p:nvPicPr>
        <p:blipFill>
          <a:blip r:embed="rId7" cstate="print"/>
          <a:srcRect l="7161" t="11741" r="8421" b="5620"/>
          <a:stretch>
            <a:fillRect/>
          </a:stretch>
        </p:blipFill>
        <p:spPr>
          <a:xfrm rot="5400000">
            <a:off x="1403648" y="3212976"/>
            <a:ext cx="1440160" cy="1152128"/>
          </a:xfrm>
          <a:prstGeom prst="rect">
            <a:avLst/>
          </a:prstGeom>
        </p:spPr>
      </p:pic>
      <p:pic>
        <p:nvPicPr>
          <p:cNvPr id="13" name="Рисунок 12" descr="img_n2ODl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87624" y="5517232"/>
            <a:ext cx="579388" cy="579388"/>
          </a:xfrm>
          <a:prstGeom prst="rect">
            <a:avLst/>
          </a:prstGeom>
        </p:spPr>
      </p:pic>
      <p:pic>
        <p:nvPicPr>
          <p:cNvPr id="14" name="Рисунок 13" descr="3200160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44208" y="1772816"/>
            <a:ext cx="2103120" cy="1533144"/>
          </a:xfrm>
          <a:prstGeom prst="rect">
            <a:avLst/>
          </a:prstGeom>
        </p:spPr>
      </p:pic>
      <p:pic>
        <p:nvPicPr>
          <p:cNvPr id="15" name="Рисунок 14" descr="0909962d7e967d2253eaf811261115f6.jpe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940152" y="5373216"/>
            <a:ext cx="1728192" cy="1289497"/>
          </a:xfrm>
          <a:prstGeom prst="rect">
            <a:avLst/>
          </a:prstGeom>
        </p:spPr>
      </p:pic>
      <p:pic>
        <p:nvPicPr>
          <p:cNvPr id="16" name="Рисунок 15" descr="layschips.jpg"/>
          <p:cNvPicPr>
            <a:picLocks noChangeAspect="1"/>
          </p:cNvPicPr>
          <p:nvPr/>
        </p:nvPicPr>
        <p:blipFill>
          <a:blip r:embed="rId11" cstate="print"/>
          <a:srcRect l="13713" t="1617" r="15224" b="3129"/>
          <a:stretch>
            <a:fillRect/>
          </a:stretch>
        </p:blipFill>
        <p:spPr>
          <a:xfrm>
            <a:off x="7524328" y="3212976"/>
            <a:ext cx="1512168" cy="2026949"/>
          </a:xfrm>
          <a:prstGeom prst="rect">
            <a:avLst/>
          </a:prstGeom>
        </p:spPr>
      </p:pic>
      <p:pic>
        <p:nvPicPr>
          <p:cNvPr id="17" name="Рисунок 16" descr="ms_bekon.jpg"/>
          <p:cNvPicPr>
            <a:picLocks noChangeAspect="1"/>
          </p:cNvPicPr>
          <p:nvPr/>
        </p:nvPicPr>
        <p:blipFill>
          <a:blip r:embed="rId12" cstate="print"/>
          <a:srcRect l="3255" t="3801" r="4672" b="5901"/>
          <a:stretch>
            <a:fillRect/>
          </a:stretch>
        </p:blipFill>
        <p:spPr>
          <a:xfrm>
            <a:off x="7740352" y="5301208"/>
            <a:ext cx="1008112" cy="1333810"/>
          </a:xfrm>
          <a:prstGeom prst="rect">
            <a:avLst/>
          </a:prstGeom>
        </p:spPr>
      </p:pic>
      <p:pic>
        <p:nvPicPr>
          <p:cNvPr id="18" name="Рисунок 17" descr="whopper.jpg"/>
          <p:cNvPicPr>
            <a:picLocks noChangeAspect="1"/>
          </p:cNvPicPr>
          <p:nvPr/>
        </p:nvPicPr>
        <p:blipFill>
          <a:blip r:embed="rId13" cstate="print"/>
          <a:srcRect l="4326" t="986" r="3538" b="6821"/>
          <a:stretch>
            <a:fillRect/>
          </a:stretch>
        </p:blipFill>
        <p:spPr>
          <a:xfrm>
            <a:off x="5292080" y="3068960"/>
            <a:ext cx="1173092" cy="792088"/>
          </a:xfrm>
          <a:prstGeom prst="rect">
            <a:avLst/>
          </a:prstGeom>
        </p:spPr>
      </p:pic>
      <p:pic>
        <p:nvPicPr>
          <p:cNvPr id="19" name="Рисунок 18" descr="tumblr_kyyyvx5i3l1qb5ysxo1_400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rot="5621421">
            <a:off x="5243025" y="1825032"/>
            <a:ext cx="1147391" cy="1266087"/>
          </a:xfrm>
          <a:prstGeom prst="rect">
            <a:avLst/>
          </a:prstGeom>
        </p:spPr>
      </p:pic>
      <p:pic>
        <p:nvPicPr>
          <p:cNvPr id="20" name="Рисунок 19" descr="ed93957a6f1611a48fd06ed9be0f05f655af5223391590.jpg"/>
          <p:cNvPicPr>
            <a:picLocks noChangeAspect="1"/>
          </p:cNvPicPr>
          <p:nvPr/>
        </p:nvPicPr>
        <p:blipFill>
          <a:blip r:embed="rId15" cstate="print"/>
          <a:srcRect l="5283" t="4837" b="10728"/>
          <a:stretch>
            <a:fillRect/>
          </a:stretch>
        </p:blipFill>
        <p:spPr>
          <a:xfrm>
            <a:off x="5076056" y="3861048"/>
            <a:ext cx="2448272" cy="1553176"/>
          </a:xfrm>
          <a:prstGeom prst="rect">
            <a:avLst/>
          </a:prstGeom>
        </p:spPr>
      </p:pic>
      <p:pic>
        <p:nvPicPr>
          <p:cNvPr id="21" name="Рисунок 20" descr="0_60759_d896b8fc_XL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0" y="5013176"/>
            <a:ext cx="1176164" cy="1680234"/>
          </a:xfrm>
          <a:prstGeom prst="rect">
            <a:avLst/>
          </a:prstGeom>
        </p:spPr>
      </p:pic>
      <p:pic>
        <p:nvPicPr>
          <p:cNvPr id="22" name="Рисунок 21" descr="pomme.jpg"/>
          <p:cNvPicPr>
            <a:picLocks noChangeAspect="1"/>
          </p:cNvPicPr>
          <p:nvPr/>
        </p:nvPicPr>
        <p:blipFill>
          <a:blip r:embed="rId17" cstate="print"/>
          <a:srcRect l="13034" t="27500" r="11354" b="20750"/>
          <a:stretch>
            <a:fillRect/>
          </a:stretch>
        </p:blipFill>
        <p:spPr>
          <a:xfrm>
            <a:off x="2771800" y="2780928"/>
            <a:ext cx="792088" cy="809690"/>
          </a:xfrm>
          <a:prstGeom prst="rect">
            <a:avLst/>
          </a:prstGeom>
        </p:spPr>
      </p:pic>
      <p:pic>
        <p:nvPicPr>
          <p:cNvPr id="23" name="Рисунок 22" descr="malina-741.jpg"/>
          <p:cNvPicPr>
            <a:picLocks noChangeAspect="1"/>
          </p:cNvPicPr>
          <p:nvPr/>
        </p:nvPicPr>
        <p:blipFill>
          <a:blip r:embed="rId18" cstate="print"/>
          <a:srcRect l="16138" t="10101" r="12201" b="5901"/>
          <a:stretch>
            <a:fillRect/>
          </a:stretch>
        </p:blipFill>
        <p:spPr>
          <a:xfrm>
            <a:off x="2051720" y="4509120"/>
            <a:ext cx="819091" cy="720080"/>
          </a:xfrm>
          <a:prstGeom prst="rect">
            <a:avLst/>
          </a:prstGeom>
        </p:spPr>
      </p:pic>
      <p:pic>
        <p:nvPicPr>
          <p:cNvPr id="24" name="Рисунок 23" descr="orange2.jpg"/>
          <p:cNvPicPr>
            <a:picLocks noChangeAspect="1"/>
          </p:cNvPicPr>
          <p:nvPr/>
        </p:nvPicPr>
        <p:blipFill>
          <a:blip r:embed="rId19" cstate="print"/>
          <a:srcRect l="2912" t="16400" r="4874" b="3801"/>
          <a:stretch>
            <a:fillRect/>
          </a:stretch>
        </p:blipFill>
        <p:spPr>
          <a:xfrm>
            <a:off x="179512" y="4149080"/>
            <a:ext cx="979688" cy="792088"/>
          </a:xfrm>
          <a:prstGeom prst="rect">
            <a:avLst/>
          </a:prstGeom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4860032" y="908720"/>
            <a:ext cx="38164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1905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Неполезные продукты</a:t>
            </a:r>
            <a:endParaRPr kumimoji="0" lang="ru-RU" sz="2800" b="1" i="0" u="none" strike="noStrike" kern="1200" cap="none" spc="0" normalizeH="0" baseline="0" noProof="0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6" name="Рисунок 25" descr="2_1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179512" y="1772816"/>
            <a:ext cx="936504" cy="654927"/>
          </a:xfrm>
          <a:prstGeom prst="rect">
            <a:avLst/>
          </a:prstGeom>
        </p:spPr>
      </p:pic>
      <p:pic>
        <p:nvPicPr>
          <p:cNvPr id="27" name="Рисунок 26" descr="95978300e9961a71f9b521b3caba0c8d_big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0" y="2564904"/>
            <a:ext cx="1635054" cy="1262261"/>
          </a:xfrm>
          <a:prstGeom prst="rect">
            <a:avLst/>
          </a:prstGeom>
        </p:spPr>
      </p:pic>
      <p:pic>
        <p:nvPicPr>
          <p:cNvPr id="11" name="Рисунок 10" descr="117357-yana.jpg"/>
          <p:cNvPicPr>
            <a:picLocks noChangeAspect="1"/>
          </p:cNvPicPr>
          <p:nvPr/>
        </p:nvPicPr>
        <p:blipFill>
          <a:blip r:embed="rId22" cstate="print"/>
          <a:srcRect l="13775" t="2121" r="10626" b="8421"/>
          <a:stretch>
            <a:fillRect/>
          </a:stretch>
        </p:blipFill>
        <p:spPr>
          <a:xfrm>
            <a:off x="1259632" y="1772816"/>
            <a:ext cx="1440160" cy="1065118"/>
          </a:xfrm>
          <a:prstGeom prst="rect">
            <a:avLst/>
          </a:prstGeom>
        </p:spPr>
      </p:pic>
      <p:pic>
        <p:nvPicPr>
          <p:cNvPr id="28" name="Рисунок 27" descr="535182_000.pn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4788024" y="5229200"/>
            <a:ext cx="1381695" cy="1381695"/>
          </a:xfrm>
          <a:prstGeom prst="rect">
            <a:avLst/>
          </a:prstGeom>
        </p:spPr>
      </p:pic>
      <p:pic>
        <p:nvPicPr>
          <p:cNvPr id="29" name="Рисунок 28" descr="43094230_1.jpg"/>
          <p:cNvPicPr>
            <a:picLocks noChangeAspect="1"/>
          </p:cNvPicPr>
          <p:nvPr/>
        </p:nvPicPr>
        <p:blipFill>
          <a:blip r:embed="rId24" cstate="print"/>
          <a:srcRect l="2826" t="4090" r="4036" b="5620"/>
          <a:stretch>
            <a:fillRect/>
          </a:stretch>
        </p:blipFill>
        <p:spPr>
          <a:xfrm>
            <a:off x="3635896" y="2780928"/>
            <a:ext cx="864096" cy="662099"/>
          </a:xfrm>
          <a:prstGeom prst="rect">
            <a:avLst/>
          </a:prstGeom>
        </p:spPr>
      </p:pic>
      <p:pic>
        <p:nvPicPr>
          <p:cNvPr id="31" name="Рисунок 30" descr="003_b.jp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2771800" y="1844824"/>
            <a:ext cx="1454820" cy="857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olshinstvo-pishchevykh-dobavok-razreshennykh-v-ukraine-vredn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772816"/>
            <a:ext cx="3810000" cy="2381250"/>
          </a:xfrm>
          <a:prstGeom prst="rect">
            <a:avLst/>
          </a:prstGeom>
        </p:spPr>
      </p:pic>
      <p:pic>
        <p:nvPicPr>
          <p:cNvPr id="4" name="Рисунок 3" descr="E2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4365104"/>
            <a:ext cx="2808312" cy="1860507"/>
          </a:xfrm>
          <a:prstGeom prst="rect">
            <a:avLst/>
          </a:prstGeom>
        </p:spPr>
      </p:pic>
      <p:pic>
        <p:nvPicPr>
          <p:cNvPr id="5" name="Рисунок 4" descr="Nutrition_resiz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1772816"/>
            <a:ext cx="3816424" cy="2339520"/>
          </a:xfrm>
          <a:prstGeom prst="rect">
            <a:avLst/>
          </a:prstGeom>
        </p:spPr>
      </p:pic>
      <p:sp>
        <p:nvSpPr>
          <p:cNvPr id="6" name="Стрелка вправо с вырезом 5"/>
          <p:cNvSpPr/>
          <p:nvPr/>
        </p:nvSpPr>
        <p:spPr>
          <a:xfrm rot="18394297">
            <a:off x="3027906" y="5704010"/>
            <a:ext cx="1872208" cy="50405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с вырезом 6"/>
          <p:cNvSpPr/>
          <p:nvPr/>
        </p:nvSpPr>
        <p:spPr>
          <a:xfrm rot="14554087">
            <a:off x="6673090" y="3253849"/>
            <a:ext cx="1863824" cy="5124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139952" y="4869160"/>
            <a:ext cx="1152128" cy="288032"/>
          </a:xfrm>
          <a:prstGeom prst="ellipse">
            <a:avLst/>
          </a:prstGeom>
          <a:noFill/>
          <a:ln>
            <a:solidFill>
              <a:srgbClr val="1040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5cdc323114b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4293096"/>
            <a:ext cx="1452236" cy="2292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АБЛИЦА Е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7128791" cy="5349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010362649">
  <a:themeElements>
    <a:clrScheme name="Wrapper">
      <a:dk1>
        <a:sysClr val="windowText" lastClr="000000"/>
      </a:dk1>
      <a:lt1>
        <a:sysClr val="window" lastClr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08BBDB"/>
      </a:accent3>
      <a:accent4>
        <a:srgbClr val="687CDD"/>
      </a:accent4>
      <a:accent5>
        <a:srgbClr val="28C874"/>
      </a:accent5>
      <a:accent6>
        <a:srgbClr val="E47963"/>
      </a:accent6>
      <a:hlink>
        <a:srgbClr val="64C143"/>
      </a:hlink>
      <a:folHlink>
        <a:srgbClr val="9A9A9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alligraphy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30000"/>
              </a:schemeClr>
            </a:gs>
            <a:gs pos="50000">
              <a:schemeClr val="phClr">
                <a:tint val="45000"/>
                <a:satMod val="220000"/>
              </a:schemeClr>
            </a:gs>
            <a:gs pos="100000">
              <a:schemeClr val="phClr">
                <a:tint val="90000"/>
                <a:satMod val="13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200000"/>
              </a:schemeClr>
            </a:gs>
            <a:gs pos="50000">
              <a:schemeClr val="phClr">
                <a:tint val="100000"/>
                <a:shade val="60000"/>
                <a:hueMod val="100000"/>
                <a:satMod val="180000"/>
              </a:schemeClr>
            </a:gs>
            <a:gs pos="100000">
              <a:schemeClr val="phClr">
                <a:tint val="100000"/>
                <a:shade val="90000"/>
                <a:hueMod val="100000"/>
                <a:satMod val="2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50600">
              <a:schemeClr val="phClr">
                <a:alpha val="40000"/>
              </a:schemeClr>
            </a:glow>
          </a:effectLst>
        </a:effectStyle>
        <a:effectStyle>
          <a:effectLst>
            <a:glow rad="101600">
              <a:schemeClr val="phClr">
                <a:alpha val="60000"/>
              </a:schemeClr>
            </a:glow>
          </a:effectLst>
          <a:scene3d>
            <a:camera prst="isometricLeftDown" fov="0">
              <a:rot lat="0" lon="0" rev="0"/>
            </a:camera>
            <a:lightRig rig="harsh" dir="tl">
              <a:rot lat="0" lon="0" rev="14280000"/>
            </a:lightRig>
          </a:scene3d>
          <a:sp3d prstMaterial="flat">
            <a:bevelT w="38100" h="50800" prst="softRound"/>
          </a:sp3d>
        </a:effectStyle>
        <a:effectStyle>
          <a:effectLst>
            <a:glow>
              <a:schemeClr val="phClr"/>
            </a:glow>
          </a:effectLst>
          <a:scene3d>
            <a:camera prst="isometricLeftDown">
              <a:rot lat="0" lon="0" rev="0"/>
            </a:camera>
            <a:lightRig rig="harsh" dir="tl">
              <a:rot lat="0" lon="0" rev="1428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DA432B2-95E8-4AFB-A408-2EFCC0E842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TS010362649</Template>
  <TotalTime>0</TotalTime>
  <Words>397</Words>
  <Application>Microsoft Office PowerPoint</Application>
  <PresentationFormat>Экран (4:3)</PresentationFormat>
  <Paragraphs>118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TS010362649</vt:lpstr>
      <vt:lpstr>Внеклассное мероприятие</vt:lpstr>
      <vt:lpstr>Деньги потерял – ничего не потерял,   время потерял – много потерял,   здоровье потерял – всё потерял.</vt:lpstr>
      <vt:lpstr>ЗДОРОВЬЕ</vt:lpstr>
      <vt:lpstr>ЗДОРОВЬЕ</vt:lpstr>
      <vt:lpstr>Слайд 5</vt:lpstr>
      <vt:lpstr>ЗДОРОВЬЕ</vt:lpstr>
      <vt:lpstr>Полезные продукты</vt:lpstr>
      <vt:lpstr>Слайд 8</vt:lpstr>
      <vt:lpstr>Слайд 9</vt:lpstr>
      <vt:lpstr>Слайд 10</vt:lpstr>
      <vt:lpstr>ЗДОРОВЬЕ</vt:lpstr>
      <vt:lpstr>ЗДОРОВЬЕ</vt:lpstr>
      <vt:lpstr>ЗДОРОВЬЕ</vt:lpstr>
      <vt:lpstr>Слайд 14</vt:lpstr>
      <vt:lpstr>ЗДОРОВЬЕ</vt:lpstr>
      <vt:lpstr>СЛАГАЕМЫЕ  ЗДОРОВЬЯ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2012-04-04T17:41:13Z</dcterms:created>
  <dcterms:modified xsi:type="dcterms:W3CDTF">2013-03-11T15:17:11Z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TC103626499990</vt:lpwstr>
  </property>
</Properties>
</file>