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D2CF2-0FC5-4187-B575-9C36A0FD7308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593B9-70B4-480A-883D-B5C1DF08F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mega-stars.ru/politics/petr_i-photo1-15.php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krilov.ru/cms.ashx?req=Image&amp;imageid=c0dbb3a2-6eaf-4d7b-a18d-16a7955fe61a&amp;key=mai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928825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Психологические особенности личности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www.kozlenkoa.narod.ru/img/temper_pushki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3116"/>
            <a:ext cx="28575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оцарт Вольфганг Амадей - его биография и жизнеописани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714620"/>
            <a:ext cx="257176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М.И. Кутузов.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928803"/>
            <a:ext cx="295274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/>
              <a:t>Существуют ли какие-то советы по оформлению интерьера для людей с разными темпераментами?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Холерик – это олицетворение контрастов. Он непосредственный, взбалмошный, энергичный, находится в вечных поисках и сомнениях. Избыток энергии и честолюбие заставляют его разбрасываться идеями. В карьере он – авантюрист, а в семье – диктатор, с которым сложно спорить. Его жизненное кредо – всё или ничего. 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B050"/>
                </a:solidFill>
              </a:rPr>
              <a:t>Меланхолик – человек эмоциональный, мнительный, но чуткий и отзывчивый. Он склонен к преувеличению опасностей и часто находит угрозу даже там, где ее нет, что осложняет продвижение по службе. Избыток переживаний выплескивает в общении с друзьями и в творчестве. </a:t>
            </a:r>
            <a:br>
              <a:rPr lang="ru-RU" sz="1600" b="1" dirty="0" smtClean="0">
                <a:solidFill>
                  <a:srgbClr val="00B050"/>
                </a:solidFill>
              </a:rPr>
            </a:br>
            <a:endParaRPr lang="ru-RU" sz="16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Сангвиник – личность творческая, эмоциональная, жаждущая побед, увлекающаяся, но склонная к анализу ситуации. Сила воли позволяет ему управлять как своими, так и чужими эмоциями. Он прирожденный лидер и организатор, поэтому легко добивается богатства и также легко с ним расстается. 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Флегматик – сама невозмутимость. Ему чужды суета и паника, и, как следствие, – стресс и многочисленные ошибки. Рассудительность и осторожность делают его аккуратным исполнителем, что позволяет ему постепенно строить свою карьеру. </a:t>
            </a:r>
          </a:p>
          <a:p>
            <a:pPr>
              <a:buNone/>
            </a:pPr>
            <a:r>
              <a:rPr lang="ru-RU" sz="1600" b="1" dirty="0" smtClean="0"/>
              <a:t>В чистом виде любой из темпераментов встречается крайне редко. </a:t>
            </a:r>
            <a:endParaRPr lang="ru-RU" sz="16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Холерик - стилевое разнообразие будет в самый раз – он любит смелые решения и не боится экстравагантности</a:t>
            </a:r>
            <a:r>
              <a:rPr lang="ru-RU" sz="3100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stroysezon.ru/articles/img/217/713/345102143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1"/>
            <a:ext cx="8143932" cy="450059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Меланхолику окружающий мир кажется холодным, равнодушным, дом для него как надежная крепость, где можно укрыться от всех невзгод, поэтому он стремится создать вокруг себя максимально уютную атмосферу («Мой дом – моя крепость»)</a:t>
            </a:r>
            <a:endParaRPr lang="ru-RU" sz="2000" b="1" dirty="0"/>
          </a:p>
        </p:txBody>
      </p:sp>
      <p:pic>
        <p:nvPicPr>
          <p:cNvPr id="4" name="Содержимое 3" descr="http://stroysezon.ru/articles/img/217/713/blue-living-room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772816"/>
            <a:ext cx="8215370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Сангвиник – человек с ровным жизнерадостным характером, неизменно активен и доброжелателен. Всегда создает вокруг себя теплую и уютную атмосферу, его дом полон гостей. </a:t>
            </a:r>
            <a:endParaRPr lang="ru-RU" sz="2400" b="1" dirty="0"/>
          </a:p>
        </p:txBody>
      </p:sp>
      <p:pic>
        <p:nvPicPr>
          <p:cNvPr id="4" name="Содержимое 3" descr="http://stroysezon.ru/articles/img/217/713/childrens_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00808"/>
            <a:ext cx="8358246" cy="48000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Флегматик спокоен и невозмутим; перед тем как начать действовать, всегда взвешивает все «за» и «против», очень трудно приспосабливается к новой обстановке. Для него важны стабильность и покой, поэтому жилище должно быть очень «личным»</a:t>
            </a:r>
            <a:endParaRPr lang="ru-RU" sz="2000" b="1" dirty="0"/>
          </a:p>
        </p:txBody>
      </p:sp>
      <p:pic>
        <p:nvPicPr>
          <p:cNvPr id="4" name="Содержимое 3" descr="http://stroysezon.ru/articles/img/217/713/Untitled-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8215370" cy="485778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116632"/>
            <a:ext cx="7772400" cy="1597857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Спасибо за внимание. </a:t>
            </a:r>
            <a:r>
              <a:rPr lang="ru-RU" b="1" i="1" dirty="0" smtClean="0">
                <a:solidFill>
                  <a:schemeClr val="accent4"/>
                </a:solidFill>
              </a:rPr>
              <a:t>Желаю хорошо отдохнуть на каникулах!!!</a:t>
            </a:r>
            <a:endParaRPr lang="ru-RU" b="1" i="1" dirty="0">
              <a:solidFill>
                <a:schemeClr val="accent4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742255617" descr="http://ah.1000e.ru/_ph/126/2/742255617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44824"/>
            <a:ext cx="7643866" cy="43702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От  чего  зависит  психическое состояние  человека?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dirty="0" smtClean="0"/>
              <a:t>Душевный мир человека богат и разнообразен. Его психическое состояние зависит от многих причин. К ним относятся: </a:t>
            </a:r>
            <a:r>
              <a:rPr lang="ru-RU" b="1" dirty="0" smtClean="0">
                <a:solidFill>
                  <a:srgbClr val="7030A0"/>
                </a:solidFill>
              </a:rPr>
              <a:t>биологическая основа психики, его физическая организация с унаследованным фондом индивидуальных особенностей, условия, в которых  он родился и воспитывался. </a:t>
            </a:r>
            <a:r>
              <a:rPr lang="ru-RU" b="1" dirty="0" smtClean="0"/>
              <a:t>Огромное значение имеет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общественная среда, к которой он принадлежит, её уклад, характер труда, уровень культуры,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мировозрение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, мораль.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Один из главных существенных признаков, которые характеризуют личность, - её интересы, её идейная направленность. </a:t>
            </a:r>
            <a:r>
              <a:rPr lang="ru-RU" b="1" dirty="0" smtClean="0">
                <a:solidFill>
                  <a:srgbClr val="FF0000"/>
                </a:solidFill>
              </a:rPr>
              <a:t>Человек – существо активное.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Что   такое   личность?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Личность – это человеческий индивид как субъект межличностных и социальных отношений и сознательной деятельности.</a:t>
            </a: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Личность – это уровень развития, достигаемый отнюдь не каждым индивидом.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Сравнительная характеристика характера и темперамента.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484030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Характер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Сторона содержания личности.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Целостное образование личности, определяющее особенности деятельности и поведения человека и характеризующееся устойчивым отношением к различным сторонам действительности.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Возникает и формируется в обществе.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Индивидуален.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484030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Темперамент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7030A0"/>
                </a:solidFill>
              </a:rPr>
              <a:t>Динамическая сторона личности.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7030A0"/>
                </a:solidFill>
              </a:rPr>
              <a:t>Совокупность индивидуальных особенностей личности, характеризующих динамическую и эмоциональную сторону ее деятельности и поведения.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7030A0"/>
                </a:solidFill>
              </a:rPr>
              <a:t>Врожденная особенность человека.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rgbClr val="7030A0"/>
                </a:solidFill>
              </a:rPr>
              <a:t>Четыре основных типа.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Типы темперамента</a:t>
            </a:r>
            <a:endParaRPr lang="ru-RU" sz="3200" dirty="0"/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</a:t>
            </a:r>
            <a:endParaRPr lang="ru-RU" dirty="0"/>
          </a:p>
          <a:p>
            <a:endParaRPr lang="ru-RU" dirty="0"/>
          </a:p>
        </p:txBody>
      </p:sp>
      <p:sp>
        <p:nvSpPr>
          <p:cNvPr id="18" name="Рамка 17"/>
          <p:cNvSpPr/>
          <p:nvPr/>
        </p:nvSpPr>
        <p:spPr>
          <a:xfrm>
            <a:off x="2000232" y="357166"/>
            <a:ext cx="4857784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Табличка 18"/>
          <p:cNvSpPr/>
          <p:nvPr/>
        </p:nvSpPr>
        <p:spPr>
          <a:xfrm>
            <a:off x="142844" y="2357430"/>
            <a:ext cx="2857520" cy="571504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Холерик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20" name="Табличка 19"/>
          <p:cNvSpPr/>
          <p:nvPr/>
        </p:nvSpPr>
        <p:spPr>
          <a:xfrm>
            <a:off x="1142976" y="4000504"/>
            <a:ext cx="2714644" cy="642942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абличка 20"/>
          <p:cNvSpPr/>
          <p:nvPr/>
        </p:nvSpPr>
        <p:spPr>
          <a:xfrm>
            <a:off x="6072198" y="2643182"/>
            <a:ext cx="2928958" cy="771524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абличка 21"/>
          <p:cNvSpPr/>
          <p:nvPr/>
        </p:nvSpPr>
        <p:spPr>
          <a:xfrm>
            <a:off x="4214810" y="4143380"/>
            <a:ext cx="3000396" cy="642942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 rot="10800000" flipV="1">
            <a:off x="1928794" y="1285860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2107389" y="2321711"/>
            <a:ext cx="264320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3750463" y="2178835"/>
            <a:ext cx="2857520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H="1">
            <a:off x="6072198" y="1571612"/>
            <a:ext cx="135732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1500166" y="4143380"/>
            <a:ext cx="15552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Сангвиник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1071538" y="42862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Флегматик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2571736" y="278605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Меланхолик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 build="p" animBg="1"/>
      <p:bldP spid="35" grpId="0" build="p"/>
      <p:bldP spid="2068" grpId="0" build="p"/>
      <p:bldP spid="206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</a:rPr>
              <a:t>Холерик</a:t>
            </a:r>
            <a:r>
              <a:rPr lang="ru-RU" sz="3200" b="1" dirty="0" smtClean="0">
                <a:solidFill>
                  <a:srgbClr val="C00000"/>
                </a:solidFill>
              </a:rPr>
              <a:t> - активный</a:t>
            </a:r>
            <a:r>
              <a:rPr lang="ru-RU" sz="3200" b="1" dirty="0">
                <a:solidFill>
                  <a:srgbClr val="C00000"/>
                </a:solidFill>
              </a:rPr>
              <a:t>, очень энергичный, настойчивый, эмоции </a:t>
            </a:r>
            <a:r>
              <a:rPr lang="ru-RU" sz="3200" b="1" dirty="0" smtClean="0">
                <a:solidFill>
                  <a:srgbClr val="C00000"/>
                </a:solidFill>
              </a:rPr>
              <a:t>неуправляемые</a:t>
            </a:r>
            <a:r>
              <a:rPr lang="en-US" sz="3200" b="1" dirty="0">
                <a:solidFill>
                  <a:srgbClr val="C00000"/>
                </a:solidFill>
              </a:rPr>
              <a:t>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www.kozlenkoa.narod.ru/img/temper_pushkin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857364"/>
            <a:ext cx="2857500" cy="3524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Фото Суворов Александр Васильевич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786058"/>
            <a:ext cx="2857520" cy="3643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www.mega-stars.ru/img/politics/album_pictures/petr_i/1/6.jpg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1357298"/>
            <a:ext cx="2928926" cy="3643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accent3">
                    <a:lumMod val="75000"/>
                  </a:schemeClr>
                </a:solidFill>
              </a:rPr>
              <a:t>Сангвиник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 - активный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, энергичный, легко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приспосабливающийся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Моцарт Вольфганг Амадей - его биография и жизнеописани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14488"/>
            <a:ext cx="2714644" cy="32861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http://www.lermontov.biografy.ru/img/lermontov-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857364"/>
            <a:ext cx="2857520" cy="39290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Наполеон Бонапарт - его биография и жизнеописание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571744"/>
            <a:ext cx="3071834" cy="37862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u="sng" dirty="0" smtClean="0">
                <a:solidFill>
                  <a:schemeClr val="accent4">
                    <a:lumMod val="75000"/>
                  </a:schemeClr>
                </a:solidFill>
              </a:rPr>
              <a:t>Флегматик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 - пассивный, очень трудолюбивый, медленно приспосабливается, эмоции внешне проявляются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слабо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Иван Андреевич Крылов">
            <a:hlinkClick r:id="rId2" tgtFrame="_blank" tooltip="&quot;Иван Андреевич Крылов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3"/>
            <a:ext cx="3143272" cy="421484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М.И. Кутузов.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714488"/>
            <a:ext cx="3143272" cy="41767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фото Ньютон Исаак(Isaak Niuton)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2000240"/>
            <a:ext cx="2643174" cy="421484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>Меланхолик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- пассивный, легко утомляющийся, тяжело приспосабливающийся, очень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чувствительный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www.mega-stars.ru/img/compositors/pictures/chajkovs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3500462" cy="45259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Picture 2" descr="http://www.ngogol.ru/wcmfiles/gogol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500174"/>
            <a:ext cx="3786214" cy="45005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482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Психологические особенности личности</vt:lpstr>
      <vt:lpstr>От  чего  зависит  психическое состояние  человека?</vt:lpstr>
      <vt:lpstr>Что   такое   личность?</vt:lpstr>
      <vt:lpstr>Сравнительная характеристика характера и темперамента.</vt:lpstr>
      <vt:lpstr>Типы темперамента</vt:lpstr>
      <vt:lpstr>Холерик - активный, очень энергичный, настойчивый, эмоции неуправляемые.</vt:lpstr>
      <vt:lpstr>Сангвиник - активный, энергичный, легко приспосабливающийся.</vt:lpstr>
      <vt:lpstr>Флегматик - пассивный, очень трудолюбивый, медленно приспосабливается, эмоции внешне проявляются слабо. </vt:lpstr>
      <vt:lpstr>Меланхолик - пассивный, легко утомляющийся, тяжело приспосабливающийся, очень чувствительный.</vt:lpstr>
      <vt:lpstr>Существуют ли какие-то советы по оформлению интерьера для людей с разными темпераментами? </vt:lpstr>
      <vt:lpstr> Холерик - стилевое разнообразие будет в самый раз – он любит смелые решения и не боится экстравагантности.  </vt:lpstr>
      <vt:lpstr>Меланхолику окружающий мир кажется холодным, равнодушным, дом для него как надежная крепость, где можно укрыться от всех невзгод, поэтому он стремится создать вокруг себя максимально уютную атмосферу («Мой дом – моя крепость»)</vt:lpstr>
      <vt:lpstr>Сангвиник – человек с ровным жизнерадостным характером, неизменно активен и доброжелателен. Всегда создает вокруг себя теплую и уютную атмосферу, его дом полон гостей. </vt:lpstr>
      <vt:lpstr>Флегматик спокоен и невозмутим; перед тем как начать действовать, всегда взвешивает все «за» и «против», очень трудно приспосабливается к новой обстановке. Для него важны стабильность и покой, поэтому жилище должно быть очень «личным»</vt:lpstr>
      <vt:lpstr>Спасибо за внимание. Желаю хорошо отдохнуть на каникулах!!!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особенности личности</dc:title>
  <dc:creator>user</dc:creator>
  <cp:lastModifiedBy>*</cp:lastModifiedBy>
  <cp:revision>18</cp:revision>
  <dcterms:created xsi:type="dcterms:W3CDTF">2012-05-24T11:08:42Z</dcterms:created>
  <dcterms:modified xsi:type="dcterms:W3CDTF">2013-02-28T17:27:41Z</dcterms:modified>
</cp:coreProperties>
</file>