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400"/>
    <a:srgbClr val="FF3333"/>
    <a:srgbClr val="FF9393"/>
    <a:srgbClr val="AEFF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8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zdorovoy_obraz_zhizni_pitanie_sport_rezhim_dnya_1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342188">
            <a:off x="370112" y="1728794"/>
            <a:ext cx="4286280" cy="2413505"/>
          </a:xfrm>
          <a:prstGeom prst="rect">
            <a:avLst/>
          </a:prstGeom>
          <a:effectLst>
            <a:glow rad="101600">
              <a:schemeClr val="bg1">
                <a:lumMod val="95000"/>
                <a:alpha val="60000"/>
              </a:schemeClr>
            </a:glow>
          </a:effectLst>
        </p:spPr>
      </p:pic>
      <p:pic>
        <p:nvPicPr>
          <p:cNvPr id="10" name="Рисунок 9" descr="10028821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22314">
            <a:off x="4952569" y="1818963"/>
            <a:ext cx="3679067" cy="2609838"/>
          </a:xfrm>
          <a:prstGeom prst="rect">
            <a:avLst/>
          </a:prstGeom>
          <a:effectLst>
            <a:glow rad="101600">
              <a:schemeClr val="bg1">
                <a:alpha val="60000"/>
              </a:schemeClr>
            </a:glo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0439" y="357166"/>
            <a:ext cx="904286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81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Здоровый образ жизни</a:t>
            </a:r>
            <a:endParaRPr lang="ru-RU" sz="6000" b="1" cap="none" spc="0" dirty="0">
              <a:ln w="381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314" y="5791818"/>
            <a:ext cx="2786050" cy="923330"/>
          </a:xfrm>
          <a:prstGeom prst="rect">
            <a:avLst/>
          </a:prstGeom>
          <a:solidFill>
            <a:srgbClr val="FF3333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Выполнила презентацию ученица 8 «Б» класса </a:t>
            </a:r>
          </a:p>
          <a:p>
            <a:pPr algn="ctr"/>
            <a:r>
              <a:rPr lang="ru-RU" dirty="0" err="1" smtClean="0"/>
              <a:t>Текеева</a:t>
            </a:r>
            <a:r>
              <a:rPr lang="ru-RU" dirty="0" smtClean="0"/>
              <a:t> Рушана</a:t>
            </a:r>
            <a:endParaRPr lang="ru-RU" dirty="0"/>
          </a:p>
        </p:txBody>
      </p:sp>
      <p:pic>
        <p:nvPicPr>
          <p:cNvPr id="14" name="Рисунок 13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3857628"/>
            <a:ext cx="3518623" cy="1433513"/>
          </a:xfrm>
          <a:prstGeom prst="rect">
            <a:avLst/>
          </a:prstGeom>
          <a:effectLst>
            <a:glow rad="101600">
              <a:schemeClr val="bg1">
                <a:lumMod val="95000"/>
                <a:alpha val="60000"/>
              </a:schemeClr>
            </a:glow>
          </a:effectLst>
        </p:spPr>
      </p:pic>
      <p:sp>
        <p:nvSpPr>
          <p:cNvPr id="12" name="Прямоугольник 11"/>
          <p:cNvSpPr/>
          <p:nvPr/>
        </p:nvSpPr>
        <p:spPr>
          <a:xfrm rot="902507">
            <a:off x="5031464" y="4572008"/>
            <a:ext cx="41125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smtClean="0">
                <a:ln w="3175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здоровом теле - </a:t>
            </a:r>
          </a:p>
          <a:p>
            <a:pPr algn="ctr"/>
            <a:r>
              <a:rPr lang="ru-RU" sz="3600" b="1" cap="none" spc="50" dirty="0" smtClean="0">
                <a:ln w="3175" cmpd="sng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здоровый дух!</a:t>
            </a:r>
            <a:endParaRPr lang="ru-RU" sz="3600" b="1" cap="none" spc="50" dirty="0">
              <a:ln w="3175" cmpd="sng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85794"/>
            <a:ext cx="60722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Segoe Print" pitchFamily="2" charset="0"/>
              </a:rPr>
              <a:t> 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Человек – сам творец своего здоровья</a:t>
            </a:r>
            <a:r>
              <a:rPr lang="ru-RU" sz="2000" dirty="0" smtClean="0">
                <a:latin typeface="Segoe Print" pitchFamily="2" charset="0"/>
              </a:rPr>
              <a:t>, за которое надо бороться. С раннего возраста необходимо вести активный образ жизни, закаливаться, заниматься </a:t>
            </a:r>
            <a:r>
              <a:rPr lang="ru-RU" sz="2000" dirty="0" smtClean="0">
                <a:latin typeface="Segoe Print" pitchFamily="2" charset="0"/>
              </a:rPr>
              <a:t>спортом</a:t>
            </a:r>
            <a:r>
              <a:rPr lang="ru-RU" sz="2000" dirty="0" smtClean="0">
                <a:latin typeface="Segoe Print" pitchFamily="2" charset="0"/>
              </a:rPr>
              <a:t>, соблюдать правила личной гигиены, – словом, добиваться разумными путями подлинной гармонии здоровья.</a:t>
            </a:r>
            <a:endParaRPr lang="ru-RU" sz="2000" dirty="0"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3429000"/>
            <a:ext cx="58579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Segoe Print" pitchFamily="2" charset="0"/>
              </a:rPr>
              <a:t>Вести здоровый образ жизни - это значит постоянно выполнять правила сохранения и укрепления здоровья: </a:t>
            </a:r>
            <a:r>
              <a:rPr lang="ru-RU" sz="2000" dirty="0" smtClean="0">
                <a:latin typeface="Segoe Print" pitchFamily="2" charset="0"/>
              </a:rPr>
              <a:t>правильно </a:t>
            </a:r>
            <a:r>
              <a:rPr lang="ru-RU" sz="2000" dirty="0" smtClean="0">
                <a:latin typeface="Segoe Print" pitchFamily="2" charset="0"/>
              </a:rPr>
              <a:t>питаться, сочетать труд и отдых, много двигаться, не иметь вредных привычек. </a:t>
            </a:r>
            <a:endParaRPr lang="ru-RU" sz="20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14744" y="214290"/>
            <a:ext cx="535781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/>
              <a:t>Занимайтесь спортом!</a:t>
            </a:r>
            <a:r>
              <a:rPr lang="ru-RU" b="1" dirty="0" smtClean="0"/>
              <a:t> </a:t>
            </a:r>
            <a:endParaRPr lang="ru-RU" b="1" dirty="0" smtClean="0"/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нагрузка улучшает общее состояние организма и работу лимфатической системы, выводящей токсины из организма.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Согласно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исследованиям, люди, регулярно занимающиеся спортом, болеют простудой на 25% реже, чем те, кто не ведет здоровый образ жизни. Тем не менее, не стоит слишком усердствовать.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Ежедневная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утренняя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зарядка — обязательный минимум физической нагрузки на день. Необходимо сделать её такой же привычкой, как умывание по утрам.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71438" y="369870"/>
            <a:ext cx="414337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33C4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правил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33C4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здорового образа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33C4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жизни</a:t>
            </a:r>
            <a:endParaRPr lang="ru-RU" sz="5400" b="1" cap="none" spc="0" dirty="0">
              <a:ln w="11430"/>
              <a:solidFill>
                <a:srgbClr val="33C4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DSC023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4286256"/>
            <a:ext cx="2428892" cy="2413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SC023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40371" y="4429132"/>
            <a:ext cx="5489347" cy="2223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72132" y="4071942"/>
            <a:ext cx="35719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Постарайтесь принимать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еду</a:t>
            </a:r>
          </a:p>
          <a:p>
            <a:pPr algn="just">
              <a:buFont typeface="Wingdings" pitchFamily="2" charset="2"/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расписанию и не нарушать его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>
              <a:buFont typeface="Wingdings" pitchFamily="2" charset="2"/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Четырёхразовое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питание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7:30-8:30 - 1 завтрак.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11:00-12:00 - 2завтрак.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14:30-15:30 - обед.</a:t>
            </a: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19:00-19:30 - ужин.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00430" y="289679"/>
            <a:ext cx="564357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2. Правильно питайтесь</a:t>
            </a:r>
            <a:r>
              <a:rPr lang="ru-RU" b="1" dirty="0" smtClean="0"/>
              <a:t>!</a:t>
            </a:r>
            <a:endParaRPr lang="ru-RU" dirty="0" smtClean="0"/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Рациональное питание – это физиологически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полноценное питание здоровых людей с учетом их пола, возраста, характера труда, климатических условий обитания.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Правильное здоровое питание – это также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заболеваний. Тому, кто ведет здоровый образ жизни и правильно питается, не страшны ни погодные «катаклизмы», ни болезни, ни вирусы. Такие люди всегда бодрые, активные, более выносливые и жизнерадостные, дольше живут.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00042"/>
            <a:ext cx="435771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Segoe Print" pitchFamily="2" charset="0"/>
              </a:rPr>
              <a:t>3. Спите!</a:t>
            </a:r>
          </a:p>
          <a:p>
            <a:endParaRPr lang="ru-RU" dirty="0" smtClean="0">
              <a:latin typeface="Segoe Print" pitchFamily="2" charset="0"/>
            </a:endParaRPr>
          </a:p>
          <a:p>
            <a:r>
              <a:rPr lang="ru-RU" sz="2000" dirty="0" smtClean="0">
                <a:latin typeface="Segoe Print" pitchFamily="2" charset="0"/>
              </a:rPr>
              <a:t>  Крепкий </a:t>
            </a:r>
            <a:r>
              <a:rPr lang="ru-RU" sz="2000" dirty="0" smtClean="0">
                <a:latin typeface="Segoe Print" pitchFamily="2" charset="0"/>
              </a:rPr>
              <a:t>сон — один из лучших способов оставаться здоровым. Люди, которые спят по 7 — 8 часов, однозначно поступают правильно. А вот больше 8 часов спать не </a:t>
            </a:r>
            <a:r>
              <a:rPr lang="ru-RU" sz="2000" dirty="0" smtClean="0">
                <a:latin typeface="Segoe Print" pitchFamily="2" charset="0"/>
              </a:rPr>
              <a:t>рекомендуется.</a:t>
            </a:r>
          </a:p>
          <a:p>
            <a:endParaRPr lang="ru-RU" sz="2000" dirty="0" smtClean="0">
              <a:latin typeface="Segoe Print" pitchFamily="2" charset="0"/>
            </a:endParaRPr>
          </a:p>
          <a:p>
            <a:r>
              <a:rPr lang="ru-RU" sz="2000" dirty="0" smtClean="0">
                <a:latin typeface="Segoe Print" pitchFamily="2" charset="0"/>
              </a:rPr>
              <a:t>  Хороший </a:t>
            </a:r>
            <a:r>
              <a:rPr lang="ru-RU" sz="2000" dirty="0" smtClean="0">
                <a:latin typeface="Segoe Print" pitchFamily="2" charset="0"/>
              </a:rPr>
              <a:t>ночной сон укрепляет иммунную систему. Дело в том, что во время ночного сна уровень мелатонина увеличивается, что и улучшает работу иммунной системы</a:t>
            </a:r>
            <a:endParaRPr lang="ru-RU" sz="20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57166"/>
            <a:ext cx="60722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4. Веселитесь!</a:t>
            </a:r>
            <a:endParaRPr lang="ru-RU" sz="2000" dirty="0" smtClean="0">
              <a:latin typeface="Comic Sans MS" pitchFamily="66" charset="0"/>
            </a:endParaRPr>
          </a:p>
          <a:p>
            <a:r>
              <a:rPr lang="ru-RU" sz="2000" dirty="0" smtClean="0">
                <a:latin typeface="Comic Sans MS" pitchFamily="66" charset="0"/>
              </a:rPr>
              <a:t>Согласно исследованиям, люди, имеющие положительный эмоциональный стиль — счастливы, невозмутимы и полны энтузиазма, а также менее подвержены простудам. Веселье и здоровый образ жизни неотделимы друг от </a:t>
            </a:r>
            <a:r>
              <a:rPr lang="ru-RU" sz="2000" dirty="0" smtClean="0">
                <a:latin typeface="Comic Sans MS" pitchFamily="66" charset="0"/>
              </a:rPr>
              <a:t>друга.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414340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5. Не имейте вредных привычек!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Основными вредными привычками у людей являются алкоголизм, курение и наркомания. При наличии любой из перечисленных привычек можно смело утверждать, что у человека далеко не идеальное здоровье. Его физическое и психологическое состояния далеки от идеала. Ни о каком здоровье не может идти и речи.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0000"/>
            <a:lum/>
          </a:blip>
          <a:srcRect/>
          <a:stretch>
            <a:fillRect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14340" y="1285860"/>
            <a:ext cx="6400800" cy="514353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Никогда не болеть;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Правильно питаться;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Быть бодрыми;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Вершить добрые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дела.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egoe Print" pitchFamily="2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В общем, вести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здоровый образ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Print" pitchFamily="2" charset="0"/>
              </a:rPr>
              <a:t>жизни!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214546" y="428604"/>
            <a:ext cx="4714908" cy="7143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egoe Print" pitchFamily="2" charset="0"/>
                <a:ea typeface="+mj-ea"/>
                <a:cs typeface="+mj-cs"/>
              </a:rPr>
              <a:t>Желаю всем: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402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28</cp:revision>
  <dcterms:modified xsi:type="dcterms:W3CDTF">2012-12-16T18:21:47Z</dcterms:modified>
</cp:coreProperties>
</file>