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61" r:id="rId4"/>
    <p:sldId id="262" r:id="rId5"/>
    <p:sldId id="257" r:id="rId6"/>
    <p:sldId id="258" r:id="rId7"/>
    <p:sldId id="259" r:id="rId8"/>
    <p:sldId id="26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0E6584EE-9936-41DE-8C7D-6130779EA485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0305E6B-3CB9-478A-8964-C3358618548F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584EE-9936-41DE-8C7D-6130779EA485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5E6B-3CB9-478A-8964-C335861854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584EE-9936-41DE-8C7D-6130779EA485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5E6B-3CB9-478A-8964-C335861854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584EE-9936-41DE-8C7D-6130779EA485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5E6B-3CB9-478A-8964-C335861854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584EE-9936-41DE-8C7D-6130779EA485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5E6B-3CB9-478A-8964-C335861854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584EE-9936-41DE-8C7D-6130779EA485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5E6B-3CB9-478A-8964-C3358618548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584EE-9936-41DE-8C7D-6130779EA485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5E6B-3CB9-478A-8964-C3358618548F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584EE-9936-41DE-8C7D-6130779EA485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5E6B-3CB9-478A-8964-C335861854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584EE-9936-41DE-8C7D-6130779EA485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5E6B-3CB9-478A-8964-C335861854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584EE-9936-41DE-8C7D-6130779EA485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5E6B-3CB9-478A-8964-C335861854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584EE-9936-41DE-8C7D-6130779EA485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05E6B-3CB9-478A-8964-C335861854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0E6584EE-9936-41DE-8C7D-6130779EA485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A0305E6B-3CB9-478A-8964-C3358618548F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360000">
            <a:off x="3292168" y="3013295"/>
            <a:ext cx="4847038" cy="2511270"/>
          </a:xfrm>
        </p:spPr>
        <p:txBody>
          <a:bodyPr>
            <a:normAutofit fontScale="90000"/>
          </a:bodyPr>
          <a:lstStyle/>
          <a:p>
            <a:r>
              <a:rPr lang="ru-RU" sz="8900" b="1" dirty="0" smtClean="0">
                <a:solidFill>
                  <a:schemeClr val="tx2">
                    <a:lumMod val="50000"/>
                  </a:schemeClr>
                </a:solidFill>
              </a:rPr>
              <a:t>ОБРАЗ</a:t>
            </a:r>
            <a:br>
              <a:rPr lang="ru-RU" sz="89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8900" b="1" dirty="0" smtClean="0">
                <a:solidFill>
                  <a:schemeClr val="tx2">
                    <a:lumMod val="50000"/>
                  </a:schemeClr>
                </a:solidFill>
              </a:rPr>
              <a:t>ЗДАНИЯ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4900" b="1" dirty="0" smtClean="0"/>
              <a:t>Знаешь ли ты, что у здания тоже есть свой образ?</a:t>
            </a:r>
            <a:endParaRPr lang="ru-RU" sz="49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360000">
            <a:off x="9637445" y="5194849"/>
            <a:ext cx="105593" cy="1040845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9378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8592720" cy="1762605"/>
          </a:xfrm>
        </p:spPr>
        <p:txBody>
          <a:bodyPr/>
          <a:lstStyle/>
          <a:p>
            <a:pPr algn="l"/>
            <a:r>
              <a:rPr lang="ru-RU" dirty="0" smtClean="0"/>
              <a:t>Останкинская башня</a:t>
            </a:r>
            <a:br>
              <a:rPr lang="ru-RU" dirty="0" smtClean="0"/>
            </a:br>
            <a:r>
              <a:rPr lang="ru-RU" dirty="0" smtClean="0"/>
              <a:t>Что в ней особенного?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038388"/>
            <a:ext cx="3517776" cy="395133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3" name="Picture 3" descr="C:\Users\home\Desktop\2кл3ч\2кл3ч9ур\34601656_ostankin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4849" y="332378"/>
            <a:ext cx="2664296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home\Desktop\2кл3ч\2кл3ч9ур\ostan_bashnya0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44825"/>
            <a:ext cx="5616624" cy="4752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0225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5301208"/>
            <a:ext cx="8928992" cy="1440160"/>
          </a:xfrm>
        </p:spPr>
        <p:txBody>
          <a:bodyPr/>
          <a:lstStyle/>
          <a:p>
            <a:r>
              <a:rPr lang="ru-RU" dirty="0" smtClean="0"/>
              <a:t>Детский музыкальный театр</a:t>
            </a:r>
            <a:br>
              <a:rPr lang="ru-RU" dirty="0" smtClean="0"/>
            </a:br>
            <a:r>
              <a:rPr lang="ru-RU" dirty="0" smtClean="0"/>
              <a:t>Какова его конструкция?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038389"/>
            <a:ext cx="7467600" cy="17506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home\Downloads\0902210334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1"/>
            <a:ext cx="8280920" cy="4886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5307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4625"/>
            <a:ext cx="4392488" cy="6120679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Собор Василия Блаженного</a:t>
            </a:r>
            <a:br>
              <a:rPr lang="ru-RU" dirty="0" smtClean="0"/>
            </a:br>
            <a:r>
              <a:rPr lang="ru-RU" sz="4000" dirty="0" smtClean="0"/>
              <a:t>Чем он похож на сказочный терем?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H="1">
            <a:off x="6588224" y="2038388"/>
            <a:ext cx="720080" cy="395133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home\Desktop\2кл3ч\2кл3ч9ур\1789639mwc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95"/>
          <a:stretch/>
        </p:blipFill>
        <p:spPr bwMode="auto">
          <a:xfrm>
            <a:off x="4427984" y="116632"/>
            <a:ext cx="4544938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7408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5976" y="0"/>
            <a:ext cx="4788024" cy="2564904"/>
          </a:xfrm>
        </p:spPr>
        <p:txBody>
          <a:bodyPr/>
          <a:lstStyle/>
          <a:p>
            <a:r>
              <a:rPr lang="ru-RU" sz="2800" dirty="0" smtClean="0"/>
              <a:t>Эта постройка надёжно и крепко стоит на земле.</a:t>
            </a:r>
            <a:br>
              <a:rPr lang="ru-RU" sz="2800" dirty="0" smtClean="0"/>
            </a:br>
            <a:r>
              <a:rPr lang="ru-RU" sz="3200" dirty="0" smtClean="0">
                <a:solidFill>
                  <a:srgbClr val="FFC000"/>
                </a:solidFill>
              </a:rPr>
              <a:t>Правда, она похожа на богатыря?</a:t>
            </a:r>
            <a:endParaRPr lang="ru-RU" sz="3200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038388"/>
            <a:ext cx="2293640" cy="395133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home\Desktop\2кл3ч\2кл3ч9ур\rs14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4248472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home\Downloads\post-28573-126492624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366" y="2604696"/>
            <a:ext cx="2943066" cy="4064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3945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116632"/>
            <a:ext cx="4392488" cy="2016224"/>
          </a:xfrm>
        </p:spPr>
        <p:txBody>
          <a:bodyPr/>
          <a:lstStyle/>
          <a:p>
            <a:r>
              <a:rPr lang="ru-RU" sz="2800" dirty="0" smtClean="0"/>
              <a:t>А этот храм можно назвать храмом девицей.</a:t>
            </a:r>
            <a:br>
              <a:rPr lang="ru-RU" sz="2800" dirty="0" smtClean="0"/>
            </a:br>
            <a:r>
              <a:rPr lang="ru-RU" sz="3200" dirty="0" smtClean="0">
                <a:solidFill>
                  <a:srgbClr val="FFC000"/>
                </a:solidFill>
              </a:rPr>
              <a:t>Он светлый и </a:t>
            </a:r>
            <a:br>
              <a:rPr lang="ru-RU" sz="3200" dirty="0" smtClean="0">
                <a:solidFill>
                  <a:srgbClr val="FFC000"/>
                </a:solidFill>
              </a:rPr>
            </a:br>
            <a:r>
              <a:rPr lang="ru-RU" sz="3200" dirty="0" smtClean="0">
                <a:solidFill>
                  <a:srgbClr val="FFC000"/>
                </a:solidFill>
              </a:rPr>
              <a:t>стройный.</a:t>
            </a:r>
            <a:endParaRPr lang="ru-RU" sz="3200" dirty="0">
              <a:solidFill>
                <a:srgbClr val="FFC000"/>
              </a:solidFill>
            </a:endParaRPr>
          </a:p>
        </p:txBody>
      </p:sp>
      <p:pic>
        <p:nvPicPr>
          <p:cNvPr id="2051" name="Picture 3" descr="C:\Users\home\Desktop\2кл3ч\2кл3ч9ур\Покрова на нерли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05" t="12845" b="34324"/>
          <a:stretch/>
        </p:blipFill>
        <p:spPr bwMode="auto">
          <a:xfrm>
            <a:off x="179512" y="188640"/>
            <a:ext cx="4536504" cy="6508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home\Desktop\dev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381856"/>
            <a:ext cx="2857500" cy="431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036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797152"/>
            <a:ext cx="4104456" cy="1813198"/>
          </a:xfrm>
        </p:spPr>
        <p:txBody>
          <a:bodyPr/>
          <a:lstStyle/>
          <a:p>
            <a:r>
              <a:rPr lang="ru-RU" sz="2800" dirty="0" smtClean="0">
                <a:solidFill>
                  <a:srgbClr val="FFC000"/>
                </a:solidFill>
              </a:rPr>
              <a:t>Когда строили такие храмы, костюмы людей тоже напоминали образы архитектуры.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3074" name="Picture 2" descr="C:\Users\home\Downloads\0b1ef73736938cea159d02092b147c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2656"/>
            <a:ext cx="3347864" cy="4333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home\Desktop\2кл3ч\2кл3ч9ур\450px-Chartres_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11"/>
          <a:stretch/>
        </p:blipFill>
        <p:spPr bwMode="auto">
          <a:xfrm>
            <a:off x="4716016" y="188640"/>
            <a:ext cx="4248472" cy="6421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9450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352" y="5157192"/>
            <a:ext cx="5798144" cy="1440160"/>
          </a:xfrm>
        </p:spPr>
        <p:txBody>
          <a:bodyPr/>
          <a:lstStyle/>
          <a:p>
            <a:r>
              <a:rPr lang="ru-RU" sz="2800" dirty="0" smtClean="0">
                <a:solidFill>
                  <a:srgbClr val="92D050"/>
                </a:solidFill>
              </a:rPr>
              <a:t>Нарисуй образы зданий для самых разных сказочных героев.</a:t>
            </a:r>
            <a:br>
              <a:rPr lang="ru-RU" sz="2800" dirty="0" smtClean="0">
                <a:solidFill>
                  <a:srgbClr val="92D050"/>
                </a:solidFill>
              </a:rPr>
            </a:br>
            <a:r>
              <a:rPr lang="ru-RU" sz="2800" dirty="0" smtClean="0">
                <a:solidFill>
                  <a:srgbClr val="92D050"/>
                </a:solidFill>
              </a:rPr>
              <a:t>Ведь они не могли бы жить в одинаковых зданиях!</a:t>
            </a:r>
            <a:br>
              <a:rPr lang="ru-RU" sz="2800" dirty="0" smtClean="0">
                <a:solidFill>
                  <a:srgbClr val="92D050"/>
                </a:solidFill>
              </a:rPr>
            </a:br>
            <a:endParaRPr lang="ru-RU" sz="2800" dirty="0">
              <a:solidFill>
                <a:srgbClr val="92D05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 rotWithShape="1">
          <a:blip r:embed="rId2"/>
          <a:srcRect l="12638" t="3021" r="19291" b="3309"/>
          <a:stretch/>
        </p:blipFill>
        <p:spPr>
          <a:xfrm rot="21234715">
            <a:off x="251519" y="394823"/>
            <a:ext cx="4086263" cy="3725666"/>
          </a:xfrm>
          <a:prstGeom prst="rect">
            <a:avLst/>
          </a:prstGeom>
        </p:spPr>
      </p:pic>
      <p:pic>
        <p:nvPicPr>
          <p:cNvPr id="5" name="Picture 3" descr="C:\Users\home\Downloads\img10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077072"/>
            <a:ext cx="1998285" cy="270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home\Downloads\295-image_957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32"/>
          <a:stretch/>
        </p:blipFill>
        <p:spPr bwMode="auto">
          <a:xfrm rot="255672">
            <a:off x="4499992" y="207390"/>
            <a:ext cx="4517829" cy="4373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89311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Тетрадь для рисования</Template>
  <TotalTime>97</TotalTime>
  <Words>44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Sketchbook</vt:lpstr>
      <vt:lpstr>ОБРАЗ ЗДАНИЯ Знаешь ли ты, что у здания тоже есть свой образ?</vt:lpstr>
      <vt:lpstr>Останкинская башня Что в ней особенного?</vt:lpstr>
      <vt:lpstr>Детский музыкальный театр Какова его конструкция?</vt:lpstr>
      <vt:lpstr> Собор Василия Блаженного Чем он похож на сказочный терем?</vt:lpstr>
      <vt:lpstr>Эта постройка надёжно и крепко стоит на земле. Правда, она похожа на богатыря?</vt:lpstr>
      <vt:lpstr>А этот храм можно назвать храмом девицей. Он светлый и  стройный.</vt:lpstr>
      <vt:lpstr>Когда строили такие храмы, костюмы людей тоже напоминали образы архитектуры.</vt:lpstr>
      <vt:lpstr>Нарисуй образы зданий для самых разных сказочных героев. Ведь они не могли бы жить в одинаковых зданиях! 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 ЗДАНИЯ и ЕГО НАЗНАЧЕНИЕ</dc:title>
  <dc:creator>home</dc:creator>
  <cp:lastModifiedBy>home</cp:lastModifiedBy>
  <cp:revision>16</cp:revision>
  <dcterms:created xsi:type="dcterms:W3CDTF">2012-02-28T19:06:05Z</dcterms:created>
  <dcterms:modified xsi:type="dcterms:W3CDTF">2013-03-12T16:06:23Z</dcterms:modified>
</cp:coreProperties>
</file>