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mid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6" r:id="rId2"/>
    <p:sldId id="271" r:id="rId3"/>
    <p:sldId id="273" r:id="rId4"/>
    <p:sldId id="272" r:id="rId5"/>
    <p:sldId id="274" r:id="rId6"/>
    <p:sldId id="275" r:id="rId7"/>
    <p:sldId id="276" r:id="rId8"/>
    <p:sldId id="267" r:id="rId9"/>
    <p:sldId id="278" r:id="rId10"/>
    <p:sldId id="277" r:id="rId11"/>
    <p:sldId id="279" r:id="rId12"/>
    <p:sldId id="284" r:id="rId13"/>
    <p:sldId id="283" r:id="rId14"/>
    <p:sldId id="282" r:id="rId15"/>
    <p:sldId id="281" r:id="rId16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85" d="100"/>
          <a:sy n="85" d="100"/>
        </p:scale>
        <p:origin x="-14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12.03.2013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84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pPr/>
              <a:t>5/15/2009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8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5/15/2009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5/15/2009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12.03.2013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9.wma"/><Relationship Id="rId7" Type="http://schemas.openxmlformats.org/officeDocument/2006/relationships/image" Target="../media/image23.jpeg"/><Relationship Id="rId2" Type="http://schemas.openxmlformats.org/officeDocument/2006/relationships/audio" Target="../media/media18.wma"/><Relationship Id="rId1" Type="http://schemas.microsoft.com/office/2007/relationships/media" Target="../media/media18.wma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9.wma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1.wma"/><Relationship Id="rId7" Type="http://schemas.openxmlformats.org/officeDocument/2006/relationships/image" Target="../media/image25.jpeg"/><Relationship Id="rId2" Type="http://schemas.openxmlformats.org/officeDocument/2006/relationships/audio" Target="../media/media20.wma"/><Relationship Id="rId1" Type="http://schemas.microsoft.com/office/2007/relationships/media" Target="../media/media20.wma"/><Relationship Id="rId6" Type="http://schemas.openxmlformats.org/officeDocument/2006/relationships/image" Target="../media/image24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21.wma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3.wma"/><Relationship Id="rId7" Type="http://schemas.openxmlformats.org/officeDocument/2006/relationships/image" Target="../media/image27.jpeg"/><Relationship Id="rId2" Type="http://schemas.openxmlformats.org/officeDocument/2006/relationships/audio" Target="../media/media22.wma"/><Relationship Id="rId1" Type="http://schemas.microsoft.com/office/2007/relationships/media" Target="../media/media22.wma"/><Relationship Id="rId6" Type="http://schemas.openxmlformats.org/officeDocument/2006/relationships/image" Target="../media/image26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23.wma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media" Target="../media/media25.wma"/><Relationship Id="rId7" Type="http://schemas.openxmlformats.org/officeDocument/2006/relationships/image" Target="../media/image29.jpeg"/><Relationship Id="rId2" Type="http://schemas.openxmlformats.org/officeDocument/2006/relationships/audio" Target="../media/media24.wma"/><Relationship Id="rId1" Type="http://schemas.microsoft.com/office/2007/relationships/media" Target="../media/media24.wma"/><Relationship Id="rId6" Type="http://schemas.openxmlformats.org/officeDocument/2006/relationships/image" Target="../media/image28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3.png"/><Relationship Id="rId4" Type="http://schemas.openxmlformats.org/officeDocument/2006/relationships/audio" Target="../media/media25.wma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7.wma"/><Relationship Id="rId7" Type="http://schemas.openxmlformats.org/officeDocument/2006/relationships/image" Target="../media/image32.jpeg"/><Relationship Id="rId2" Type="http://schemas.openxmlformats.org/officeDocument/2006/relationships/audio" Target="../media/media26.wma"/><Relationship Id="rId1" Type="http://schemas.microsoft.com/office/2007/relationships/media" Target="../media/media26.wma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27.wma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microsoft.com/office/2007/relationships/media" Target="../media/media29.wma"/><Relationship Id="rId7" Type="http://schemas.openxmlformats.org/officeDocument/2006/relationships/slideLayout" Target="../slideLayouts/slideLayout1.xml"/><Relationship Id="rId2" Type="http://schemas.openxmlformats.org/officeDocument/2006/relationships/audio" Target="../media/media28.wma"/><Relationship Id="rId1" Type="http://schemas.microsoft.com/office/2007/relationships/media" Target="../media/media28.wma"/><Relationship Id="rId6" Type="http://schemas.openxmlformats.org/officeDocument/2006/relationships/audio" Target="../media/media30.wma"/><Relationship Id="rId11" Type="http://schemas.openxmlformats.org/officeDocument/2006/relationships/image" Target="../media/image3.png"/><Relationship Id="rId5" Type="http://schemas.microsoft.com/office/2007/relationships/media" Target="../media/media30.wma"/><Relationship Id="rId10" Type="http://schemas.openxmlformats.org/officeDocument/2006/relationships/image" Target="../media/image5.png"/><Relationship Id="rId4" Type="http://schemas.openxmlformats.org/officeDocument/2006/relationships/audio" Target="../media/media29.wma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wma"/><Relationship Id="rId7" Type="http://schemas.openxmlformats.org/officeDocument/2006/relationships/image" Target="../media/image5.png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ma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5.wma"/><Relationship Id="rId7" Type="http://schemas.openxmlformats.org/officeDocument/2006/relationships/image" Target="../media/image7.jpeg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5.wma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7.wma"/><Relationship Id="rId7" Type="http://schemas.openxmlformats.org/officeDocument/2006/relationships/image" Target="../media/image9.jpeg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7.wma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9.wma"/><Relationship Id="rId7" Type="http://schemas.openxmlformats.org/officeDocument/2006/relationships/image" Target="../media/image11.jpeg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9.wma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1.wma"/><Relationship Id="rId7" Type="http://schemas.openxmlformats.org/officeDocument/2006/relationships/image" Target="../media/image13.jpeg"/><Relationship Id="rId2" Type="http://schemas.openxmlformats.org/officeDocument/2006/relationships/audio" Target="../media/media10.wma"/><Relationship Id="rId1" Type="http://schemas.microsoft.com/office/2007/relationships/media" Target="../media/media10.wma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1.wma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media" Target="../media/media13.wma"/><Relationship Id="rId7" Type="http://schemas.openxmlformats.org/officeDocument/2006/relationships/image" Target="../media/image15.jpeg"/><Relationship Id="rId2" Type="http://schemas.openxmlformats.org/officeDocument/2006/relationships/audio" Target="../media/media12.wma"/><Relationship Id="rId1" Type="http://schemas.microsoft.com/office/2007/relationships/media" Target="../media/media12.wma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3.png"/><Relationship Id="rId4" Type="http://schemas.openxmlformats.org/officeDocument/2006/relationships/audio" Target="../media/media13.wma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15.wma"/><Relationship Id="rId7" Type="http://schemas.openxmlformats.org/officeDocument/2006/relationships/image" Target="../media/image18.jpeg"/><Relationship Id="rId2" Type="http://schemas.openxmlformats.org/officeDocument/2006/relationships/audio" Target="../media/media14.wma"/><Relationship Id="rId1" Type="http://schemas.microsoft.com/office/2007/relationships/media" Target="../media/media14.wma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5.wma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media" Target="../media/media17.wma"/><Relationship Id="rId7" Type="http://schemas.openxmlformats.org/officeDocument/2006/relationships/image" Target="../media/image20.jpeg"/><Relationship Id="rId2" Type="http://schemas.openxmlformats.org/officeDocument/2006/relationships/audio" Target="../media/media16.wma"/><Relationship Id="rId1" Type="http://schemas.microsoft.com/office/2007/relationships/media" Target="../media/media16.wma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3.png"/><Relationship Id="rId4" Type="http://schemas.openxmlformats.org/officeDocument/2006/relationships/audio" Target="../media/media17.wma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blipFill>
            <a:blip r:embed="rId6"/>
            <a:tile tx="0" ty="0" sx="100000" sy="100000" flip="none" algn="tl"/>
          </a:blipFill>
        </p:spPr>
        <p:txBody>
          <a:bodyPr>
            <a:prstTxWarp prst="textTriangleInverted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Какими мы будем?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MS900082187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668344" y="4797152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548680"/>
            <a:ext cx="3429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Соколов Алексей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Безуглова Аня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4499992" y="620688"/>
            <a:ext cx="3401225" cy="453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86653" y="5949279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0622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3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1047" y="533400"/>
            <a:ext cx="3435626" cy="4568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Герасимов Артём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Носов Артём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56376" y="5949280"/>
            <a:ext cx="487363" cy="487363"/>
          </a:xfrm>
          <a:prstGeom prst="rect">
            <a:avLst/>
          </a:prstGeom>
        </p:spPr>
      </p:pic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567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4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646016"/>
            <a:ext cx="3295036" cy="4454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620688"/>
            <a:ext cx="3384135" cy="4398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Семёнов Костя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Козлова Света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68344" y="5932333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988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3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792"/>
          <a:stretch/>
        </p:blipFill>
        <p:spPr>
          <a:xfrm>
            <a:off x="2987824" y="548680"/>
            <a:ext cx="2753889" cy="338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548680"/>
            <a:ext cx="2708277" cy="3377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Поляков</a:t>
            </a:r>
          </a:p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Стас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Давудов Даниил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Васильев Саша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533400"/>
            <a:ext cx="2549742" cy="339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68344" y="5794254"/>
            <a:ext cx="487363" cy="487363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46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0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548680"/>
            <a:ext cx="3429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Шатов  Глеб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Мартынов Клим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884368" y="5887571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843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8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51520" y="5445224"/>
            <a:ext cx="6984776" cy="1224136"/>
          </a:xfrm>
          <a:blipFill>
            <a:blip r:embed="rId8"/>
            <a:tile tx="0" ty="0" sx="100000" sy="100000" flip="none" algn="tl"/>
          </a:blip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Пройдёт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ни одна и зима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,и весна.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Мы ваши в газетах прочтём имена!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1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4177" y="196704"/>
            <a:ext cx="6210031" cy="4744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00392" y="5987626"/>
            <a:ext cx="487363" cy="487363"/>
          </a:xfrm>
          <a:prstGeom prst="rect">
            <a:avLst/>
          </a:prstGeom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320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4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3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39552" y="5949280"/>
            <a:ext cx="7467600" cy="762000"/>
          </a:xfrm>
        </p:spPr>
        <p:txBody>
          <a:bodyPr>
            <a:prstTxWarp prst="textTriangleInverted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2008 год 1 класс «А»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24769" y="6021288"/>
            <a:ext cx="487363" cy="559371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0335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0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Лаврова Наташа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Бабичева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Лиза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0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72400" y="5949280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3325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Бурмистров  Олег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Хусяинов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Айдар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8260" y="548680"/>
            <a:ext cx="3282816" cy="4555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244408" y="6021288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346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4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Осипов Витя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Черников Тимофей</a:t>
            </a:r>
            <a:endParaRPr lang="ru-RU" sz="3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72400" y="6021288"/>
            <a:ext cx="487363" cy="487363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604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2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Корнев Иван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Барбаш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Лев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0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41047" y="533401"/>
            <a:ext cx="3413835" cy="4551783"/>
          </a:xfrm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34193" y="6163861"/>
            <a:ext cx="487363" cy="415355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072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8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23" y="620688"/>
            <a:ext cx="2861667" cy="3324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645186"/>
            <a:ext cx="2506960" cy="334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Новицкая Валентина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Аронов Даниил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Гришкина Кристина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2415" y="692696"/>
            <a:ext cx="2491205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812360" y="5957626"/>
            <a:ext cx="487363" cy="415355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08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3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Скалацкая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Полина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Белогрудова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Света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00391" y="6093296"/>
            <a:ext cx="487363" cy="432048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090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0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Трофимова Настя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Молчанов Тихон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Мурадова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Саша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527872"/>
            <a:ext cx="2721204" cy="3507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Рисунок 13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812360" y="5877273"/>
            <a:ext cx="371004" cy="450166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988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8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Современный фотоальбом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85</Words>
  <Application>Microsoft Office PowerPoint</Application>
  <PresentationFormat>Экран (4:3)</PresentationFormat>
  <Paragraphs>35</Paragraphs>
  <Slides>15</Slides>
  <Notes>1</Notes>
  <HiddenSlides>0</HiddenSlides>
  <MMClips>30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Современный фотоальбом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2012-03-04T10:03:48Z</dcterms:created>
  <dcterms:modified xsi:type="dcterms:W3CDTF">2013-03-12T15:59:43Z</dcterms:modified>
</cp:coreProperties>
</file>