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8" r:id="rId3"/>
    <p:sldId id="260" r:id="rId4"/>
    <p:sldId id="256" r:id="rId5"/>
    <p:sldId id="257" r:id="rId6"/>
    <p:sldId id="263" r:id="rId7"/>
    <p:sldId id="262" r:id="rId8"/>
    <p:sldId id="264" r:id="rId9"/>
    <p:sldId id="259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9"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8591-3CE7-490F-8ECE-983C0F32A4F7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3BC0-7177-4E6B-9D53-E65687258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0482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8591-3CE7-490F-8ECE-983C0F32A4F7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3BC0-7177-4E6B-9D53-E65687258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2815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8591-3CE7-490F-8ECE-983C0F32A4F7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3BC0-7177-4E6B-9D53-E65687258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4179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8591-3CE7-490F-8ECE-983C0F32A4F7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3BC0-7177-4E6B-9D53-E65687258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38770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8591-3CE7-490F-8ECE-983C0F32A4F7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3BC0-7177-4E6B-9D53-E65687258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7941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8591-3CE7-490F-8ECE-983C0F32A4F7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3BC0-7177-4E6B-9D53-E65687258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7423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8591-3CE7-490F-8ECE-983C0F32A4F7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3BC0-7177-4E6B-9D53-E65687258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2959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8591-3CE7-490F-8ECE-983C0F32A4F7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3BC0-7177-4E6B-9D53-E65687258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2956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8591-3CE7-490F-8ECE-983C0F32A4F7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3BC0-7177-4E6B-9D53-E65687258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5950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8591-3CE7-490F-8ECE-983C0F32A4F7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3BC0-7177-4E6B-9D53-E65687258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8976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8591-3CE7-490F-8ECE-983C0F32A4F7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3BC0-7177-4E6B-9D53-E65687258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5186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C8591-3CE7-490F-8ECE-983C0F32A4F7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33BC0-7177-4E6B-9D53-E65687258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4005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0000">
              <a:schemeClr val="bg2">
                <a:tint val="40000"/>
                <a:satMod val="350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48278" cy="6636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84797" y="54497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МНЕ ИЗВЕСТНО О ВИРТУАЛЬНОЙ ЗАВИСИМОСТИ?</a:t>
            </a:r>
            <a:endParaRPr lang="ru-RU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4484511"/>
      </p:ext>
    </p:extLst>
  </p:cSld>
  <p:clrMapOvr>
    <a:masterClrMapping/>
  </p:clrMapOvr>
  <p:transition spd="slow" advTm="7994">
    <p:pull dir="u"/>
  </p:transition>
  <p:timing>
    <p:tnLst>
      <p:par>
        <p:cTn id="1" dur="indefinite" restart="never" nodeType="tmRoot"/>
      </p:par>
    </p:tnLst>
  </p:timing>
  <p:extLst mod="1">
    <p:ext uri="{E180D4A7-C9FB-4DFB-919C-405C955672EB}">
      <p14:showEvtLst xmlns="" xmlns:p14="http://schemas.microsoft.com/office/powerpoint/2010/main">
        <p14:playEvt time="0" objId="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2"/>
            <a:ext cx="8748017" cy="6544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54494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</p:spTree>
  </p:cSld>
  <p:clrMapOvr>
    <a:masterClrMapping/>
  </p:clrMapOvr>
  <p:transition>
    <p:wipe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2"/>
            <a:ext cx="8748017" cy="6544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Эпиграф: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785927"/>
            <a:ext cx="8229600" cy="35004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FF0000"/>
                </a:solidFill>
              </a:rPr>
              <a:t>Странная штука жизнь виртуальная,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Хоть электронная - все же реальная,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Здесь проще общаться, труднее обидеть,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Здесь можно любить, и увы - ненавидеть,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Все, правда,  запутано в этом </a:t>
            </a:r>
            <a:r>
              <a:rPr lang="ru-RU" dirty="0" err="1" smtClean="0">
                <a:solidFill>
                  <a:srgbClr val="FF0000"/>
                </a:solidFill>
              </a:rPr>
              <a:t>мирочке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Здесь чувства всегда умещаются в строчки.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67585481"/>
      </p:ext>
    </p:extLst>
  </p:cSld>
  <p:clrMapOvr>
    <a:masterClrMapping/>
  </p:clrMapOvr>
  <p:transition spd="slow" advTm="5377">
    <p:pull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2"/>
            <a:ext cx="8820025" cy="6637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857760"/>
            <a:ext cx="8229600" cy="178595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Реальная жизнь – личная жизнь каждого человека (чтение, музыка, учеба, общение, друзья, каникулы, увлечения, спорт, взаимоотношения, семья и т.д.)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1434009196"/>
      </p:ext>
    </p:extLst>
  </p:cSld>
  <p:clrMapOvr>
    <a:masterClrMapping/>
  </p:clrMapOvr>
  <p:transition spd="slow" advTm="5747">
    <p:pull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285727"/>
            <a:ext cx="8892033" cy="6537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429264"/>
            <a:ext cx="8229600" cy="121444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Виртуальная жизнь – искусственная реальность, созданная техническими средствами.</a:t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3596365"/>
      </p:ext>
    </p:extLst>
  </p:cSld>
  <p:clrMapOvr>
    <a:masterClrMapping/>
  </p:clrMapOvr>
  <p:transition spd="slow" advTm="7618"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820025" cy="6653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Виртуальная зависимость – жизнь человека в мире, созданном его собственным воображением, но принимаемая им за реальную.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403157850"/>
      </p:ext>
    </p:extLst>
  </p:cSld>
  <p:clrMapOvr>
    <a:masterClrMapping/>
  </p:clrMapOvr>
  <p:transition spd="slow" advTm="7971"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а 56 из 1524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0"/>
            <a:ext cx="8786874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286388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Положительные и отрицательные черты виртуальной жизни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49602072"/>
      </p:ext>
    </p:extLst>
  </p:cSld>
  <p:clrMapOvr>
    <a:masterClrMapping/>
  </p:clrMapOvr>
  <p:transition spd="slow" advTm="8493"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462"/>
            <a:ext cx="9144000" cy="6590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50072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Тест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b="1" dirty="0" smtClean="0">
                <a:solidFill>
                  <a:srgbClr val="FF0000"/>
                </a:solidFill>
              </a:rPr>
              <a:t>Есть ли у вас виртуальная зависимость</a:t>
            </a:r>
            <a:r>
              <a:rPr lang="ru-RU" dirty="0" smtClean="0">
                <a:solidFill>
                  <a:srgbClr val="FF0000"/>
                </a:solidFill>
              </a:rPr>
              <a:t>»?</a:t>
            </a: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Ответьте на вопросы, используя следующие ответы: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  </a:t>
            </a:r>
            <a:r>
              <a:rPr lang="ru-RU" sz="3600" b="1" dirty="0" smtClean="0">
                <a:solidFill>
                  <a:schemeClr val="bg1"/>
                </a:solidFill>
              </a:rPr>
              <a:t>0 баллов - никогда; 1 балл - редко; 2 балла - иногда;  3 балла - часто; 4 балла - всегда. 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2809429136"/>
      </p:ext>
    </p:extLst>
  </p:cSld>
  <p:clrMapOvr>
    <a:masterClrMapping/>
  </p:clrMapOvr>
  <p:transition spd="slow" advTm="8215"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8892033" cy="6594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5214950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bg1"/>
                </a:solidFill>
              </a:rPr>
              <a:t>Брейн-ринг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“Безопасное использование компьютера"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42590601"/>
      </p:ext>
    </p:extLst>
  </p:cSld>
  <p:clrMapOvr>
    <a:masterClrMapping/>
  </p:clrMapOvr>
  <p:transition spd="slow" advTm="15085">
    <p:pull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820025" cy="6610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30027594"/>
      </p:ext>
    </p:extLst>
  </p:cSld>
  <p:clrMapOvr>
    <a:masterClrMapping/>
  </p:clrMapOvr>
  <p:transition spd="slow" advTm="5064">
    <p:pull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86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ЧТО МНЕ ИЗВЕСТНО О ВИРТУАЛЬНОЙ ЗАВИСИМОСТИ?</vt:lpstr>
      <vt:lpstr>Эпиграф:</vt:lpstr>
      <vt:lpstr>Реальная жизнь – личная жизнь каждого человека (чтение, музыка, учеба, общение, друзья, каникулы, увлечения, спорт, взаимоотношения, семья и т.д.) </vt:lpstr>
      <vt:lpstr>Виртуальная жизнь – искусственная реальность, созданная техническими средствами. </vt:lpstr>
      <vt:lpstr>Виртуальная зависимость – жизнь человека в мире, созданном его собственным воображением, но принимаемая им за реальную. </vt:lpstr>
      <vt:lpstr>Положительные и отрицательные черты виртуальной жизни</vt:lpstr>
      <vt:lpstr>Тест  «Есть ли у вас виртуальная зависимость»? Ответьте на вопросы, используя следующие ответы:   0 баллов - никогда; 1 балл - редко; 2 балла - иногда;  3 балла - часто; 4 балла - всегда.  </vt:lpstr>
      <vt:lpstr>Брейн-ринг  “Безопасное использование компьютера"   </vt:lpstr>
      <vt:lpstr>Слайд 9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User</cp:lastModifiedBy>
  <cp:revision>12</cp:revision>
  <dcterms:created xsi:type="dcterms:W3CDTF">2012-05-20T17:35:58Z</dcterms:created>
  <dcterms:modified xsi:type="dcterms:W3CDTF">2013-03-12T09:17:55Z</dcterms:modified>
</cp:coreProperties>
</file>