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67" r:id="rId3"/>
    <p:sldId id="268" r:id="rId4"/>
    <p:sldId id="276" r:id="rId5"/>
    <p:sldId id="262" r:id="rId6"/>
    <p:sldId id="263" r:id="rId7"/>
    <p:sldId id="277" r:id="rId8"/>
    <p:sldId id="278" r:id="rId9"/>
    <p:sldId id="279" r:id="rId10"/>
    <p:sldId id="280" r:id="rId11"/>
    <p:sldId id="281" r:id="rId12"/>
    <p:sldId id="264" r:id="rId13"/>
    <p:sldId id="26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FE54011-D32D-49C8-81BE-C0E0A5ECB3FC}" type="datetimeFigureOut">
              <a:rPr lang="ru-RU" smtClean="0"/>
              <a:pPr/>
              <a:t>05.03.2013</a:t>
            </a:fld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E2070E2-280E-421C-BEEF-0312C1A996D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E54011-D32D-49C8-81BE-C0E0A5ECB3FC}" type="datetimeFigureOut">
              <a:rPr lang="ru-RU" smtClean="0"/>
              <a:pPr/>
              <a:t>05.03.2013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2070E2-280E-421C-BEEF-0312C1A996D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9FE54011-D32D-49C8-81BE-C0E0A5ECB3FC}" type="datetimeFigureOut">
              <a:rPr lang="ru-RU" smtClean="0"/>
              <a:pPr/>
              <a:t>05.03.2013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E2070E2-280E-421C-BEEF-0312C1A996D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E54011-D32D-49C8-81BE-C0E0A5ECB3FC}" type="datetimeFigureOut">
              <a:rPr lang="ru-RU" smtClean="0"/>
              <a:pPr/>
              <a:t>05.03.2013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2070E2-280E-421C-BEEF-0312C1A996D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FE54011-D32D-49C8-81BE-C0E0A5ECB3FC}" type="datetimeFigureOut">
              <a:rPr lang="ru-RU" smtClean="0"/>
              <a:pPr/>
              <a:t>05.03.2013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8E2070E2-280E-421C-BEEF-0312C1A996D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E54011-D32D-49C8-81BE-C0E0A5ECB3FC}" type="datetimeFigureOut">
              <a:rPr lang="ru-RU" smtClean="0"/>
              <a:pPr/>
              <a:t>05.03.2013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2070E2-280E-421C-BEEF-0312C1A996D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E54011-D32D-49C8-81BE-C0E0A5ECB3FC}" type="datetimeFigureOut">
              <a:rPr lang="ru-RU" smtClean="0"/>
              <a:pPr/>
              <a:t>05.03.2013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2070E2-280E-421C-BEEF-0312C1A996D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E54011-D32D-49C8-81BE-C0E0A5ECB3FC}" type="datetimeFigureOut">
              <a:rPr lang="ru-RU" smtClean="0"/>
              <a:pPr/>
              <a:t>05.03.2013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2070E2-280E-421C-BEEF-0312C1A996D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FE54011-D32D-49C8-81BE-C0E0A5ECB3FC}" type="datetimeFigureOut">
              <a:rPr lang="ru-RU" smtClean="0"/>
              <a:pPr/>
              <a:t>05.03.2013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2070E2-280E-421C-BEEF-0312C1A996D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E54011-D32D-49C8-81BE-C0E0A5ECB3FC}" type="datetimeFigureOut">
              <a:rPr lang="ru-RU" smtClean="0"/>
              <a:pPr/>
              <a:t>05.03.2013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2070E2-280E-421C-BEEF-0312C1A996D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E54011-D32D-49C8-81BE-C0E0A5ECB3FC}" type="datetimeFigureOut">
              <a:rPr lang="ru-RU" smtClean="0"/>
              <a:pPr/>
              <a:t>05.03.2013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2070E2-280E-421C-BEEF-0312C1A996D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9FE54011-D32D-49C8-81BE-C0E0A5ECB3FC}" type="datetimeFigureOut">
              <a:rPr lang="ru-RU" smtClean="0"/>
              <a:pPr/>
              <a:t>05.03.2013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E2070E2-280E-421C-BEEF-0312C1A996D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jpeg"/><Relationship Id="rId11" Type="http://schemas.openxmlformats.org/officeDocument/2006/relationships/image" Target="../media/image18.jpeg"/><Relationship Id="rId5" Type="http://schemas.openxmlformats.org/officeDocument/2006/relationships/image" Target="../media/image12.jpeg"/><Relationship Id="rId10" Type="http://schemas.openxmlformats.org/officeDocument/2006/relationships/image" Target="../media/image17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57158" y="285728"/>
            <a:ext cx="7242048" cy="128585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Фото</a:t>
            </a:r>
            <a:r>
              <a:rPr lang="en-US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рамка  «Весна»</a:t>
            </a:r>
            <a:r>
              <a:rPr lang="ru-RU" sz="3100" dirty="0" smtClean="0"/>
              <a:t/>
            </a:r>
            <a:br>
              <a:rPr lang="ru-RU" sz="3100" dirty="0" smtClean="0"/>
            </a:br>
            <a:endParaRPr lang="ru-RU" sz="31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423551"/>
            <a:ext cx="2219324" cy="2138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474325">
            <a:off x="1428728" y="3786190"/>
            <a:ext cx="19050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657620">
            <a:off x="4000496" y="3786191"/>
            <a:ext cx="2033645" cy="2751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8759" y="1357298"/>
            <a:ext cx="2450176" cy="2366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608762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Прозрачные картины, рисунки, узоры, выполняемые из стекла или на стекле называются витражами. Они обычно устанавливаются в световых проемах – окнах, дверях, фонарях.</a:t>
            </a:r>
            <a:endParaRPr lang="ru-RU" sz="2000" dirty="0"/>
          </a:p>
        </p:txBody>
      </p:sp>
      <p:pic>
        <p:nvPicPr>
          <p:cNvPr id="4" name="Picture 4" descr="tumb_image_resized_1272973822_800_6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2285992"/>
            <a:ext cx="5327343" cy="4000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2180266"/>
          </a:xfrm>
        </p:spPr>
        <p:txBody>
          <a:bodyPr>
            <a:normAutofit fontScale="90000"/>
          </a:bodyPr>
          <a:lstStyle/>
          <a:p>
            <a:pPr>
              <a:lnSpc>
                <a:spcPct val="80000"/>
              </a:lnSpc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В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наше время, в связи с усовершенствованием художественной обработки стекла,  расширено и понятие «витраж».</a:t>
            </a:r>
            <a:b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   Витражами называют любое декоративное стеклянное заполнение оконных и</a:t>
            </a:r>
            <a:b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   дверных проемов, фонарей, плафонов, сводов, куполов, сплошных плоскостей стен и даже специальных украшений художественных изделий. </a:t>
            </a:r>
            <a:b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ru-RU" sz="2000" dirty="0"/>
          </a:p>
        </p:txBody>
      </p:sp>
      <p:pic>
        <p:nvPicPr>
          <p:cNvPr id="3" name="Picture 4" descr="59461233_3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2428868"/>
            <a:ext cx="5916603" cy="4061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Внутри контура Заливаем элементы красками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" name="Содержимое 5" descr="129158795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1609724"/>
            <a:ext cx="7286676" cy="496254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7818" y="2071678"/>
            <a:ext cx="3429000" cy="205740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Желаю творческих успехов!</a:t>
            </a:r>
            <a:endParaRPr lang="ru-RU" sz="4000" dirty="0"/>
          </a:p>
        </p:txBody>
      </p:sp>
      <p:pic>
        <p:nvPicPr>
          <p:cNvPr id="5" name="Рисунок 4" descr="v4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7444" b="17444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642918"/>
            <a:ext cx="635796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70C0"/>
                </a:solidFill>
              </a:rPr>
              <a:t>Разбегайтесь, ручьи, </a:t>
            </a:r>
            <a:br>
              <a:rPr lang="ru-RU" sz="2800" b="1" i="1" dirty="0" smtClean="0">
                <a:solidFill>
                  <a:srgbClr val="0070C0"/>
                </a:solidFill>
              </a:rPr>
            </a:br>
            <a:r>
              <a:rPr lang="ru-RU" sz="2800" b="1" i="1" dirty="0" smtClean="0">
                <a:solidFill>
                  <a:srgbClr val="0070C0"/>
                </a:solidFill>
              </a:rPr>
              <a:t>Растекайтесь, лужи, </a:t>
            </a:r>
            <a:br>
              <a:rPr lang="ru-RU" sz="2800" b="1" i="1" dirty="0" smtClean="0">
                <a:solidFill>
                  <a:srgbClr val="0070C0"/>
                </a:solidFill>
              </a:rPr>
            </a:br>
            <a:r>
              <a:rPr lang="ru-RU" sz="2800" b="1" i="1" dirty="0" smtClean="0">
                <a:solidFill>
                  <a:srgbClr val="0070C0"/>
                </a:solidFill>
              </a:rPr>
              <a:t>Вылезайте, муравьи, </a:t>
            </a:r>
            <a:br>
              <a:rPr lang="ru-RU" sz="2800" b="1" i="1" dirty="0" smtClean="0">
                <a:solidFill>
                  <a:srgbClr val="0070C0"/>
                </a:solidFill>
              </a:rPr>
            </a:br>
            <a:r>
              <a:rPr lang="ru-RU" sz="2800" b="1" i="1" dirty="0" smtClean="0">
                <a:solidFill>
                  <a:srgbClr val="0070C0"/>
                </a:solidFill>
              </a:rPr>
              <a:t>После зимней стужи! </a:t>
            </a:r>
            <a:br>
              <a:rPr lang="ru-RU" sz="2800" b="1" i="1" dirty="0" smtClean="0">
                <a:solidFill>
                  <a:srgbClr val="0070C0"/>
                </a:solidFill>
              </a:rPr>
            </a:br>
            <a:r>
              <a:rPr lang="ru-RU" sz="2800" b="1" i="1" dirty="0" smtClean="0">
                <a:solidFill>
                  <a:srgbClr val="0070C0"/>
                </a:solidFill>
              </a:rPr>
              <a:t>Пробирается медведь, </a:t>
            </a:r>
            <a:br>
              <a:rPr lang="ru-RU" sz="2800" b="1" i="1" dirty="0" smtClean="0">
                <a:solidFill>
                  <a:srgbClr val="0070C0"/>
                </a:solidFill>
              </a:rPr>
            </a:br>
            <a:r>
              <a:rPr lang="ru-RU" sz="2800" b="1" i="1" dirty="0" smtClean="0">
                <a:solidFill>
                  <a:srgbClr val="0070C0"/>
                </a:solidFill>
              </a:rPr>
              <a:t>Сквозь лесной валежник. </a:t>
            </a:r>
            <a:br>
              <a:rPr lang="ru-RU" sz="2800" b="1" i="1" dirty="0" smtClean="0">
                <a:solidFill>
                  <a:srgbClr val="0070C0"/>
                </a:solidFill>
              </a:rPr>
            </a:br>
            <a:r>
              <a:rPr lang="ru-RU" sz="2800" b="1" i="1" dirty="0" smtClean="0">
                <a:solidFill>
                  <a:srgbClr val="0070C0"/>
                </a:solidFill>
              </a:rPr>
              <a:t>Стали птицы песни петь, </a:t>
            </a:r>
            <a:br>
              <a:rPr lang="ru-RU" sz="2800" b="1" i="1" dirty="0" smtClean="0">
                <a:solidFill>
                  <a:srgbClr val="0070C0"/>
                </a:solidFill>
              </a:rPr>
            </a:br>
            <a:r>
              <a:rPr lang="ru-RU" sz="2800" b="1" i="1" dirty="0" smtClean="0">
                <a:solidFill>
                  <a:srgbClr val="0070C0"/>
                </a:solidFill>
              </a:rPr>
              <a:t>И расцвел подснежник.</a:t>
            </a:r>
          </a:p>
        </p:txBody>
      </p:sp>
      <p:pic>
        <p:nvPicPr>
          <p:cNvPr id="3" name="Объект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000628" y="3857628"/>
            <a:ext cx="3357586" cy="25181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Весенний пейзаж</a:t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И. Левитан «Большая вода»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Объект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7627" y="1928802"/>
            <a:ext cx="4035060" cy="3025765"/>
          </a:xfrm>
          <a:prstGeom prst="rect">
            <a:avLst/>
          </a:prstGeom>
        </p:spPr>
      </p:pic>
      <p:pic>
        <p:nvPicPr>
          <p:cNvPr id="4" name="Объект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4143372" y="2214554"/>
            <a:ext cx="3314059" cy="259713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357554" y="85723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                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Весенний пейзаж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                 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С. Краев «Весна»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7242048" cy="571496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Весенние цветы (подснежники)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3" name="Объект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900113" y="1557338"/>
            <a:ext cx="1990725" cy="1479550"/>
          </a:xfrm>
          <a:prstGeom prst="rect">
            <a:avLst/>
          </a:prstGeom>
        </p:spPr>
      </p:pic>
      <p:pic>
        <p:nvPicPr>
          <p:cNvPr id="4" name="Объект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916238" y="1547813"/>
            <a:ext cx="1881187" cy="1439862"/>
          </a:xfrm>
          <a:prstGeom prst="rect">
            <a:avLst/>
          </a:prstGeom>
        </p:spPr>
      </p:pic>
      <p:pic>
        <p:nvPicPr>
          <p:cNvPr id="6" name="Picture 12" descr="C:\Все работы\Описания мк\19806063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4" y="1500174"/>
            <a:ext cx="1111250" cy="147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C:\Все работы\Описания мк\cvety072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00113" y="3036888"/>
            <a:ext cx="2016125" cy="151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9" descr="C:\Все работы\Описания мк\post-26593-1239086150_thumb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925763" y="2997200"/>
            <a:ext cx="1919287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Объект 3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859338" y="2997200"/>
            <a:ext cx="201612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" descr="C:\Все работы\Описания мк\Cvetok2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929322" y="1500174"/>
            <a:ext cx="1012291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3" descr="C:\Все работы\Описания мк\mat-i-macheha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900113" y="4557713"/>
            <a:ext cx="2495550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4" descr="C:\Все работы\Описания мк\sneeuwklokje-18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375025" y="4557713"/>
            <a:ext cx="2506663" cy="187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5" descr="C:\Все работы\Описания мк\89cf48a199fe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881688" y="4564063"/>
            <a:ext cx="2146300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Аккуратно кладем стекло на эскиз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glass0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1643050"/>
            <a:ext cx="7286676" cy="492922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Обводим контур цветов 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9_9c3cf60f04f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5984" y="1785926"/>
            <a:ext cx="3100409" cy="442915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104064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28860" y="1785926"/>
            <a:ext cx="3286148" cy="4406771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обВодим</a:t>
            </a:r>
            <a:r>
              <a:rPr lang="ru-RU" dirty="0" smtClean="0">
                <a:solidFill>
                  <a:schemeClr val="tx1"/>
                </a:solidFill>
              </a:rPr>
              <a:t> контур листочков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2323142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Художественная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роспись по стеклу выполняется специальными красками. Композициями, выполненные красками, можно украшать как стекла в интерьере, так и всевозможные изделия из стекла посуду. Это тарелки, чаши, бокалы, вазы, фигурки, подсвечники.</a:t>
            </a:r>
            <a:b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ru-RU" sz="2000" dirty="0"/>
          </a:p>
        </p:txBody>
      </p:sp>
      <p:pic>
        <p:nvPicPr>
          <p:cNvPr id="3" name="Picture 4" descr="99-550x44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071810"/>
            <a:ext cx="3790452" cy="3032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5" descr="28b5a372b8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3071810"/>
            <a:ext cx="2114900" cy="2705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680200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Для росписи стекла используются современные краски, но, как и в средние века, несмотря на обилие современных технологий, основой витража является талант художников и мастерство исполнителей</a:t>
            </a:r>
          </a:p>
        </p:txBody>
      </p:sp>
      <p:pic>
        <p:nvPicPr>
          <p:cNvPr id="3" name="Picture 3" descr="HAND-MADE ПОДАРО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500306"/>
            <a:ext cx="3784600" cy="284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fancybox-img" descr="http://artultra.ru/photos/vitraji/Tekhniki/Rospisnoi%20vitrazh/rospis-po-steklu-43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2214554"/>
            <a:ext cx="3956939" cy="4005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824</TotalTime>
  <Words>93</Words>
  <Application>Microsoft Office PowerPoint</Application>
  <PresentationFormat>Экран (4:3)</PresentationFormat>
  <Paragraphs>14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Изящная</vt:lpstr>
      <vt:lpstr>         Фото рамка  «Весна» </vt:lpstr>
      <vt:lpstr>Слайд 2</vt:lpstr>
      <vt:lpstr>Весенний пейзаж И. Левитан «Большая вода»</vt:lpstr>
      <vt:lpstr>Весенние цветы (подснежники)</vt:lpstr>
      <vt:lpstr>Аккуратно кладем стекло на эскиз</vt:lpstr>
      <vt:lpstr>Обводим контур цветов </vt:lpstr>
      <vt:lpstr>обВодим контур листочков</vt:lpstr>
      <vt:lpstr>      Художественная роспись по стеклу выполняется специальными красками. Композициями, выполненные красками, можно украшать как стекла в интерьере, так и всевозможные изделия из стекла посуду. Это тарелки, чаши, бокалы, вазы, фигурки, подсвечники. </vt:lpstr>
      <vt:lpstr>Для росписи стекла используются современные краски, но, как и в средние века, несмотря на обилие современных технологий, основой витража является талант художников и мастерство исполнителей</vt:lpstr>
      <vt:lpstr>Прозрачные картины, рисунки, узоры, выполняемые из стекла или на стекле называются витражами. Они обычно устанавливаются в световых проемах – окнах, дверях, фонарях.</vt:lpstr>
      <vt:lpstr>   В наше время, в связи с усовершенствованием художественной обработки стекла,  расширено и понятие «витраж».    Витражами называют любое декоративное стеклянное заполнение оконных и    дверных проемов, фонарей, плафонов, сводов, куполов, сплошных плоскостей стен и даже специальных украшений художественных изделий.  </vt:lpstr>
      <vt:lpstr>Внутри контура Заливаем элементы красками</vt:lpstr>
      <vt:lpstr>Желаю творческих успехов!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Роспись по стеклу- волшебное рукоделие!</dc:title>
  <dc:creator>Admin</dc:creator>
  <cp:lastModifiedBy>User</cp:lastModifiedBy>
  <cp:revision>112</cp:revision>
  <dcterms:created xsi:type="dcterms:W3CDTF">2011-12-14T04:27:38Z</dcterms:created>
  <dcterms:modified xsi:type="dcterms:W3CDTF">2013-03-05T06:40:02Z</dcterms:modified>
</cp:coreProperties>
</file>