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diagrams/layout2.xml" ContentType="application/vnd.openxmlformats-officedocument.drawingml.diagramLayout+xml"/>
  <Default Extension="gif" ContentType="image/gif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1"/>
  </p:notesMasterIdLst>
  <p:sldIdLst>
    <p:sldId id="278" r:id="rId3"/>
    <p:sldId id="279" r:id="rId4"/>
    <p:sldId id="281" r:id="rId5"/>
    <p:sldId id="296" r:id="rId6"/>
    <p:sldId id="282" r:id="rId7"/>
    <p:sldId id="284" r:id="rId8"/>
    <p:sldId id="285" r:id="rId9"/>
    <p:sldId id="288" r:id="rId10"/>
    <p:sldId id="289" r:id="rId11"/>
    <p:sldId id="298" r:id="rId12"/>
    <p:sldId id="293" r:id="rId13"/>
    <p:sldId id="290" r:id="rId14"/>
    <p:sldId id="294" r:id="rId15"/>
    <p:sldId id="299" r:id="rId16"/>
    <p:sldId id="295" r:id="rId17"/>
    <p:sldId id="301" r:id="rId18"/>
    <p:sldId id="287" r:id="rId19"/>
    <p:sldId id="29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FF"/>
    <a:srgbClr val="CC66FF"/>
    <a:srgbClr val="CC99FF"/>
    <a:srgbClr val="82EF57"/>
    <a:srgbClr val="990033"/>
    <a:srgbClr val="A5002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194" autoAdjust="0"/>
  </p:normalViewPr>
  <p:slideViewPr>
    <p:cSldViewPr>
      <p:cViewPr>
        <p:scale>
          <a:sx n="57" d="100"/>
          <a:sy n="57" d="100"/>
        </p:scale>
        <p:origin x="-414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71.png"/><Relationship Id="rId1" Type="http://schemas.openxmlformats.org/officeDocument/2006/relationships/image" Target="../media/image6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3AD6BA-6E29-4D4D-A36C-678D5CE6BC8A}" type="doc">
      <dgm:prSet loTypeId="urn:microsoft.com/office/officeart/2005/8/layout/default#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F202F861-239B-49CC-BFD6-F7DEC04E7B08}">
      <dgm:prSet phldrT="[Текст]"/>
      <dgm:spPr/>
      <dgm:t>
        <a:bodyPr/>
        <a:lstStyle/>
        <a:p>
          <a:r>
            <a:rPr lang="ru-RU" dirty="0" smtClean="0"/>
            <a:t>политическую</a:t>
          </a:r>
          <a:endParaRPr lang="ru-RU" dirty="0" smtClean="0"/>
        </a:p>
        <a:p>
          <a:r>
            <a:rPr lang="ru-RU" dirty="0" smtClean="0"/>
            <a:t>интеграцию</a:t>
          </a:r>
          <a:endParaRPr lang="ru-RU" dirty="0"/>
        </a:p>
      </dgm:t>
    </dgm:pt>
    <dgm:pt modelId="{D4905B9D-C6F8-4883-B116-CE343B691DAF}" type="parTrans" cxnId="{3B0E9437-F955-4074-91B5-496FA0B3B3FD}">
      <dgm:prSet/>
      <dgm:spPr/>
      <dgm:t>
        <a:bodyPr/>
        <a:lstStyle/>
        <a:p>
          <a:endParaRPr lang="ru-RU"/>
        </a:p>
      </dgm:t>
    </dgm:pt>
    <dgm:pt modelId="{B918A55F-58F5-4AF2-9515-1CCD1336CEAC}" type="sibTrans" cxnId="{3B0E9437-F955-4074-91B5-496FA0B3B3FD}">
      <dgm:prSet/>
      <dgm:spPr/>
      <dgm:t>
        <a:bodyPr/>
        <a:lstStyle/>
        <a:p>
          <a:endParaRPr lang="ru-RU"/>
        </a:p>
      </dgm:t>
    </dgm:pt>
    <dgm:pt modelId="{6A188198-F60C-4A1D-A3E1-440DD28BCF1B}">
      <dgm:prSet phldrT="[Текст]"/>
      <dgm:spPr/>
      <dgm:t>
        <a:bodyPr/>
        <a:lstStyle/>
        <a:p>
          <a:r>
            <a:rPr lang="ru-RU" dirty="0" smtClean="0"/>
            <a:t>экономическую</a:t>
          </a:r>
          <a:endParaRPr lang="ru-RU" dirty="0" smtClean="0"/>
        </a:p>
        <a:p>
          <a:r>
            <a:rPr lang="ru-RU" dirty="0" smtClean="0"/>
            <a:t>интеграцию</a:t>
          </a:r>
          <a:endParaRPr lang="ru-RU" dirty="0"/>
        </a:p>
      </dgm:t>
    </dgm:pt>
    <dgm:pt modelId="{8EECC907-DA75-418D-9617-E909AA671CAA}" type="parTrans" cxnId="{D7ACEE2E-E586-45AD-945D-EB1B8BC4BCCC}">
      <dgm:prSet/>
      <dgm:spPr/>
      <dgm:t>
        <a:bodyPr/>
        <a:lstStyle/>
        <a:p>
          <a:endParaRPr lang="ru-RU"/>
        </a:p>
      </dgm:t>
    </dgm:pt>
    <dgm:pt modelId="{FEDC3EFC-F8CE-4486-A76D-FB22791388FC}" type="sibTrans" cxnId="{D7ACEE2E-E586-45AD-945D-EB1B8BC4BCCC}">
      <dgm:prSet/>
      <dgm:spPr/>
      <dgm:t>
        <a:bodyPr/>
        <a:lstStyle/>
        <a:p>
          <a:endParaRPr lang="ru-RU"/>
        </a:p>
      </dgm:t>
    </dgm:pt>
    <dgm:pt modelId="{A2E79581-ADF1-4039-AFC8-8CE87B589EFA}">
      <dgm:prSet phldrT="[Текст]"/>
      <dgm:spPr/>
      <dgm:t>
        <a:bodyPr/>
        <a:lstStyle/>
        <a:p>
          <a:r>
            <a:rPr lang="ru-RU" dirty="0" smtClean="0"/>
            <a:t>управленческую</a:t>
          </a:r>
          <a:endParaRPr lang="ru-RU" dirty="0" smtClean="0"/>
        </a:p>
        <a:p>
          <a:r>
            <a:rPr lang="ru-RU" dirty="0" smtClean="0"/>
            <a:t>интеграцию</a:t>
          </a:r>
          <a:endParaRPr lang="ru-RU" dirty="0"/>
        </a:p>
      </dgm:t>
    </dgm:pt>
    <dgm:pt modelId="{5E99305E-2728-4ECB-9855-50C1C065BD41}" type="parTrans" cxnId="{538A6C44-6A89-4790-A976-BB649E1EBBEA}">
      <dgm:prSet/>
      <dgm:spPr/>
      <dgm:t>
        <a:bodyPr/>
        <a:lstStyle/>
        <a:p>
          <a:endParaRPr lang="ru-RU"/>
        </a:p>
      </dgm:t>
    </dgm:pt>
    <dgm:pt modelId="{2A9FA93C-C387-4BD2-9DD5-38187033F4E6}" type="sibTrans" cxnId="{538A6C44-6A89-4790-A976-BB649E1EBBEA}">
      <dgm:prSet/>
      <dgm:spPr/>
      <dgm:t>
        <a:bodyPr/>
        <a:lstStyle/>
        <a:p>
          <a:endParaRPr lang="ru-RU"/>
        </a:p>
      </dgm:t>
    </dgm:pt>
    <dgm:pt modelId="{D4AA9C75-F0D7-4DF4-9B0B-91E3C18AED7D}">
      <dgm:prSet phldrT="[Текст]"/>
      <dgm:spPr/>
      <dgm:t>
        <a:bodyPr/>
        <a:lstStyle/>
        <a:p>
          <a:r>
            <a:rPr lang="ru-RU" dirty="0" smtClean="0"/>
            <a:t>культурную</a:t>
          </a:r>
          <a:endParaRPr lang="ru-RU" dirty="0" smtClean="0"/>
        </a:p>
        <a:p>
          <a:r>
            <a:rPr lang="ru-RU" dirty="0" smtClean="0"/>
            <a:t>интеграцию</a:t>
          </a:r>
          <a:endParaRPr lang="ru-RU" dirty="0"/>
        </a:p>
      </dgm:t>
    </dgm:pt>
    <dgm:pt modelId="{31950CA9-9591-4F08-9DCB-35D22E994D66}" type="parTrans" cxnId="{2F45358D-5C9E-4844-9894-F126B3124677}">
      <dgm:prSet/>
      <dgm:spPr/>
      <dgm:t>
        <a:bodyPr/>
        <a:lstStyle/>
        <a:p>
          <a:endParaRPr lang="ru-RU"/>
        </a:p>
      </dgm:t>
    </dgm:pt>
    <dgm:pt modelId="{1D4206DB-228B-4545-8BD3-2FBF78756318}" type="sibTrans" cxnId="{2F45358D-5C9E-4844-9894-F126B3124677}">
      <dgm:prSet/>
      <dgm:spPr/>
      <dgm:t>
        <a:bodyPr/>
        <a:lstStyle/>
        <a:p>
          <a:endParaRPr lang="ru-RU"/>
        </a:p>
      </dgm:t>
    </dgm:pt>
    <dgm:pt modelId="{29BF3348-1F0D-4C3A-AAF6-756B044BAAF4}" type="pres">
      <dgm:prSet presAssocID="{A43AD6BA-6E29-4D4D-A36C-678D5CE6BC8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D99C25-A48A-44A0-AD4C-F6476FE6CBB8}" type="pres">
      <dgm:prSet presAssocID="{F202F861-239B-49CC-BFD6-F7DEC04E7B0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810082-4BA8-4522-A3A5-E6CBBC5AB1B3}" type="pres">
      <dgm:prSet presAssocID="{B918A55F-58F5-4AF2-9515-1CCD1336CEAC}" presName="sibTrans" presStyleCnt="0"/>
      <dgm:spPr/>
      <dgm:t>
        <a:bodyPr/>
        <a:lstStyle/>
        <a:p>
          <a:endParaRPr lang="ru-RU"/>
        </a:p>
      </dgm:t>
    </dgm:pt>
    <dgm:pt modelId="{C48DC23E-E432-4AE6-A514-B760867E1D52}" type="pres">
      <dgm:prSet presAssocID="{6A188198-F60C-4A1D-A3E1-440DD28BCF1B}" presName="node" presStyleLbl="node1" presStyleIdx="1" presStyleCnt="4" custLinFactNeighborX="-1776" custLinFactNeighborY="-14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E96DB1-1A85-4C33-A495-70A6A276016D}" type="pres">
      <dgm:prSet presAssocID="{FEDC3EFC-F8CE-4486-A76D-FB22791388FC}" presName="sibTrans" presStyleCnt="0"/>
      <dgm:spPr/>
      <dgm:t>
        <a:bodyPr/>
        <a:lstStyle/>
        <a:p>
          <a:endParaRPr lang="ru-RU"/>
        </a:p>
      </dgm:t>
    </dgm:pt>
    <dgm:pt modelId="{445ED5FC-BC12-4D5A-ABDF-687D81252998}" type="pres">
      <dgm:prSet presAssocID="{A2E79581-ADF1-4039-AFC8-8CE87B589EF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9660AB-8AE1-46AE-B894-6712C0AA1AEF}" type="pres">
      <dgm:prSet presAssocID="{2A9FA93C-C387-4BD2-9DD5-38187033F4E6}" presName="sibTrans" presStyleCnt="0"/>
      <dgm:spPr/>
      <dgm:t>
        <a:bodyPr/>
        <a:lstStyle/>
        <a:p>
          <a:endParaRPr lang="ru-RU"/>
        </a:p>
      </dgm:t>
    </dgm:pt>
    <dgm:pt modelId="{B85BB018-B93C-4F47-994B-D63A273B4A1F}" type="pres">
      <dgm:prSet presAssocID="{D4AA9C75-F0D7-4DF4-9B0B-91E3C18AED7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0E30F2-AC9F-4AB5-B818-690859CC9FFD}" type="presOf" srcId="{A2E79581-ADF1-4039-AFC8-8CE87B589EFA}" destId="{445ED5FC-BC12-4D5A-ABDF-687D81252998}" srcOrd="0" destOrd="0" presId="urn:microsoft.com/office/officeart/2005/8/layout/default#1"/>
    <dgm:cxn modelId="{2F45358D-5C9E-4844-9894-F126B3124677}" srcId="{A43AD6BA-6E29-4D4D-A36C-678D5CE6BC8A}" destId="{D4AA9C75-F0D7-4DF4-9B0B-91E3C18AED7D}" srcOrd="3" destOrd="0" parTransId="{31950CA9-9591-4F08-9DCB-35D22E994D66}" sibTransId="{1D4206DB-228B-4545-8BD3-2FBF78756318}"/>
    <dgm:cxn modelId="{3B0E9437-F955-4074-91B5-496FA0B3B3FD}" srcId="{A43AD6BA-6E29-4D4D-A36C-678D5CE6BC8A}" destId="{F202F861-239B-49CC-BFD6-F7DEC04E7B08}" srcOrd="0" destOrd="0" parTransId="{D4905B9D-C6F8-4883-B116-CE343B691DAF}" sibTransId="{B918A55F-58F5-4AF2-9515-1CCD1336CEAC}"/>
    <dgm:cxn modelId="{538A6C44-6A89-4790-A976-BB649E1EBBEA}" srcId="{A43AD6BA-6E29-4D4D-A36C-678D5CE6BC8A}" destId="{A2E79581-ADF1-4039-AFC8-8CE87B589EFA}" srcOrd="2" destOrd="0" parTransId="{5E99305E-2728-4ECB-9855-50C1C065BD41}" sibTransId="{2A9FA93C-C387-4BD2-9DD5-38187033F4E6}"/>
    <dgm:cxn modelId="{8BDF7330-1A4F-465F-94E4-3AA1FE0D90EB}" type="presOf" srcId="{F202F861-239B-49CC-BFD6-F7DEC04E7B08}" destId="{04D99C25-A48A-44A0-AD4C-F6476FE6CBB8}" srcOrd="0" destOrd="0" presId="urn:microsoft.com/office/officeart/2005/8/layout/default#1"/>
    <dgm:cxn modelId="{A101DF8B-E375-43FD-A30F-8395FFD6183B}" type="presOf" srcId="{6A188198-F60C-4A1D-A3E1-440DD28BCF1B}" destId="{C48DC23E-E432-4AE6-A514-B760867E1D52}" srcOrd="0" destOrd="0" presId="urn:microsoft.com/office/officeart/2005/8/layout/default#1"/>
    <dgm:cxn modelId="{D7ACEE2E-E586-45AD-945D-EB1B8BC4BCCC}" srcId="{A43AD6BA-6E29-4D4D-A36C-678D5CE6BC8A}" destId="{6A188198-F60C-4A1D-A3E1-440DD28BCF1B}" srcOrd="1" destOrd="0" parTransId="{8EECC907-DA75-418D-9617-E909AA671CAA}" sibTransId="{FEDC3EFC-F8CE-4486-A76D-FB22791388FC}"/>
    <dgm:cxn modelId="{331655A8-99BA-4F27-9165-F6EFB9A3FB59}" type="presOf" srcId="{D4AA9C75-F0D7-4DF4-9B0B-91E3C18AED7D}" destId="{B85BB018-B93C-4F47-994B-D63A273B4A1F}" srcOrd="0" destOrd="0" presId="urn:microsoft.com/office/officeart/2005/8/layout/default#1"/>
    <dgm:cxn modelId="{6D8F486A-729C-433D-9E0B-EE3C662D5D41}" type="presOf" srcId="{A43AD6BA-6E29-4D4D-A36C-678D5CE6BC8A}" destId="{29BF3348-1F0D-4C3A-AAF6-756B044BAAF4}" srcOrd="0" destOrd="0" presId="urn:microsoft.com/office/officeart/2005/8/layout/default#1"/>
    <dgm:cxn modelId="{7740ADE2-CD3C-4DE1-A9DF-86A4F9F87173}" type="presParOf" srcId="{29BF3348-1F0D-4C3A-AAF6-756B044BAAF4}" destId="{04D99C25-A48A-44A0-AD4C-F6476FE6CBB8}" srcOrd="0" destOrd="0" presId="urn:microsoft.com/office/officeart/2005/8/layout/default#1"/>
    <dgm:cxn modelId="{6D0765C5-FAC1-474A-9EED-EC5A7759C3A6}" type="presParOf" srcId="{29BF3348-1F0D-4C3A-AAF6-756B044BAAF4}" destId="{7C810082-4BA8-4522-A3A5-E6CBBC5AB1B3}" srcOrd="1" destOrd="0" presId="urn:microsoft.com/office/officeart/2005/8/layout/default#1"/>
    <dgm:cxn modelId="{1056358D-4667-4814-9A2D-0C93AD6523F9}" type="presParOf" srcId="{29BF3348-1F0D-4C3A-AAF6-756B044BAAF4}" destId="{C48DC23E-E432-4AE6-A514-B760867E1D52}" srcOrd="2" destOrd="0" presId="urn:microsoft.com/office/officeart/2005/8/layout/default#1"/>
    <dgm:cxn modelId="{E310FD43-82FD-4B2D-873B-E63EC9FFF7EE}" type="presParOf" srcId="{29BF3348-1F0D-4C3A-AAF6-756B044BAAF4}" destId="{75E96DB1-1A85-4C33-A495-70A6A276016D}" srcOrd="3" destOrd="0" presId="urn:microsoft.com/office/officeart/2005/8/layout/default#1"/>
    <dgm:cxn modelId="{706F51CB-5A00-482A-BF6A-74B70899E1E6}" type="presParOf" srcId="{29BF3348-1F0D-4C3A-AAF6-756B044BAAF4}" destId="{445ED5FC-BC12-4D5A-ABDF-687D81252998}" srcOrd="4" destOrd="0" presId="urn:microsoft.com/office/officeart/2005/8/layout/default#1"/>
    <dgm:cxn modelId="{7FE53298-F1BE-4909-B500-24213DD9645C}" type="presParOf" srcId="{29BF3348-1F0D-4C3A-AAF6-756B044BAAF4}" destId="{5C9660AB-8AE1-46AE-B894-6712C0AA1AEF}" srcOrd="5" destOrd="0" presId="urn:microsoft.com/office/officeart/2005/8/layout/default#1"/>
    <dgm:cxn modelId="{310F70A7-DA0F-485D-A38D-786C8FCF9591}" type="presParOf" srcId="{29BF3348-1F0D-4C3A-AAF6-756B044BAAF4}" destId="{B85BB018-B93C-4F47-994B-D63A273B4A1F}" srcOrd="6" destOrd="0" presId="urn:microsoft.com/office/officeart/2005/8/layout/default#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EE0A98-0DBA-43DB-84F1-15A13A42880B}" type="doc">
      <dgm:prSet loTypeId="urn:microsoft.com/office/officeart/2005/8/layout/pList2#1" loCatId="picture" qsTypeId="urn:microsoft.com/office/officeart/2005/8/quickstyle/simple1" qsCatId="simple" csTypeId="urn:microsoft.com/office/officeart/2005/8/colors/accent1_2" csCatId="accent1" phldr="1"/>
      <dgm:spPr/>
    </dgm:pt>
    <dgm:pt modelId="{BCAE10FC-4EAF-4369-93AC-7E9ADE233742}">
      <dgm:prSet phldrT="[Текст]" custT="1"/>
      <dgm:spPr/>
      <dgm:t>
        <a:bodyPr/>
        <a:lstStyle/>
        <a:p>
          <a:r>
            <a:rPr lang="ru-RU" sz="3200" dirty="0" err="1" smtClean="0"/>
            <a:t>Нефте</a:t>
          </a:r>
          <a:r>
            <a:rPr lang="ru-RU" sz="3200" dirty="0" smtClean="0"/>
            <a:t>- и </a:t>
          </a:r>
          <a:r>
            <a:rPr lang="ru-RU" sz="3200" dirty="0" err="1" smtClean="0"/>
            <a:t>газодобы-вающие</a:t>
          </a:r>
          <a:r>
            <a:rPr lang="ru-RU" sz="3200" dirty="0" smtClean="0"/>
            <a:t> компании</a:t>
          </a:r>
          <a:endParaRPr lang="ru-RU" sz="3200" dirty="0"/>
        </a:p>
      </dgm:t>
    </dgm:pt>
    <dgm:pt modelId="{67226B80-7448-4C10-A076-BCE720B37F5D}" type="parTrans" cxnId="{81FF5838-17D1-4727-BCA6-2495CF572DE4}">
      <dgm:prSet/>
      <dgm:spPr/>
      <dgm:t>
        <a:bodyPr/>
        <a:lstStyle/>
        <a:p>
          <a:endParaRPr lang="ru-RU"/>
        </a:p>
      </dgm:t>
    </dgm:pt>
    <dgm:pt modelId="{D8161EA0-41F7-4430-95F7-6CC345867AEA}" type="sibTrans" cxnId="{81FF5838-17D1-4727-BCA6-2495CF572DE4}">
      <dgm:prSet/>
      <dgm:spPr/>
      <dgm:t>
        <a:bodyPr/>
        <a:lstStyle/>
        <a:p>
          <a:endParaRPr lang="ru-RU"/>
        </a:p>
      </dgm:t>
    </dgm:pt>
    <dgm:pt modelId="{D2ECEF68-BCFF-40BD-BFFA-F9B315CF5770}">
      <dgm:prSet phldrT="[Текст]" custT="1"/>
      <dgm:spPr/>
      <dgm:t>
        <a:bodyPr/>
        <a:lstStyle/>
        <a:p>
          <a:r>
            <a:rPr lang="ru-RU" sz="3200" dirty="0" err="1" smtClean="0"/>
            <a:t>Машино-строительные</a:t>
          </a:r>
          <a:r>
            <a:rPr lang="ru-RU" sz="3200" dirty="0" smtClean="0"/>
            <a:t> компании</a:t>
          </a:r>
        </a:p>
        <a:p>
          <a:r>
            <a:rPr lang="ru-RU" sz="2000" dirty="0" smtClean="0"/>
            <a:t>(автомобили, техника, электроника)</a:t>
          </a:r>
          <a:endParaRPr lang="ru-RU" sz="2000" dirty="0"/>
        </a:p>
      </dgm:t>
    </dgm:pt>
    <dgm:pt modelId="{08426FBC-FECA-48C8-B12F-69CDA8279C80}" type="parTrans" cxnId="{E2D936B5-EE82-420D-9A92-2F646E3C4B67}">
      <dgm:prSet/>
      <dgm:spPr/>
      <dgm:t>
        <a:bodyPr/>
        <a:lstStyle/>
        <a:p>
          <a:endParaRPr lang="ru-RU"/>
        </a:p>
      </dgm:t>
    </dgm:pt>
    <dgm:pt modelId="{0D9803D6-198A-4002-985F-A2EFA12E400C}" type="sibTrans" cxnId="{E2D936B5-EE82-420D-9A92-2F646E3C4B67}">
      <dgm:prSet/>
      <dgm:spPr/>
      <dgm:t>
        <a:bodyPr/>
        <a:lstStyle/>
        <a:p>
          <a:endParaRPr lang="ru-RU"/>
        </a:p>
      </dgm:t>
    </dgm:pt>
    <dgm:pt modelId="{2CCC91EE-E2BE-4A17-9282-EC5F1772AB3F}">
      <dgm:prSet phldrT="[Текст]"/>
      <dgm:spPr/>
      <dgm:t>
        <a:bodyPr/>
        <a:lstStyle/>
        <a:p>
          <a:r>
            <a:rPr lang="ru-RU" dirty="0" smtClean="0"/>
            <a:t>Пищевые компании</a:t>
          </a:r>
          <a:endParaRPr lang="ru-RU" dirty="0"/>
        </a:p>
      </dgm:t>
    </dgm:pt>
    <dgm:pt modelId="{D246E7AE-D5E0-4D8C-BFD4-C49D483A313B}" type="parTrans" cxnId="{7EAFD6C0-772F-4E6A-BCDD-45380B9DFA07}">
      <dgm:prSet/>
      <dgm:spPr/>
      <dgm:t>
        <a:bodyPr/>
        <a:lstStyle/>
        <a:p>
          <a:endParaRPr lang="ru-RU"/>
        </a:p>
      </dgm:t>
    </dgm:pt>
    <dgm:pt modelId="{DFAD6846-9C8C-4B66-B501-FDCEDE81E98C}" type="sibTrans" cxnId="{7EAFD6C0-772F-4E6A-BCDD-45380B9DFA07}">
      <dgm:prSet/>
      <dgm:spPr/>
      <dgm:t>
        <a:bodyPr/>
        <a:lstStyle/>
        <a:p>
          <a:endParaRPr lang="ru-RU"/>
        </a:p>
      </dgm:t>
    </dgm:pt>
    <dgm:pt modelId="{3C60BC06-D1A6-40FF-8747-B0231E4A9747}" type="pres">
      <dgm:prSet presAssocID="{74EE0A98-0DBA-43DB-84F1-15A13A42880B}" presName="Name0" presStyleCnt="0">
        <dgm:presLayoutVars>
          <dgm:dir/>
          <dgm:resizeHandles val="exact"/>
        </dgm:presLayoutVars>
      </dgm:prSet>
      <dgm:spPr/>
    </dgm:pt>
    <dgm:pt modelId="{5594E55D-EFBE-468D-BAA6-00647E6F21BE}" type="pres">
      <dgm:prSet presAssocID="{74EE0A98-0DBA-43DB-84F1-15A13A42880B}" presName="bkgdShp" presStyleLbl="alignAccFollowNode1" presStyleIdx="0" presStyleCnt="1"/>
      <dgm:spPr/>
    </dgm:pt>
    <dgm:pt modelId="{C03DC014-0356-4D82-8BDF-1AFDE83D09F3}" type="pres">
      <dgm:prSet presAssocID="{74EE0A98-0DBA-43DB-84F1-15A13A42880B}" presName="linComp" presStyleCnt="0"/>
      <dgm:spPr/>
    </dgm:pt>
    <dgm:pt modelId="{521B941A-FF11-4B6B-84B7-6B270042E36C}" type="pres">
      <dgm:prSet presAssocID="{BCAE10FC-4EAF-4369-93AC-7E9ADE233742}" presName="compNode" presStyleCnt="0"/>
      <dgm:spPr/>
    </dgm:pt>
    <dgm:pt modelId="{A00BC2B3-20C3-403E-A7DB-EDB4C73BC2CC}" type="pres">
      <dgm:prSet presAssocID="{BCAE10FC-4EAF-4369-93AC-7E9ADE23374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8240FF-C74D-4F48-A0F6-BCE6DA8E6386}" type="pres">
      <dgm:prSet presAssocID="{BCAE10FC-4EAF-4369-93AC-7E9ADE233742}" presName="invisiNode" presStyleLbl="node1" presStyleIdx="0" presStyleCnt="3"/>
      <dgm:spPr/>
    </dgm:pt>
    <dgm:pt modelId="{C596744A-482D-4E63-A6B0-84658B5302BF}" type="pres">
      <dgm:prSet presAssocID="{BCAE10FC-4EAF-4369-93AC-7E9ADE233742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13F2E67A-1587-46D9-B61A-0DFB36528FFA}" type="pres">
      <dgm:prSet presAssocID="{D8161EA0-41F7-4430-95F7-6CC345867AEA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D5C54ED-CDD1-4245-8D8E-AB100F578A65}" type="pres">
      <dgm:prSet presAssocID="{D2ECEF68-BCFF-40BD-BFFA-F9B315CF5770}" presName="compNode" presStyleCnt="0"/>
      <dgm:spPr/>
    </dgm:pt>
    <dgm:pt modelId="{F5E33347-C12E-443D-A388-F9E5793CF068}" type="pres">
      <dgm:prSet presAssocID="{D2ECEF68-BCFF-40BD-BFFA-F9B315CF577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F09B6F-BF53-418F-8846-C6B805683E3C}" type="pres">
      <dgm:prSet presAssocID="{D2ECEF68-BCFF-40BD-BFFA-F9B315CF5770}" presName="invisiNode" presStyleLbl="node1" presStyleIdx="1" presStyleCnt="3"/>
      <dgm:spPr/>
    </dgm:pt>
    <dgm:pt modelId="{5D9F1F71-C5CA-4826-BDD4-DDAB2D2E350B}" type="pres">
      <dgm:prSet presAssocID="{D2ECEF68-BCFF-40BD-BFFA-F9B315CF5770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6C19D6D1-C36C-4130-AEA7-6A86C9CE84E7}" type="pres">
      <dgm:prSet presAssocID="{0D9803D6-198A-4002-985F-A2EFA12E400C}" presName="sibTrans" presStyleLbl="sibTrans2D1" presStyleIdx="0" presStyleCnt="0"/>
      <dgm:spPr/>
      <dgm:t>
        <a:bodyPr/>
        <a:lstStyle/>
        <a:p>
          <a:endParaRPr lang="ru-RU"/>
        </a:p>
      </dgm:t>
    </dgm:pt>
    <dgm:pt modelId="{D5799CAA-D753-443C-A2CD-E28FA3D8D276}" type="pres">
      <dgm:prSet presAssocID="{2CCC91EE-E2BE-4A17-9282-EC5F1772AB3F}" presName="compNode" presStyleCnt="0"/>
      <dgm:spPr/>
    </dgm:pt>
    <dgm:pt modelId="{17BD01F6-FB38-4402-A016-65DFA8F32FD2}" type="pres">
      <dgm:prSet presAssocID="{2CCC91EE-E2BE-4A17-9282-EC5F1772AB3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602A9A-E9E4-479A-A211-4447F130B012}" type="pres">
      <dgm:prSet presAssocID="{2CCC91EE-E2BE-4A17-9282-EC5F1772AB3F}" presName="invisiNode" presStyleLbl="node1" presStyleIdx="2" presStyleCnt="3"/>
      <dgm:spPr/>
    </dgm:pt>
    <dgm:pt modelId="{AD696DC3-FBF2-470B-9E30-BD3D56F057D1}" type="pres">
      <dgm:prSet presAssocID="{2CCC91EE-E2BE-4A17-9282-EC5F1772AB3F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E2D936B5-EE82-420D-9A92-2F646E3C4B67}" srcId="{74EE0A98-0DBA-43DB-84F1-15A13A42880B}" destId="{D2ECEF68-BCFF-40BD-BFFA-F9B315CF5770}" srcOrd="1" destOrd="0" parTransId="{08426FBC-FECA-48C8-B12F-69CDA8279C80}" sibTransId="{0D9803D6-198A-4002-985F-A2EFA12E400C}"/>
    <dgm:cxn modelId="{445F326C-8235-4120-BE4C-06BE35F4C980}" type="presOf" srcId="{74EE0A98-0DBA-43DB-84F1-15A13A42880B}" destId="{3C60BC06-D1A6-40FF-8747-B0231E4A9747}" srcOrd="0" destOrd="0" presId="urn:microsoft.com/office/officeart/2005/8/layout/pList2#1"/>
    <dgm:cxn modelId="{063D46F1-87D1-41F6-8D79-ADBF7D48FF2F}" type="presOf" srcId="{2CCC91EE-E2BE-4A17-9282-EC5F1772AB3F}" destId="{17BD01F6-FB38-4402-A016-65DFA8F32FD2}" srcOrd="0" destOrd="0" presId="urn:microsoft.com/office/officeart/2005/8/layout/pList2#1"/>
    <dgm:cxn modelId="{E4845BA2-19BF-47E9-B1E1-5E4BCE2EB65A}" type="presOf" srcId="{D8161EA0-41F7-4430-95F7-6CC345867AEA}" destId="{13F2E67A-1587-46D9-B61A-0DFB36528FFA}" srcOrd="0" destOrd="0" presId="urn:microsoft.com/office/officeart/2005/8/layout/pList2#1"/>
    <dgm:cxn modelId="{81FF5838-17D1-4727-BCA6-2495CF572DE4}" srcId="{74EE0A98-0DBA-43DB-84F1-15A13A42880B}" destId="{BCAE10FC-4EAF-4369-93AC-7E9ADE233742}" srcOrd="0" destOrd="0" parTransId="{67226B80-7448-4C10-A076-BCE720B37F5D}" sibTransId="{D8161EA0-41F7-4430-95F7-6CC345867AEA}"/>
    <dgm:cxn modelId="{0D51E970-91A5-4669-98E0-DEF72F0AD294}" type="presOf" srcId="{BCAE10FC-4EAF-4369-93AC-7E9ADE233742}" destId="{A00BC2B3-20C3-403E-A7DB-EDB4C73BC2CC}" srcOrd="0" destOrd="0" presId="urn:microsoft.com/office/officeart/2005/8/layout/pList2#1"/>
    <dgm:cxn modelId="{3C606A61-9399-4341-9E9E-801D2EE5C082}" type="presOf" srcId="{D2ECEF68-BCFF-40BD-BFFA-F9B315CF5770}" destId="{F5E33347-C12E-443D-A388-F9E5793CF068}" srcOrd="0" destOrd="0" presId="urn:microsoft.com/office/officeart/2005/8/layout/pList2#1"/>
    <dgm:cxn modelId="{F514F027-8080-4FC5-8126-0BF907763EC3}" type="presOf" srcId="{0D9803D6-198A-4002-985F-A2EFA12E400C}" destId="{6C19D6D1-C36C-4130-AEA7-6A86C9CE84E7}" srcOrd="0" destOrd="0" presId="urn:microsoft.com/office/officeart/2005/8/layout/pList2#1"/>
    <dgm:cxn modelId="{7EAFD6C0-772F-4E6A-BCDD-45380B9DFA07}" srcId="{74EE0A98-0DBA-43DB-84F1-15A13A42880B}" destId="{2CCC91EE-E2BE-4A17-9282-EC5F1772AB3F}" srcOrd="2" destOrd="0" parTransId="{D246E7AE-D5E0-4D8C-BFD4-C49D483A313B}" sibTransId="{DFAD6846-9C8C-4B66-B501-FDCEDE81E98C}"/>
    <dgm:cxn modelId="{A34D2E05-E6C1-42DC-B23F-BB2570C96CAE}" type="presParOf" srcId="{3C60BC06-D1A6-40FF-8747-B0231E4A9747}" destId="{5594E55D-EFBE-468D-BAA6-00647E6F21BE}" srcOrd="0" destOrd="0" presId="urn:microsoft.com/office/officeart/2005/8/layout/pList2#1"/>
    <dgm:cxn modelId="{39E33047-5716-4380-9CAE-4A6970DEDD10}" type="presParOf" srcId="{3C60BC06-D1A6-40FF-8747-B0231E4A9747}" destId="{C03DC014-0356-4D82-8BDF-1AFDE83D09F3}" srcOrd="1" destOrd="0" presId="urn:microsoft.com/office/officeart/2005/8/layout/pList2#1"/>
    <dgm:cxn modelId="{FD1FE38A-F65B-422B-BED5-F06E92CEC349}" type="presParOf" srcId="{C03DC014-0356-4D82-8BDF-1AFDE83D09F3}" destId="{521B941A-FF11-4B6B-84B7-6B270042E36C}" srcOrd="0" destOrd="0" presId="urn:microsoft.com/office/officeart/2005/8/layout/pList2#1"/>
    <dgm:cxn modelId="{41200C59-B4FB-4099-BD15-FB1CA25798EE}" type="presParOf" srcId="{521B941A-FF11-4B6B-84B7-6B270042E36C}" destId="{A00BC2B3-20C3-403E-A7DB-EDB4C73BC2CC}" srcOrd="0" destOrd="0" presId="urn:microsoft.com/office/officeart/2005/8/layout/pList2#1"/>
    <dgm:cxn modelId="{20817FAC-C1A3-4E1E-BF03-17D2FA9FC3C0}" type="presParOf" srcId="{521B941A-FF11-4B6B-84B7-6B270042E36C}" destId="{D18240FF-C74D-4F48-A0F6-BCE6DA8E6386}" srcOrd="1" destOrd="0" presId="urn:microsoft.com/office/officeart/2005/8/layout/pList2#1"/>
    <dgm:cxn modelId="{B27C71B6-9615-4A28-BCC1-ABCF4ED1CDD3}" type="presParOf" srcId="{521B941A-FF11-4B6B-84B7-6B270042E36C}" destId="{C596744A-482D-4E63-A6B0-84658B5302BF}" srcOrd="2" destOrd="0" presId="urn:microsoft.com/office/officeart/2005/8/layout/pList2#1"/>
    <dgm:cxn modelId="{59111748-A216-4203-99DD-F71565E0C459}" type="presParOf" srcId="{C03DC014-0356-4D82-8BDF-1AFDE83D09F3}" destId="{13F2E67A-1587-46D9-B61A-0DFB36528FFA}" srcOrd="1" destOrd="0" presId="urn:microsoft.com/office/officeart/2005/8/layout/pList2#1"/>
    <dgm:cxn modelId="{02975E8A-56F2-44D5-95C0-208CCFAB8EC3}" type="presParOf" srcId="{C03DC014-0356-4D82-8BDF-1AFDE83D09F3}" destId="{7D5C54ED-CDD1-4245-8D8E-AB100F578A65}" srcOrd="2" destOrd="0" presId="urn:microsoft.com/office/officeart/2005/8/layout/pList2#1"/>
    <dgm:cxn modelId="{8D9647C0-A22A-4C6D-B802-0D1268F365F1}" type="presParOf" srcId="{7D5C54ED-CDD1-4245-8D8E-AB100F578A65}" destId="{F5E33347-C12E-443D-A388-F9E5793CF068}" srcOrd="0" destOrd="0" presId="urn:microsoft.com/office/officeart/2005/8/layout/pList2#1"/>
    <dgm:cxn modelId="{7EE44F58-9546-49EA-A6D3-9D8D40CFDF5D}" type="presParOf" srcId="{7D5C54ED-CDD1-4245-8D8E-AB100F578A65}" destId="{BEF09B6F-BF53-418F-8846-C6B805683E3C}" srcOrd="1" destOrd="0" presId="urn:microsoft.com/office/officeart/2005/8/layout/pList2#1"/>
    <dgm:cxn modelId="{DC386CC7-67DD-41A5-8FBF-187807FAC591}" type="presParOf" srcId="{7D5C54ED-CDD1-4245-8D8E-AB100F578A65}" destId="{5D9F1F71-C5CA-4826-BDD4-DDAB2D2E350B}" srcOrd="2" destOrd="0" presId="urn:microsoft.com/office/officeart/2005/8/layout/pList2#1"/>
    <dgm:cxn modelId="{CD66E34F-069E-4739-8D48-347CFF72BBEF}" type="presParOf" srcId="{C03DC014-0356-4D82-8BDF-1AFDE83D09F3}" destId="{6C19D6D1-C36C-4130-AEA7-6A86C9CE84E7}" srcOrd="3" destOrd="0" presId="urn:microsoft.com/office/officeart/2005/8/layout/pList2#1"/>
    <dgm:cxn modelId="{035CF0C6-32C6-47DC-B4C5-123CA53F6759}" type="presParOf" srcId="{C03DC014-0356-4D82-8BDF-1AFDE83D09F3}" destId="{D5799CAA-D753-443C-A2CD-E28FA3D8D276}" srcOrd="4" destOrd="0" presId="urn:microsoft.com/office/officeart/2005/8/layout/pList2#1"/>
    <dgm:cxn modelId="{B049C91F-4FE7-4627-A296-E6F7800B3DFD}" type="presParOf" srcId="{D5799CAA-D753-443C-A2CD-E28FA3D8D276}" destId="{17BD01F6-FB38-4402-A016-65DFA8F32FD2}" srcOrd="0" destOrd="0" presId="urn:microsoft.com/office/officeart/2005/8/layout/pList2#1"/>
    <dgm:cxn modelId="{B6657F68-1125-4DC0-B5DC-D330A87A2903}" type="presParOf" srcId="{D5799CAA-D753-443C-A2CD-E28FA3D8D276}" destId="{10602A9A-E9E4-479A-A211-4447F130B012}" srcOrd="1" destOrd="0" presId="urn:microsoft.com/office/officeart/2005/8/layout/pList2#1"/>
    <dgm:cxn modelId="{371433A6-E879-4526-BDD7-87979499CE6B}" type="presParOf" srcId="{D5799CAA-D753-443C-A2CD-E28FA3D8D276}" destId="{AD696DC3-FBF2-470B-9E30-BD3D56F057D1}" srcOrd="2" destOrd="0" presId="urn:microsoft.com/office/officeart/2005/8/layout/pList2#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1FCF74A-7AB7-4AEC-A9C0-01AC427C86B5}" type="doc">
      <dgm:prSet loTypeId="urn:microsoft.com/office/officeart/2009/3/layout/OpposingIdeas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B30D343-9F52-4D24-BC14-E48627B81CD3}">
      <dgm:prSet phldrT="[Текст]"/>
      <dgm:spPr/>
      <dgm:t>
        <a:bodyPr/>
        <a:lstStyle/>
        <a:p>
          <a:r>
            <a:rPr lang="ru-RU" dirty="0" smtClean="0"/>
            <a:t>плюсы</a:t>
          </a:r>
          <a:endParaRPr lang="ru-RU" dirty="0"/>
        </a:p>
      </dgm:t>
    </dgm:pt>
    <dgm:pt modelId="{8D643F4C-8DAF-4F03-80E1-6D831CCB68F4}" type="parTrans" cxnId="{D8DB9E27-E938-4A93-B8A5-37FEDE33FF5B}">
      <dgm:prSet/>
      <dgm:spPr/>
      <dgm:t>
        <a:bodyPr/>
        <a:lstStyle/>
        <a:p>
          <a:endParaRPr lang="ru-RU"/>
        </a:p>
      </dgm:t>
    </dgm:pt>
    <dgm:pt modelId="{EF8A64D6-0D2F-4E2E-8CB7-9810D95E1900}" type="sibTrans" cxnId="{D8DB9E27-E938-4A93-B8A5-37FEDE33FF5B}">
      <dgm:prSet/>
      <dgm:spPr/>
      <dgm:t>
        <a:bodyPr/>
        <a:lstStyle/>
        <a:p>
          <a:endParaRPr lang="ru-RU"/>
        </a:p>
      </dgm:t>
    </dgm:pt>
    <dgm:pt modelId="{F4CD04FC-6A15-4787-A145-38692D922B66}">
      <dgm:prSet phldrT="[Текст]" custT="1"/>
      <dgm:spPr/>
      <dgm:t>
        <a:bodyPr/>
        <a:lstStyle/>
        <a:p>
          <a:r>
            <a:rPr lang="ru-RU" sz="1800" dirty="0" smtClean="0"/>
            <a:t>облегчает хозяйственное взаимодействие между государствами</a:t>
          </a:r>
        </a:p>
        <a:p>
          <a:r>
            <a:rPr lang="ru-RU" sz="1800" dirty="0" smtClean="0"/>
            <a:t>создает условия для доступа стран к передовым достижениям</a:t>
          </a:r>
        </a:p>
        <a:p>
          <a:r>
            <a:rPr lang="ru-RU" sz="1800" dirty="0" smtClean="0"/>
            <a:t>обеспечивает экономию ресурсов</a:t>
          </a:r>
        </a:p>
        <a:p>
          <a:r>
            <a:rPr lang="ru-RU" sz="1800" dirty="0" smtClean="0"/>
            <a:t>стимулирует мировой прогресс</a:t>
          </a:r>
          <a:endParaRPr lang="ru-RU" sz="1800" dirty="0"/>
        </a:p>
      </dgm:t>
    </dgm:pt>
    <dgm:pt modelId="{D2CCE385-B23F-460B-9002-45D1AA9E3367}" type="parTrans" cxnId="{5FB0E90B-08DF-4AC6-8074-C2C6E9EF8316}">
      <dgm:prSet/>
      <dgm:spPr/>
      <dgm:t>
        <a:bodyPr/>
        <a:lstStyle/>
        <a:p>
          <a:endParaRPr lang="ru-RU"/>
        </a:p>
      </dgm:t>
    </dgm:pt>
    <dgm:pt modelId="{4E849367-30A2-41E0-BC4B-C48411C29556}" type="sibTrans" cxnId="{5FB0E90B-08DF-4AC6-8074-C2C6E9EF8316}">
      <dgm:prSet/>
      <dgm:spPr/>
      <dgm:t>
        <a:bodyPr/>
        <a:lstStyle/>
        <a:p>
          <a:endParaRPr lang="ru-RU"/>
        </a:p>
      </dgm:t>
    </dgm:pt>
    <dgm:pt modelId="{CB01B82F-2AD0-4870-BE82-340058E80A8A}">
      <dgm:prSet phldrT="[Текст]"/>
      <dgm:spPr/>
      <dgm:t>
        <a:bodyPr/>
        <a:lstStyle/>
        <a:p>
          <a:r>
            <a:rPr lang="ru-RU" dirty="0" smtClean="0"/>
            <a:t>минусы</a:t>
          </a:r>
          <a:endParaRPr lang="ru-RU" dirty="0"/>
        </a:p>
      </dgm:t>
    </dgm:pt>
    <dgm:pt modelId="{0EB9FCDD-A27F-40A7-AAD3-7E2DE193B7D6}" type="parTrans" cxnId="{98330A76-3D11-4D63-A3E3-442EC6D2DB8C}">
      <dgm:prSet/>
      <dgm:spPr/>
      <dgm:t>
        <a:bodyPr/>
        <a:lstStyle/>
        <a:p>
          <a:endParaRPr lang="ru-RU"/>
        </a:p>
      </dgm:t>
    </dgm:pt>
    <dgm:pt modelId="{A0022C58-1FD1-4DE1-9D72-691D0A8BBB54}" type="sibTrans" cxnId="{98330A76-3D11-4D63-A3E3-442EC6D2DB8C}">
      <dgm:prSet/>
      <dgm:spPr/>
      <dgm:t>
        <a:bodyPr/>
        <a:lstStyle/>
        <a:p>
          <a:endParaRPr lang="ru-RU"/>
        </a:p>
      </dgm:t>
    </dgm:pt>
    <dgm:pt modelId="{239F45D2-E497-41BE-A311-07F1D0023CB1}">
      <dgm:prSet phldrT="[Текст]" custT="1"/>
      <dgm:spPr/>
      <dgm:t>
        <a:bodyPr/>
        <a:lstStyle/>
        <a:p>
          <a:r>
            <a:rPr lang="ru-RU" sz="1800" dirty="0" smtClean="0"/>
            <a:t>у стран нет полной экономической свободы </a:t>
          </a:r>
        </a:p>
        <a:p>
          <a:r>
            <a:rPr lang="ru-RU" sz="1800" dirty="0" smtClean="0"/>
            <a:t>всё лучшее достаётся странам «золотого миллиарда»</a:t>
          </a:r>
        </a:p>
        <a:p>
          <a:r>
            <a:rPr lang="ru-RU" sz="1800" dirty="0" smtClean="0"/>
            <a:t>разорение малого бизнеса</a:t>
          </a:r>
        </a:p>
        <a:p>
          <a:r>
            <a:rPr lang="ru-RU" sz="1800" dirty="0" smtClean="0"/>
            <a:t>усугубление экологических проблем</a:t>
          </a:r>
        </a:p>
        <a:p>
          <a:r>
            <a:rPr lang="ru-RU" sz="1800" dirty="0" smtClean="0"/>
            <a:t>монополизация</a:t>
          </a:r>
        </a:p>
      </dgm:t>
    </dgm:pt>
    <dgm:pt modelId="{DBB3EAAA-E090-4F62-8DDA-A2608798CC66}" type="parTrans" cxnId="{DFA21E00-4185-4902-BE70-7D0B83550385}">
      <dgm:prSet/>
      <dgm:spPr/>
      <dgm:t>
        <a:bodyPr/>
        <a:lstStyle/>
        <a:p>
          <a:endParaRPr lang="ru-RU"/>
        </a:p>
      </dgm:t>
    </dgm:pt>
    <dgm:pt modelId="{7548D23D-651A-4994-9B0F-BF4BDA51C402}" type="sibTrans" cxnId="{DFA21E00-4185-4902-BE70-7D0B83550385}">
      <dgm:prSet/>
      <dgm:spPr/>
      <dgm:t>
        <a:bodyPr/>
        <a:lstStyle/>
        <a:p>
          <a:endParaRPr lang="ru-RU"/>
        </a:p>
      </dgm:t>
    </dgm:pt>
    <dgm:pt modelId="{BFDC55A6-461A-4276-A6DD-85DAD3D72961}" type="pres">
      <dgm:prSet presAssocID="{41FCF74A-7AB7-4AEC-A9C0-01AC427C86B5}" presName="Name0" presStyleCnt="0">
        <dgm:presLayoutVars>
          <dgm:chMax val="2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156C05-9D36-423A-980D-731D9B96BF62}" type="pres">
      <dgm:prSet presAssocID="{41FCF74A-7AB7-4AEC-A9C0-01AC427C86B5}" presName="Background" presStyleLbl="node1" presStyleIdx="0" presStyleCnt="1"/>
      <dgm:spPr/>
    </dgm:pt>
    <dgm:pt modelId="{C78B90BF-ACFA-4162-AC80-E0FEE896F7AA}" type="pres">
      <dgm:prSet presAssocID="{41FCF74A-7AB7-4AEC-A9C0-01AC427C86B5}" presName="Divider" presStyleLbl="callout" presStyleIdx="0" presStyleCnt="1"/>
      <dgm:spPr/>
    </dgm:pt>
    <dgm:pt modelId="{8A768349-93A0-4E0E-AD73-19212650A329}" type="pres">
      <dgm:prSet presAssocID="{41FCF74A-7AB7-4AEC-A9C0-01AC427C86B5}" presName="ChildText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08E3BE-0D20-4810-A40D-A00656865C17}" type="pres">
      <dgm:prSet presAssocID="{41FCF74A-7AB7-4AEC-A9C0-01AC427C86B5}" presName="ChildText2" presStyleLbl="revTx" presStyleIdx="0" presStyleCnt="0" custLinFactNeighborX="1004" custLinFactNeighborY="-30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98845A-A779-44DA-8C64-5588BD74FA47}" type="pres">
      <dgm:prSet presAssocID="{41FCF74A-7AB7-4AEC-A9C0-01AC427C86B5}" presName="ParentText1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65E7497A-A74A-4E7A-990C-EE26D3B7484A}" type="pres">
      <dgm:prSet presAssocID="{41FCF74A-7AB7-4AEC-A9C0-01AC427C86B5}" presName="ParentShape1" presStyleLbl="alignImgPlace1" presStyleIdx="0" presStyleCnt="2">
        <dgm:presLayoutVars/>
      </dgm:prSet>
      <dgm:spPr/>
      <dgm:t>
        <a:bodyPr/>
        <a:lstStyle/>
        <a:p>
          <a:endParaRPr lang="ru-RU"/>
        </a:p>
      </dgm:t>
    </dgm:pt>
    <dgm:pt modelId="{7DFAA003-F715-4339-A0AB-24B9A7EF1D0E}" type="pres">
      <dgm:prSet presAssocID="{41FCF74A-7AB7-4AEC-A9C0-01AC427C86B5}" presName="ParentText2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AD1CF7EF-4A99-4583-A57F-E122FDCBF7F1}" type="pres">
      <dgm:prSet presAssocID="{41FCF74A-7AB7-4AEC-A9C0-01AC427C86B5}" presName="ParentShape2" presStyleLbl="alignImgPlace1" presStyleIdx="1" presStyleCnt="2">
        <dgm:presLayoutVars/>
      </dgm:prSet>
      <dgm:spPr/>
      <dgm:t>
        <a:bodyPr/>
        <a:lstStyle/>
        <a:p>
          <a:endParaRPr lang="ru-RU"/>
        </a:p>
      </dgm:t>
    </dgm:pt>
  </dgm:ptLst>
  <dgm:cxnLst>
    <dgm:cxn modelId="{EE5E25A3-26A5-484D-9FC1-CB9F2A1A8317}" type="presOf" srcId="{41FCF74A-7AB7-4AEC-A9C0-01AC427C86B5}" destId="{BFDC55A6-461A-4276-A6DD-85DAD3D72961}" srcOrd="0" destOrd="0" presId="urn:microsoft.com/office/officeart/2009/3/layout/OpposingIdeas"/>
    <dgm:cxn modelId="{DFA21E00-4185-4902-BE70-7D0B83550385}" srcId="{CB01B82F-2AD0-4870-BE82-340058E80A8A}" destId="{239F45D2-E497-41BE-A311-07F1D0023CB1}" srcOrd="0" destOrd="0" parTransId="{DBB3EAAA-E090-4F62-8DDA-A2608798CC66}" sibTransId="{7548D23D-651A-4994-9B0F-BF4BDA51C402}"/>
    <dgm:cxn modelId="{AED836C2-F26F-4F3C-AD32-11F0EACACEB6}" type="presOf" srcId="{4B30D343-9F52-4D24-BC14-E48627B81CD3}" destId="{65E7497A-A74A-4E7A-990C-EE26D3B7484A}" srcOrd="1" destOrd="0" presId="urn:microsoft.com/office/officeart/2009/3/layout/OpposingIdeas"/>
    <dgm:cxn modelId="{5FB0E90B-08DF-4AC6-8074-C2C6E9EF8316}" srcId="{4B30D343-9F52-4D24-BC14-E48627B81CD3}" destId="{F4CD04FC-6A15-4787-A145-38692D922B66}" srcOrd="0" destOrd="0" parTransId="{D2CCE385-B23F-460B-9002-45D1AA9E3367}" sibTransId="{4E849367-30A2-41E0-BC4B-C48411C29556}"/>
    <dgm:cxn modelId="{20FC0E4D-DF5B-4262-834D-C87BDBFB2814}" type="presOf" srcId="{4B30D343-9F52-4D24-BC14-E48627B81CD3}" destId="{2F98845A-A779-44DA-8C64-5588BD74FA47}" srcOrd="0" destOrd="0" presId="urn:microsoft.com/office/officeart/2009/3/layout/OpposingIdeas"/>
    <dgm:cxn modelId="{E22EA1BC-CDD2-41D7-B19A-6166BD076714}" type="presOf" srcId="{CB01B82F-2AD0-4870-BE82-340058E80A8A}" destId="{AD1CF7EF-4A99-4583-A57F-E122FDCBF7F1}" srcOrd="1" destOrd="0" presId="urn:microsoft.com/office/officeart/2009/3/layout/OpposingIdeas"/>
    <dgm:cxn modelId="{2A70AABC-2A06-48C8-BBA0-D343A1063372}" type="presOf" srcId="{239F45D2-E497-41BE-A311-07F1D0023CB1}" destId="{F308E3BE-0D20-4810-A40D-A00656865C17}" srcOrd="0" destOrd="0" presId="urn:microsoft.com/office/officeart/2009/3/layout/OpposingIdeas"/>
    <dgm:cxn modelId="{D8DB9E27-E938-4A93-B8A5-37FEDE33FF5B}" srcId="{41FCF74A-7AB7-4AEC-A9C0-01AC427C86B5}" destId="{4B30D343-9F52-4D24-BC14-E48627B81CD3}" srcOrd="0" destOrd="0" parTransId="{8D643F4C-8DAF-4F03-80E1-6D831CCB68F4}" sibTransId="{EF8A64D6-0D2F-4E2E-8CB7-9810D95E1900}"/>
    <dgm:cxn modelId="{BCB61B7C-9204-4566-9574-358FC582B6AD}" type="presOf" srcId="{CB01B82F-2AD0-4870-BE82-340058E80A8A}" destId="{7DFAA003-F715-4339-A0AB-24B9A7EF1D0E}" srcOrd="0" destOrd="0" presId="urn:microsoft.com/office/officeart/2009/3/layout/OpposingIdeas"/>
    <dgm:cxn modelId="{98330A76-3D11-4D63-A3E3-442EC6D2DB8C}" srcId="{41FCF74A-7AB7-4AEC-A9C0-01AC427C86B5}" destId="{CB01B82F-2AD0-4870-BE82-340058E80A8A}" srcOrd="1" destOrd="0" parTransId="{0EB9FCDD-A27F-40A7-AAD3-7E2DE193B7D6}" sibTransId="{A0022C58-1FD1-4DE1-9D72-691D0A8BBB54}"/>
    <dgm:cxn modelId="{42D0DED1-7ECA-4C17-B90E-B9BF71D3679D}" type="presOf" srcId="{F4CD04FC-6A15-4787-A145-38692D922B66}" destId="{8A768349-93A0-4E0E-AD73-19212650A329}" srcOrd="0" destOrd="0" presId="urn:microsoft.com/office/officeart/2009/3/layout/OpposingIdeas"/>
    <dgm:cxn modelId="{20CC22D3-B815-4F28-88C5-AAF837EF27E0}" type="presParOf" srcId="{BFDC55A6-461A-4276-A6DD-85DAD3D72961}" destId="{01156C05-9D36-423A-980D-731D9B96BF62}" srcOrd="0" destOrd="0" presId="urn:microsoft.com/office/officeart/2009/3/layout/OpposingIdeas"/>
    <dgm:cxn modelId="{B61830FD-F544-4B2F-B67C-21D0294B0000}" type="presParOf" srcId="{BFDC55A6-461A-4276-A6DD-85DAD3D72961}" destId="{C78B90BF-ACFA-4162-AC80-E0FEE896F7AA}" srcOrd="1" destOrd="0" presId="urn:microsoft.com/office/officeart/2009/3/layout/OpposingIdeas"/>
    <dgm:cxn modelId="{C7419E64-F629-4181-AD1D-B19EE686D3FE}" type="presParOf" srcId="{BFDC55A6-461A-4276-A6DD-85DAD3D72961}" destId="{8A768349-93A0-4E0E-AD73-19212650A329}" srcOrd="2" destOrd="0" presId="urn:microsoft.com/office/officeart/2009/3/layout/OpposingIdeas"/>
    <dgm:cxn modelId="{0074E4D1-7CFC-45D2-8FCF-BA82DAAA08D1}" type="presParOf" srcId="{BFDC55A6-461A-4276-A6DD-85DAD3D72961}" destId="{F308E3BE-0D20-4810-A40D-A00656865C17}" srcOrd="3" destOrd="0" presId="urn:microsoft.com/office/officeart/2009/3/layout/OpposingIdeas"/>
    <dgm:cxn modelId="{86AA22C9-9644-4040-8EE5-DAF0D12A4A47}" type="presParOf" srcId="{BFDC55A6-461A-4276-A6DD-85DAD3D72961}" destId="{2F98845A-A779-44DA-8C64-5588BD74FA47}" srcOrd="4" destOrd="0" presId="urn:microsoft.com/office/officeart/2009/3/layout/OpposingIdeas"/>
    <dgm:cxn modelId="{9DE371B9-386C-4822-8DD6-773975DB5C89}" type="presParOf" srcId="{BFDC55A6-461A-4276-A6DD-85DAD3D72961}" destId="{65E7497A-A74A-4E7A-990C-EE26D3B7484A}" srcOrd="5" destOrd="0" presId="urn:microsoft.com/office/officeart/2009/3/layout/OpposingIdeas"/>
    <dgm:cxn modelId="{397D7E5C-E43A-4C15-950E-FB575582CBC5}" type="presParOf" srcId="{BFDC55A6-461A-4276-A6DD-85DAD3D72961}" destId="{7DFAA003-F715-4339-A0AB-24B9A7EF1D0E}" srcOrd="6" destOrd="0" presId="urn:microsoft.com/office/officeart/2009/3/layout/OpposingIdeas"/>
    <dgm:cxn modelId="{A1DEC0AE-A397-4BA1-96D2-8401FCFEA182}" type="presParOf" srcId="{BFDC55A6-461A-4276-A6DD-85DAD3D72961}" destId="{AD1CF7EF-4A99-4583-A57F-E122FDCBF7F1}" srcOrd="7" destOrd="0" presId="urn:microsoft.com/office/officeart/2009/3/layout/OpposingIdeas"/>
  </dgm:cxnLst>
  <dgm:bg>
    <a:solidFill>
      <a:srgbClr val="FFFFCC"/>
    </a:solidFill>
  </dgm:bg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D99C25-A48A-44A0-AD4C-F6476FE6CBB8}">
      <dsp:nvSpPr>
        <dsp:cNvPr id="0" name=""/>
        <dsp:cNvSpPr/>
      </dsp:nvSpPr>
      <dsp:spPr>
        <a:xfrm>
          <a:off x="2678" y="594444"/>
          <a:ext cx="2125265" cy="12751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политическая</a:t>
          </a:r>
          <a:endParaRPr lang="ru-RU" sz="2200" kern="1200" dirty="0"/>
        </a:p>
      </dsp:txBody>
      <dsp:txXfrm>
        <a:off x="2678" y="594444"/>
        <a:ext cx="2125265" cy="1275159"/>
      </dsp:txXfrm>
    </dsp:sp>
    <dsp:sp modelId="{C48DC23E-E432-4AE6-A514-B760867E1D52}">
      <dsp:nvSpPr>
        <dsp:cNvPr id="0" name=""/>
        <dsp:cNvSpPr/>
      </dsp:nvSpPr>
      <dsp:spPr>
        <a:xfrm>
          <a:off x="2302726" y="576069"/>
          <a:ext cx="2125265" cy="127515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экономическая</a:t>
          </a:r>
          <a:endParaRPr lang="ru-RU" sz="2200" kern="1200" dirty="0"/>
        </a:p>
      </dsp:txBody>
      <dsp:txXfrm>
        <a:off x="2302726" y="576069"/>
        <a:ext cx="2125265" cy="1275159"/>
      </dsp:txXfrm>
    </dsp:sp>
    <dsp:sp modelId="{445ED5FC-BC12-4D5A-ABDF-687D81252998}">
      <dsp:nvSpPr>
        <dsp:cNvPr id="0" name=""/>
        <dsp:cNvSpPr/>
      </dsp:nvSpPr>
      <dsp:spPr>
        <a:xfrm>
          <a:off x="4678263" y="594444"/>
          <a:ext cx="2125265" cy="127515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управленческая</a:t>
          </a:r>
          <a:endParaRPr lang="ru-RU" sz="2200" kern="1200" dirty="0"/>
        </a:p>
      </dsp:txBody>
      <dsp:txXfrm>
        <a:off x="4678263" y="594444"/>
        <a:ext cx="2125265" cy="1275159"/>
      </dsp:txXfrm>
    </dsp:sp>
    <dsp:sp modelId="{B85BB018-B93C-4F47-994B-D63A273B4A1F}">
      <dsp:nvSpPr>
        <dsp:cNvPr id="0" name=""/>
        <dsp:cNvSpPr/>
      </dsp:nvSpPr>
      <dsp:spPr>
        <a:xfrm>
          <a:off x="7016055" y="594444"/>
          <a:ext cx="2125265" cy="127515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культурная</a:t>
          </a:r>
          <a:endParaRPr lang="ru-RU" sz="2200" kern="1200" dirty="0"/>
        </a:p>
      </dsp:txBody>
      <dsp:txXfrm>
        <a:off x="7016055" y="594444"/>
        <a:ext cx="2125265" cy="12751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94E55D-EFBE-468D-BAA6-00647E6F21BE}">
      <dsp:nvSpPr>
        <dsp:cNvPr id="0" name=""/>
        <dsp:cNvSpPr/>
      </dsp:nvSpPr>
      <dsp:spPr>
        <a:xfrm>
          <a:off x="0" y="0"/>
          <a:ext cx="8568952" cy="285151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96744A-482D-4E63-A6B0-84658B5302BF}">
      <dsp:nvSpPr>
        <dsp:cNvPr id="0" name=""/>
        <dsp:cNvSpPr/>
      </dsp:nvSpPr>
      <dsp:spPr>
        <a:xfrm>
          <a:off x="257068" y="380202"/>
          <a:ext cx="2517129" cy="209111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0BC2B3-20C3-403E-A7DB-EDB4C73BC2CC}">
      <dsp:nvSpPr>
        <dsp:cNvPr id="0" name=""/>
        <dsp:cNvSpPr/>
      </dsp:nvSpPr>
      <dsp:spPr>
        <a:xfrm rot="10800000">
          <a:off x="257068" y="2851516"/>
          <a:ext cx="2517129" cy="3485187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err="1" smtClean="0"/>
            <a:t>Нефте</a:t>
          </a:r>
          <a:r>
            <a:rPr lang="ru-RU" sz="3200" kern="1200" dirty="0" smtClean="0"/>
            <a:t>- и газодобывающие компании</a:t>
          </a:r>
          <a:endParaRPr lang="ru-RU" sz="3200" kern="1200" dirty="0"/>
        </a:p>
      </dsp:txBody>
      <dsp:txXfrm rot="10800000">
        <a:off x="334478" y="2851516"/>
        <a:ext cx="2362309" cy="3407777"/>
      </dsp:txXfrm>
    </dsp:sp>
    <dsp:sp modelId="{5D9F1F71-C5CA-4826-BDD4-DDAB2D2E350B}">
      <dsp:nvSpPr>
        <dsp:cNvPr id="0" name=""/>
        <dsp:cNvSpPr/>
      </dsp:nvSpPr>
      <dsp:spPr>
        <a:xfrm>
          <a:off x="3025911" y="380202"/>
          <a:ext cx="2517129" cy="209111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E33347-C12E-443D-A388-F9E5793CF068}">
      <dsp:nvSpPr>
        <dsp:cNvPr id="0" name=""/>
        <dsp:cNvSpPr/>
      </dsp:nvSpPr>
      <dsp:spPr>
        <a:xfrm rot="10800000">
          <a:off x="3025911" y="2851516"/>
          <a:ext cx="2517129" cy="3485187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Машиностроительные компании</a:t>
          </a:r>
          <a:endParaRPr lang="ru-RU" sz="3200" kern="1200" dirty="0"/>
        </a:p>
      </dsp:txBody>
      <dsp:txXfrm rot="10800000">
        <a:off x="3103321" y="2851516"/>
        <a:ext cx="2362309" cy="3407777"/>
      </dsp:txXfrm>
    </dsp:sp>
    <dsp:sp modelId="{AD696DC3-FBF2-470B-9E30-BD3D56F057D1}">
      <dsp:nvSpPr>
        <dsp:cNvPr id="0" name=""/>
        <dsp:cNvSpPr/>
      </dsp:nvSpPr>
      <dsp:spPr>
        <a:xfrm>
          <a:off x="5794753" y="380202"/>
          <a:ext cx="2517129" cy="209111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BD01F6-FB38-4402-A016-65DFA8F32FD2}">
      <dsp:nvSpPr>
        <dsp:cNvPr id="0" name=""/>
        <dsp:cNvSpPr/>
      </dsp:nvSpPr>
      <dsp:spPr>
        <a:xfrm rot="10800000">
          <a:off x="5794753" y="2851516"/>
          <a:ext cx="2517129" cy="3485187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t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Пищевые компании</a:t>
          </a:r>
          <a:endParaRPr lang="ru-RU" sz="3400" kern="1200" dirty="0"/>
        </a:p>
      </dsp:txBody>
      <dsp:txXfrm rot="10800000">
        <a:off x="5872163" y="2851516"/>
        <a:ext cx="2362309" cy="34077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156C05-9D36-423A-980D-731D9B96BF62}">
      <dsp:nvSpPr>
        <dsp:cNvPr id="0" name=""/>
        <dsp:cNvSpPr/>
      </dsp:nvSpPr>
      <dsp:spPr>
        <a:xfrm>
          <a:off x="1107123" y="1418237"/>
          <a:ext cx="6642738" cy="3572237"/>
        </a:xfrm>
        <a:prstGeom prst="round2DiagRect">
          <a:avLst>
            <a:gd name="adj1" fmla="val 0"/>
            <a:gd name="adj2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78B90BF-ACFA-4162-AC80-E0FEE896F7AA}">
      <dsp:nvSpPr>
        <dsp:cNvPr id="0" name=""/>
        <dsp:cNvSpPr/>
      </dsp:nvSpPr>
      <dsp:spPr>
        <a:xfrm>
          <a:off x="4428492" y="1797110"/>
          <a:ext cx="885" cy="281449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8A768349-93A0-4E0E-AD73-19212650A329}">
      <dsp:nvSpPr>
        <dsp:cNvPr id="0" name=""/>
        <dsp:cNvSpPr/>
      </dsp:nvSpPr>
      <dsp:spPr>
        <a:xfrm>
          <a:off x="1328547" y="1688861"/>
          <a:ext cx="2878519" cy="303098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облегчает хозяйственное взаимодействие между государствами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создает условия для доступа стран к передовым достижениям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обеспечивает экономию ресурсов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стимулирует мировой прогресс</a:t>
          </a:r>
          <a:endParaRPr lang="ru-RU" sz="1600" kern="1200" dirty="0"/>
        </a:p>
      </dsp:txBody>
      <dsp:txXfrm>
        <a:off x="1328547" y="1688861"/>
        <a:ext cx="2878519" cy="3030989"/>
      </dsp:txXfrm>
    </dsp:sp>
    <dsp:sp modelId="{F308E3BE-0D20-4810-A40D-A00656865C17}">
      <dsp:nvSpPr>
        <dsp:cNvPr id="0" name=""/>
        <dsp:cNvSpPr/>
      </dsp:nvSpPr>
      <dsp:spPr>
        <a:xfrm>
          <a:off x="4649916" y="1688861"/>
          <a:ext cx="2878519" cy="303098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у стран нет полной экономической свободы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всё лучшее достаётся странам «золотого миллиарда»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потеря своих возможностей странами, не входящими в «золотой миллиард</a:t>
          </a:r>
          <a:r>
            <a:rPr lang="ru-RU" sz="1600" kern="1200" dirty="0" smtClean="0">
              <a:solidFill>
                <a:schemeClr val="tx1"/>
              </a:solidFill>
            </a:rPr>
            <a:t>»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разорение малого бизнеса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усугубление экологических проблем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монополизация</a:t>
          </a:r>
        </a:p>
      </dsp:txBody>
      <dsp:txXfrm>
        <a:off x="4649916" y="1688861"/>
        <a:ext cx="2878519" cy="3030989"/>
      </dsp:txXfrm>
    </dsp:sp>
    <dsp:sp modelId="{65E7497A-A74A-4E7A-990C-EE26D3B7484A}">
      <dsp:nvSpPr>
        <dsp:cNvPr id="0" name=""/>
        <dsp:cNvSpPr/>
      </dsp:nvSpPr>
      <dsp:spPr>
        <a:xfrm rot="16200000">
          <a:off x="-1394931" y="1893047"/>
          <a:ext cx="3896986" cy="1107123"/>
        </a:xfrm>
        <a:prstGeom prst="rightArrow">
          <a:avLst>
            <a:gd name="adj1" fmla="val 49830"/>
            <a:gd name="adj2" fmla="val 6066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плюсы</a:t>
          </a:r>
          <a:endParaRPr lang="ru-RU" sz="2500" kern="1200" dirty="0"/>
        </a:p>
      </dsp:txBody>
      <dsp:txXfrm>
        <a:off x="-1227607" y="2338094"/>
        <a:ext cx="3562337" cy="551679"/>
      </dsp:txXfrm>
    </dsp:sp>
    <dsp:sp modelId="{AD1CF7EF-4A99-4583-A57F-E122FDCBF7F1}">
      <dsp:nvSpPr>
        <dsp:cNvPr id="0" name=""/>
        <dsp:cNvSpPr/>
      </dsp:nvSpPr>
      <dsp:spPr>
        <a:xfrm rot="5400000">
          <a:off x="6354929" y="3408541"/>
          <a:ext cx="3896986" cy="1107123"/>
        </a:xfrm>
        <a:prstGeom prst="rightArrow">
          <a:avLst>
            <a:gd name="adj1" fmla="val 49830"/>
            <a:gd name="adj2" fmla="val 6066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минусы</a:t>
          </a:r>
          <a:endParaRPr lang="ru-RU" sz="2500" kern="1200" dirty="0"/>
        </a:p>
      </dsp:txBody>
      <dsp:txXfrm>
        <a:off x="6522254" y="3518939"/>
        <a:ext cx="3562337" cy="5516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OpposingIdeas">
  <dgm:title val=""/>
  <dgm:desc val=""/>
  <dgm:catLst>
    <dgm:cat type="relationship" pri="34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clrData>
  <dgm:layoutNode name="Name0">
    <dgm:varLst>
      <dgm:chMax val="2"/>
      <dgm:dir/>
      <dgm:animOne val="branch"/>
      <dgm:animLvl val="lvl"/>
      <dgm:resizeHandles val="exact"/>
    </dgm:varLst>
    <dgm:choose name="Name1">
      <dgm:if name="Name2" axis="ch" ptType="node" func="cnt" op="lte" val="1">
        <dgm:alg type="composite">
          <dgm:param type="ar" val="0.9928"/>
        </dgm:alg>
      </dgm:if>
      <dgm:else name="Name3">
        <dgm:alg type="composite">
          <dgm:param type="ar" val="1.6364"/>
        </dgm:alg>
      </dgm:else>
    </dgm:choose>
    <dgm:shape xmlns:r="http://schemas.openxmlformats.org/officeDocument/2006/relationships" r:blip="">
      <dgm:adjLst/>
    </dgm:shape>
    <dgm:choose name="Name4">
      <dgm:if name="Name5" func="var" arg="dir" op="equ" val="norm">
        <dgm:choose name="Name6">
          <dgm:if name="Name7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2963"/>
              <dgm:constr type="t" for="ch" forName="ChildText1" refType="h" fact="0.2722"/>
              <dgm:constr type="w" for="ch" forName="ChildText1" refType="w" fact="0.6534"/>
              <dgm:constr type="h" for="ch" forName="ChildText1" refType="h" fact="0.6682"/>
              <dgm:constr type="l" for="ch" forName="Background" refType="w" fact="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l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l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8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l" for="ch" forName="ChildText2" refType="w" fact="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l" for="ch" forName="Background" refType="w" fact="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l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l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l" for="ch" forName="ParentText2" refType="w" fact="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l" for="ch" forName="ParentShape2" refType="w" fact="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l" for="ch" forName="Divider" refType="w" fact="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if>
      <dgm:else name="Name9">
        <dgm:choose name="Name10">
          <dgm:if name="Name11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2455"/>
              <dgm:constr type="t" for="ch" forName="ChildText1" refType="h" fact="0.2651"/>
              <dgm:constr type="w" for="ch" forName="ChildText1" refType="w" fact="0.5351"/>
              <dgm:constr type="h" for="ch" forName="ChildText1" refType="h" fact="0.56"/>
              <dgm:constr type="r" for="ch" forName="Background" refType="w" fact="-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r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r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12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r" for="ch" forName="ChildText2" refType="w" fact="-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r" for="ch" forName="Background" refType="w" fact="-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r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r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r" for="ch" forName="ParentText2" refType="w" fact="-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r" for="ch" forName="ParentShape2" refType="w" fact="-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r" for="ch" forName="Divider" refType="w" fact="-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else>
    </dgm:choose>
    <dgm:choose name="Name13">
      <dgm:if name="Name14" axis="ch" ptType="node" func="cnt" op="gte" val="1">
        <dgm:layoutNode name="Background" styleLbl="node1">
          <dgm:alg type="sp"/>
          <dgm:choose name="Name15">
            <dgm:if name="Name16" func="var" arg="dir" op="equ" val="norm">
              <dgm:shape xmlns:r="http://schemas.openxmlformats.org/officeDocument/2006/relationships" type="round2DiagRect" r:blip="">
                <dgm:adjLst>
                  <dgm:adj idx="1" val="0"/>
                  <dgm:adj idx="2" val="0.1667"/>
                </dgm:adjLst>
              </dgm:shape>
            </dgm:if>
            <dgm:else name="Name17">
              <dgm:shape xmlns:r="http://schemas.openxmlformats.org/officeDocument/2006/relationships" type="round2DiagRect" r:blip="">
                <dgm:adjLst>
                  <dgm:adj idx="1" val="0.1667"/>
                  <dgm:adj idx="2" val="0"/>
                </dgm:adjLst>
              </dgm:shape>
            </dgm:else>
          </dgm:choose>
          <dgm:presOf/>
        </dgm:layoutNode>
        <dgm:choose name="Name18">
          <dgm:if name="Name19" axis="ch" ptType="node" func="cnt" op="gte" val="2">
            <dgm:layoutNode name="Divider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</dgm:if>
          <dgm:else name="Name20"/>
        </dgm:choose>
        <dgm:layoutNode name="ChildText1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hideGeom="1">
            <dgm:adjLst/>
          </dgm:shape>
          <dgm:presOf axis="ch des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21">
          <dgm:if name="Name22" axis="ch" ptType="node" func="cnt" op="gte" val="2">
            <dgm:layoutNode name="ChildText2" styleLbl="revTx">
              <dgm:varLst>
                <dgm:chMax val="0"/>
                <dgm:chPref val="0"/>
                <dgm:bulletEnabled val="1"/>
              </dgm:varLst>
              <dgm:alg type="tx">
                <dgm:param type="parTxLTRAlign" val="l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ch des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23"/>
        </dgm:choose>
        <dgm:layoutNode name="ParentText1" styleLbl="revTx">
          <dgm:varLst>
            <dgm:chMax val="1"/>
            <dgm:chPref val="1"/>
          </dgm:varLst>
          <dgm:choose name="Name24">
            <dgm:if name="Name25" func="var" arg="dir" op="equ" val="norm">
              <dgm:alg type="tx">
                <dgm:param type="parTxLTRAlign" val="r"/>
                <dgm:param type="shpTxLTRAlignCh" val="r"/>
                <dgm:param type="txAnchorVertCh" val="mid"/>
                <dgm:param type="autoTxRot" val="grav"/>
              </dgm:alg>
            </dgm:if>
            <dgm:else name="Name26">
              <dgm:alg type="tx">
                <dgm:param type="parTxLTRAlign" val="l"/>
                <dgm:param type="shpTxLTRAlignCh" val="r"/>
                <dgm:param type="txAnchorVertCh" val="mid"/>
                <dgm:param type="autoTxRot" val="grav"/>
              </dgm:alg>
            </dgm:else>
          </dgm:choose>
          <dgm:choose name="Name27">
            <dgm:if name="Name28" func="var" arg="dir" op="equ" val="norm">
              <dgm:shape xmlns:r="http://schemas.openxmlformats.org/officeDocument/2006/relationships" rot="-90" type="rightArrow" r:blip="" hideGeom="1">
                <dgm:adjLst>
                  <dgm:adj idx="1" val="0.4983"/>
                  <dgm:adj idx="2" val="0.6066"/>
                </dgm:adjLst>
              </dgm:shape>
            </dgm:if>
            <dgm:else name="Name29">
              <dgm:shape xmlns:r="http://schemas.openxmlformats.org/officeDocument/2006/relationships" rot="90" type="leftArrow" r:blip="" hideGeom="1">
                <dgm:adjLst>
                  <dgm:adj idx="1" val="0.4983"/>
                  <dgm:adj idx="2" val="0.6066"/>
                </dgm:adjLst>
              </dgm:shape>
            </dgm:else>
          </dgm:choose>
          <dgm:presOf axis="ch 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ParentShape1" styleLbl="alignImgPlace1">
          <dgm:varLst/>
          <dgm:alg type="sp"/>
          <dgm:presOf axis="ch self" ptType="node node" st="1 1" cnt="1 0"/>
          <dgm:choose name="Name30">
            <dgm:if name="Name31" func="var" arg="dir" op="equ" val="norm">
              <dgm:shape xmlns:r="http://schemas.openxmlformats.org/officeDocument/2006/relationships" rot="-90" type="rightArrow" r:blip="">
                <dgm:adjLst>
                  <dgm:adj idx="1" val="0.4983"/>
                  <dgm:adj idx="2" val="0.6066"/>
                </dgm:adjLst>
              </dgm:shape>
            </dgm:if>
            <dgm:else name="Name32">
              <dgm:shape xmlns:r="http://schemas.openxmlformats.org/officeDocument/2006/relationships" rot="90" type="leftArrow" r:blip="">
                <dgm:adjLst>
                  <dgm:adj idx="1" val="0.4983"/>
                  <dgm:adj idx="2" val="0.6066"/>
                </dgm:adjLst>
              </dgm:shape>
            </dgm:else>
          </dgm:choose>
        </dgm:layoutNode>
        <dgm:choose name="Name33">
          <dgm:if name="Name34" axis="ch" ptType="node" func="cnt" op="gte" val="2">
            <dgm:layoutNode name="ParentText2" styleLbl="revTx">
              <dgm:varLst>
                <dgm:chMax val="1"/>
                <dgm:chPref val="1"/>
              </dgm:varLst>
              <dgm:choose name="Name35">
                <dgm:if name="Name36" func="var" arg="dir" op="equ" val="norm">
                  <dgm:alg type="tx">
                    <dgm:param type="parTxLTRAlign" val="r"/>
                    <dgm:param type="shpTxLTRAlignCh" val="r"/>
                    <dgm:param type="txAnchorVertCh" val="mid"/>
                    <dgm:param type="autoTxRot" val="grav"/>
                  </dgm:alg>
                </dgm:if>
                <dgm:else name="Name37">
                  <dgm:alg type="tx">
                    <dgm:param type="parTxLTRAlign" val="l"/>
                    <dgm:param type="shpTxLTRAlignCh" val="r"/>
                    <dgm:param type="txAnchorVertCh" val="mid"/>
                    <dgm:param type="autoTxRot" val="grav"/>
                  </dgm:alg>
                </dgm:else>
              </dgm:choose>
              <dgm:choose name="Name38">
                <dgm:if name="Name39" func="var" arg="dir" op="equ" val="norm">
                  <dgm:shape xmlns:r="http://schemas.openxmlformats.org/officeDocument/2006/relationships" rot="90" type="rightArrow" r:blip="" hideGeom="1">
                    <dgm:adjLst>
                      <dgm:adj idx="1" val="0.4983"/>
                      <dgm:adj idx="2" val="0.6066"/>
                    </dgm:adjLst>
                  </dgm:shape>
                </dgm:if>
                <dgm:else name="Name40">
                  <dgm:shape xmlns:r="http://schemas.openxmlformats.org/officeDocument/2006/relationships" rot="-90" type="leftArrow" r:blip="" hideGeom="1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ParentShape2" styleLbl="alignImgPlace1">
              <dgm:varLst/>
              <dgm:alg type="sp"/>
              <dgm:choose name="Name41">
                <dgm:if name="Name42" func="var" arg="dir" op="equ" val="norm">
                  <dgm:shape xmlns:r="http://schemas.openxmlformats.org/officeDocument/2006/relationships" rot="90" type="rightArrow" r:blip="">
                    <dgm:adjLst>
                      <dgm:adj idx="1" val="0.4983"/>
                      <dgm:adj idx="2" val="0.6066"/>
                    </dgm:adjLst>
                  </dgm:shape>
                </dgm:if>
                <dgm:else name="Name43">
                  <dgm:shape xmlns:r="http://schemas.openxmlformats.org/officeDocument/2006/relationships" rot="-90" type="leftArrow" r:blip="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</dgm:layoutNode>
          </dgm:if>
          <dgm:else name="Name44"/>
        </dgm:choose>
      </dgm:if>
      <dgm:else name="Name4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5B5EE-7B4C-474C-B8EF-B82C7BFC4E3D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282AE-8CCC-4DA5-9C10-A2C24C3383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9077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 userDrawn="1"/>
        </p:nvGrpSpPr>
        <p:grpSpPr>
          <a:xfrm>
            <a:off x="714348" y="2143116"/>
            <a:ext cx="7715304" cy="1500198"/>
            <a:chOff x="714348" y="1000108"/>
            <a:chExt cx="7715304" cy="1500198"/>
          </a:xfrm>
        </p:grpSpPr>
        <p:grpSp>
          <p:nvGrpSpPr>
            <p:cNvPr id="22" name="Группа 8"/>
            <p:cNvGrpSpPr/>
            <p:nvPr/>
          </p:nvGrpSpPr>
          <p:grpSpPr>
            <a:xfrm>
              <a:off x="857224" y="1000108"/>
              <a:ext cx="7429552" cy="1387196"/>
              <a:chOff x="857224" y="2113242"/>
              <a:chExt cx="7429552" cy="1387196"/>
            </a:xfrm>
          </p:grpSpPr>
          <p:sp>
            <p:nvSpPr>
              <p:cNvPr id="24" name="Скругленный прямоугольник 23"/>
              <p:cNvSpPr/>
              <p:nvPr/>
            </p:nvSpPr>
            <p:spPr>
              <a:xfrm>
                <a:off x="857224" y="2285992"/>
                <a:ext cx="7429552" cy="1214446"/>
              </a:xfrm>
              <a:prstGeom prst="roundRect">
                <a:avLst>
                  <a:gd name="adj" fmla="val 8967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Полилиния 24"/>
              <p:cNvSpPr/>
              <p:nvPr/>
            </p:nvSpPr>
            <p:spPr>
              <a:xfrm>
                <a:off x="857224" y="2113242"/>
                <a:ext cx="7429552" cy="900118"/>
              </a:xfrm>
              <a:custGeom>
                <a:avLst/>
                <a:gdLst>
                  <a:gd name="connsiteX0" fmla="*/ 0 w 7429552"/>
                  <a:gd name="connsiteY0" fmla="*/ 83346 h 500066"/>
                  <a:gd name="connsiteX1" fmla="*/ 24412 w 7429552"/>
                  <a:gd name="connsiteY1" fmla="*/ 24411 h 500066"/>
                  <a:gd name="connsiteX2" fmla="*/ 83347 w 7429552"/>
                  <a:gd name="connsiteY2" fmla="*/ 0 h 500066"/>
                  <a:gd name="connsiteX3" fmla="*/ 7346206 w 7429552"/>
                  <a:gd name="connsiteY3" fmla="*/ 0 h 500066"/>
                  <a:gd name="connsiteX4" fmla="*/ 7405141 w 7429552"/>
                  <a:gd name="connsiteY4" fmla="*/ 24412 h 500066"/>
                  <a:gd name="connsiteX5" fmla="*/ 7429552 w 7429552"/>
                  <a:gd name="connsiteY5" fmla="*/ 83347 h 500066"/>
                  <a:gd name="connsiteX6" fmla="*/ 7429552 w 7429552"/>
                  <a:gd name="connsiteY6" fmla="*/ 416720 h 500066"/>
                  <a:gd name="connsiteX7" fmla="*/ 7405141 w 7429552"/>
                  <a:gd name="connsiteY7" fmla="*/ 475655 h 500066"/>
                  <a:gd name="connsiteX8" fmla="*/ 7346206 w 7429552"/>
                  <a:gd name="connsiteY8" fmla="*/ 500066 h 500066"/>
                  <a:gd name="connsiteX9" fmla="*/ 83346 w 7429552"/>
                  <a:gd name="connsiteY9" fmla="*/ 500066 h 500066"/>
                  <a:gd name="connsiteX10" fmla="*/ 24411 w 7429552"/>
                  <a:gd name="connsiteY10" fmla="*/ 475654 h 500066"/>
                  <a:gd name="connsiteX11" fmla="*/ 0 w 7429552"/>
                  <a:gd name="connsiteY11" fmla="*/ 416719 h 500066"/>
                  <a:gd name="connsiteX12" fmla="*/ 0 w 7429552"/>
                  <a:gd name="connsiteY12" fmla="*/ 83346 h 500066"/>
                  <a:gd name="connsiteX0" fmla="*/ 0 w 7429552"/>
                  <a:gd name="connsiteY0" fmla="*/ 83346 h 500066"/>
                  <a:gd name="connsiteX1" fmla="*/ 24412 w 7429552"/>
                  <a:gd name="connsiteY1" fmla="*/ 24411 h 500066"/>
                  <a:gd name="connsiteX2" fmla="*/ 83347 w 7429552"/>
                  <a:gd name="connsiteY2" fmla="*/ 0 h 500066"/>
                  <a:gd name="connsiteX3" fmla="*/ 7346206 w 7429552"/>
                  <a:gd name="connsiteY3" fmla="*/ 0 h 500066"/>
                  <a:gd name="connsiteX4" fmla="*/ 7405141 w 7429552"/>
                  <a:gd name="connsiteY4" fmla="*/ 24412 h 500066"/>
                  <a:gd name="connsiteX5" fmla="*/ 7429552 w 7429552"/>
                  <a:gd name="connsiteY5" fmla="*/ 83347 h 500066"/>
                  <a:gd name="connsiteX6" fmla="*/ 7429552 w 7429552"/>
                  <a:gd name="connsiteY6" fmla="*/ 416720 h 500066"/>
                  <a:gd name="connsiteX7" fmla="*/ 7405141 w 7429552"/>
                  <a:gd name="connsiteY7" fmla="*/ 475655 h 500066"/>
                  <a:gd name="connsiteX8" fmla="*/ 7346206 w 7429552"/>
                  <a:gd name="connsiteY8" fmla="*/ 500066 h 500066"/>
                  <a:gd name="connsiteX9" fmla="*/ 83346 w 7429552"/>
                  <a:gd name="connsiteY9" fmla="*/ 500066 h 500066"/>
                  <a:gd name="connsiteX10" fmla="*/ 24411 w 7429552"/>
                  <a:gd name="connsiteY10" fmla="*/ 475654 h 500066"/>
                  <a:gd name="connsiteX11" fmla="*/ 0 w 7429552"/>
                  <a:gd name="connsiteY11" fmla="*/ 416719 h 500066"/>
                  <a:gd name="connsiteX12" fmla="*/ 0 w 7429552"/>
                  <a:gd name="connsiteY12" fmla="*/ 83346 h 500066"/>
                  <a:gd name="connsiteX0" fmla="*/ 0 w 7429552"/>
                  <a:gd name="connsiteY0" fmla="*/ 83346 h 671526"/>
                  <a:gd name="connsiteX1" fmla="*/ 24412 w 7429552"/>
                  <a:gd name="connsiteY1" fmla="*/ 24411 h 671526"/>
                  <a:gd name="connsiteX2" fmla="*/ 83347 w 7429552"/>
                  <a:gd name="connsiteY2" fmla="*/ 0 h 671526"/>
                  <a:gd name="connsiteX3" fmla="*/ 7346206 w 7429552"/>
                  <a:gd name="connsiteY3" fmla="*/ 0 h 671526"/>
                  <a:gd name="connsiteX4" fmla="*/ 7405141 w 7429552"/>
                  <a:gd name="connsiteY4" fmla="*/ 24412 h 671526"/>
                  <a:gd name="connsiteX5" fmla="*/ 7429552 w 7429552"/>
                  <a:gd name="connsiteY5" fmla="*/ 83347 h 671526"/>
                  <a:gd name="connsiteX6" fmla="*/ 7429552 w 7429552"/>
                  <a:gd name="connsiteY6" fmla="*/ 416720 h 671526"/>
                  <a:gd name="connsiteX7" fmla="*/ 7405141 w 7429552"/>
                  <a:gd name="connsiteY7" fmla="*/ 475655 h 671526"/>
                  <a:gd name="connsiteX8" fmla="*/ 7346206 w 7429552"/>
                  <a:gd name="connsiteY8" fmla="*/ 500066 h 671526"/>
                  <a:gd name="connsiteX9" fmla="*/ 83346 w 7429552"/>
                  <a:gd name="connsiteY9" fmla="*/ 500066 h 671526"/>
                  <a:gd name="connsiteX10" fmla="*/ 24411 w 7429552"/>
                  <a:gd name="connsiteY10" fmla="*/ 475654 h 671526"/>
                  <a:gd name="connsiteX11" fmla="*/ 0 w 7429552"/>
                  <a:gd name="connsiteY11" fmla="*/ 416719 h 671526"/>
                  <a:gd name="connsiteX12" fmla="*/ 0 w 7429552"/>
                  <a:gd name="connsiteY12" fmla="*/ 83346 h 671526"/>
                  <a:gd name="connsiteX0" fmla="*/ 0 w 7429552"/>
                  <a:gd name="connsiteY0" fmla="*/ 240500 h 828680"/>
                  <a:gd name="connsiteX1" fmla="*/ 24412 w 7429552"/>
                  <a:gd name="connsiteY1" fmla="*/ 181565 h 828680"/>
                  <a:gd name="connsiteX2" fmla="*/ 83347 w 7429552"/>
                  <a:gd name="connsiteY2" fmla="*/ 157154 h 828680"/>
                  <a:gd name="connsiteX3" fmla="*/ 7346206 w 7429552"/>
                  <a:gd name="connsiteY3" fmla="*/ 157154 h 828680"/>
                  <a:gd name="connsiteX4" fmla="*/ 7405141 w 7429552"/>
                  <a:gd name="connsiteY4" fmla="*/ 181566 h 828680"/>
                  <a:gd name="connsiteX5" fmla="*/ 7429552 w 7429552"/>
                  <a:gd name="connsiteY5" fmla="*/ 240501 h 828680"/>
                  <a:gd name="connsiteX6" fmla="*/ 7429552 w 7429552"/>
                  <a:gd name="connsiteY6" fmla="*/ 573874 h 828680"/>
                  <a:gd name="connsiteX7" fmla="*/ 7405141 w 7429552"/>
                  <a:gd name="connsiteY7" fmla="*/ 632809 h 828680"/>
                  <a:gd name="connsiteX8" fmla="*/ 7346206 w 7429552"/>
                  <a:gd name="connsiteY8" fmla="*/ 657220 h 828680"/>
                  <a:gd name="connsiteX9" fmla="*/ 83346 w 7429552"/>
                  <a:gd name="connsiteY9" fmla="*/ 657220 h 828680"/>
                  <a:gd name="connsiteX10" fmla="*/ 24411 w 7429552"/>
                  <a:gd name="connsiteY10" fmla="*/ 632808 h 828680"/>
                  <a:gd name="connsiteX11" fmla="*/ 0 w 7429552"/>
                  <a:gd name="connsiteY11" fmla="*/ 573873 h 828680"/>
                  <a:gd name="connsiteX12" fmla="*/ 0 w 7429552"/>
                  <a:gd name="connsiteY12" fmla="*/ 240500 h 82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29552" h="828680">
                    <a:moveTo>
                      <a:pt x="0" y="240500"/>
                    </a:moveTo>
                    <a:cubicBezTo>
                      <a:pt x="0" y="218395"/>
                      <a:pt x="8781" y="197196"/>
                      <a:pt x="24412" y="181565"/>
                    </a:cubicBezTo>
                    <a:cubicBezTo>
                      <a:pt x="40042" y="165935"/>
                      <a:pt x="61242" y="157154"/>
                      <a:pt x="83347" y="157154"/>
                    </a:cubicBezTo>
                    <a:lnTo>
                      <a:pt x="7346206" y="157154"/>
                    </a:lnTo>
                    <a:cubicBezTo>
                      <a:pt x="7368311" y="157154"/>
                      <a:pt x="7389510" y="165935"/>
                      <a:pt x="7405141" y="181566"/>
                    </a:cubicBezTo>
                    <a:cubicBezTo>
                      <a:pt x="7420771" y="197196"/>
                      <a:pt x="7429552" y="218396"/>
                      <a:pt x="7429552" y="240501"/>
                    </a:cubicBezTo>
                    <a:lnTo>
                      <a:pt x="7429552" y="573874"/>
                    </a:lnTo>
                    <a:cubicBezTo>
                      <a:pt x="7429552" y="595979"/>
                      <a:pt x="7420771" y="617178"/>
                      <a:pt x="7405141" y="632809"/>
                    </a:cubicBezTo>
                    <a:cubicBezTo>
                      <a:pt x="7389511" y="648439"/>
                      <a:pt x="7368311" y="657220"/>
                      <a:pt x="7346206" y="657220"/>
                    </a:cubicBezTo>
                    <a:cubicBezTo>
                      <a:pt x="4966809" y="0"/>
                      <a:pt x="2571862" y="828680"/>
                      <a:pt x="83346" y="657220"/>
                    </a:cubicBezTo>
                    <a:cubicBezTo>
                      <a:pt x="61241" y="657220"/>
                      <a:pt x="40042" y="648439"/>
                      <a:pt x="24411" y="632808"/>
                    </a:cubicBezTo>
                    <a:cubicBezTo>
                      <a:pt x="8781" y="617178"/>
                      <a:pt x="0" y="595978"/>
                      <a:pt x="0" y="573873"/>
                    </a:cubicBezTo>
                    <a:lnTo>
                      <a:pt x="0" y="2405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17000"/>
                    </a:schemeClr>
                  </a:gs>
                  <a:gs pos="50000">
                    <a:schemeClr val="bg1">
                      <a:alpha val="46000"/>
                    </a:schemeClr>
                  </a:gs>
                  <a:gs pos="100000">
                    <a:schemeClr val="bg1">
                      <a:alpha val="8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3" name="Скругленный прямоугольник 22"/>
            <p:cNvSpPr/>
            <p:nvPr/>
          </p:nvSpPr>
          <p:spPr>
            <a:xfrm>
              <a:off x="714348" y="1071546"/>
              <a:ext cx="7715304" cy="1428760"/>
            </a:xfrm>
            <a:prstGeom prst="round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alpha val="25000"/>
                  </a:schemeClr>
                </a:gs>
                <a:gs pos="100000">
                  <a:schemeClr val="bg1">
                    <a:lumMod val="95000"/>
                    <a:alpha val="59000"/>
                  </a:schemeClr>
                </a:gs>
              </a:gsLst>
              <a:lin ang="5400000" scaled="0"/>
            </a:gradFill>
            <a:ln w="28575">
              <a:noFill/>
            </a:ln>
            <a:scene3d>
              <a:camera prst="orthographicFront"/>
              <a:lightRig rig="threePt" dir="t"/>
            </a:scene3d>
            <a:sp3d>
              <a:bevelT w="184150" h="38100"/>
            </a:sp3d>
          </p:spPr>
          <p:txBody>
            <a:bodyPr vert="horz" lIns="91440" tIns="45720" rIns="91440" bIns="45720" rtlCol="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endParaRPr lang="ru-RU" sz="60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noFill/>
                <a:effectLst>
                  <a:outerShdw blurRad="76200" dist="88900" dir="4380000" algn="tl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27" name="Группа 26"/>
          <p:cNvGrpSpPr/>
          <p:nvPr userDrawn="1"/>
        </p:nvGrpSpPr>
        <p:grpSpPr>
          <a:xfrm>
            <a:off x="857224" y="3786190"/>
            <a:ext cx="7500990" cy="844382"/>
            <a:chOff x="834074" y="3787489"/>
            <a:chExt cx="7500990" cy="844382"/>
          </a:xfrm>
        </p:grpSpPr>
        <p:grpSp>
          <p:nvGrpSpPr>
            <p:cNvPr id="28" name="Группа 33"/>
            <p:cNvGrpSpPr/>
            <p:nvPr/>
          </p:nvGrpSpPr>
          <p:grpSpPr>
            <a:xfrm>
              <a:off x="928662" y="3787489"/>
              <a:ext cx="7286676" cy="784519"/>
              <a:chOff x="928662" y="3787489"/>
              <a:chExt cx="7286676" cy="784519"/>
            </a:xfrm>
          </p:grpSpPr>
          <p:sp>
            <p:nvSpPr>
              <p:cNvPr id="30" name="Скругленный прямоугольник 29"/>
              <p:cNvSpPr/>
              <p:nvPr/>
            </p:nvSpPr>
            <p:spPr>
              <a:xfrm>
                <a:off x="928662" y="3929066"/>
                <a:ext cx="7286676" cy="642942"/>
              </a:xfrm>
              <a:prstGeom prst="roundRect">
                <a:avLst>
                  <a:gd name="adj" fmla="val 10202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Полилиния 30"/>
              <p:cNvSpPr/>
              <p:nvPr/>
            </p:nvSpPr>
            <p:spPr>
              <a:xfrm>
                <a:off x="928662" y="3787489"/>
                <a:ext cx="7286676" cy="683207"/>
              </a:xfrm>
              <a:custGeom>
                <a:avLst/>
                <a:gdLst>
                  <a:gd name="connsiteX0" fmla="*/ 0 w 7429552"/>
                  <a:gd name="connsiteY0" fmla="*/ 83346 h 500066"/>
                  <a:gd name="connsiteX1" fmla="*/ 24412 w 7429552"/>
                  <a:gd name="connsiteY1" fmla="*/ 24411 h 500066"/>
                  <a:gd name="connsiteX2" fmla="*/ 83347 w 7429552"/>
                  <a:gd name="connsiteY2" fmla="*/ 0 h 500066"/>
                  <a:gd name="connsiteX3" fmla="*/ 7346206 w 7429552"/>
                  <a:gd name="connsiteY3" fmla="*/ 0 h 500066"/>
                  <a:gd name="connsiteX4" fmla="*/ 7405141 w 7429552"/>
                  <a:gd name="connsiteY4" fmla="*/ 24412 h 500066"/>
                  <a:gd name="connsiteX5" fmla="*/ 7429552 w 7429552"/>
                  <a:gd name="connsiteY5" fmla="*/ 83347 h 500066"/>
                  <a:gd name="connsiteX6" fmla="*/ 7429552 w 7429552"/>
                  <a:gd name="connsiteY6" fmla="*/ 416720 h 500066"/>
                  <a:gd name="connsiteX7" fmla="*/ 7405141 w 7429552"/>
                  <a:gd name="connsiteY7" fmla="*/ 475655 h 500066"/>
                  <a:gd name="connsiteX8" fmla="*/ 7346206 w 7429552"/>
                  <a:gd name="connsiteY8" fmla="*/ 500066 h 500066"/>
                  <a:gd name="connsiteX9" fmla="*/ 83346 w 7429552"/>
                  <a:gd name="connsiteY9" fmla="*/ 500066 h 500066"/>
                  <a:gd name="connsiteX10" fmla="*/ 24411 w 7429552"/>
                  <a:gd name="connsiteY10" fmla="*/ 475654 h 500066"/>
                  <a:gd name="connsiteX11" fmla="*/ 0 w 7429552"/>
                  <a:gd name="connsiteY11" fmla="*/ 416719 h 500066"/>
                  <a:gd name="connsiteX12" fmla="*/ 0 w 7429552"/>
                  <a:gd name="connsiteY12" fmla="*/ 83346 h 500066"/>
                  <a:gd name="connsiteX0" fmla="*/ 0 w 7429552"/>
                  <a:gd name="connsiteY0" fmla="*/ 83346 h 500066"/>
                  <a:gd name="connsiteX1" fmla="*/ 24412 w 7429552"/>
                  <a:gd name="connsiteY1" fmla="*/ 24411 h 500066"/>
                  <a:gd name="connsiteX2" fmla="*/ 83347 w 7429552"/>
                  <a:gd name="connsiteY2" fmla="*/ 0 h 500066"/>
                  <a:gd name="connsiteX3" fmla="*/ 7346206 w 7429552"/>
                  <a:gd name="connsiteY3" fmla="*/ 0 h 500066"/>
                  <a:gd name="connsiteX4" fmla="*/ 7405141 w 7429552"/>
                  <a:gd name="connsiteY4" fmla="*/ 24412 h 500066"/>
                  <a:gd name="connsiteX5" fmla="*/ 7429552 w 7429552"/>
                  <a:gd name="connsiteY5" fmla="*/ 83347 h 500066"/>
                  <a:gd name="connsiteX6" fmla="*/ 7429552 w 7429552"/>
                  <a:gd name="connsiteY6" fmla="*/ 416720 h 500066"/>
                  <a:gd name="connsiteX7" fmla="*/ 7405141 w 7429552"/>
                  <a:gd name="connsiteY7" fmla="*/ 475655 h 500066"/>
                  <a:gd name="connsiteX8" fmla="*/ 7346206 w 7429552"/>
                  <a:gd name="connsiteY8" fmla="*/ 500066 h 500066"/>
                  <a:gd name="connsiteX9" fmla="*/ 83346 w 7429552"/>
                  <a:gd name="connsiteY9" fmla="*/ 500066 h 500066"/>
                  <a:gd name="connsiteX10" fmla="*/ 24411 w 7429552"/>
                  <a:gd name="connsiteY10" fmla="*/ 475654 h 500066"/>
                  <a:gd name="connsiteX11" fmla="*/ 0 w 7429552"/>
                  <a:gd name="connsiteY11" fmla="*/ 416719 h 500066"/>
                  <a:gd name="connsiteX12" fmla="*/ 0 w 7429552"/>
                  <a:gd name="connsiteY12" fmla="*/ 83346 h 500066"/>
                  <a:gd name="connsiteX0" fmla="*/ 0 w 7429552"/>
                  <a:gd name="connsiteY0" fmla="*/ 83346 h 671526"/>
                  <a:gd name="connsiteX1" fmla="*/ 24412 w 7429552"/>
                  <a:gd name="connsiteY1" fmla="*/ 24411 h 671526"/>
                  <a:gd name="connsiteX2" fmla="*/ 83347 w 7429552"/>
                  <a:gd name="connsiteY2" fmla="*/ 0 h 671526"/>
                  <a:gd name="connsiteX3" fmla="*/ 7346206 w 7429552"/>
                  <a:gd name="connsiteY3" fmla="*/ 0 h 671526"/>
                  <a:gd name="connsiteX4" fmla="*/ 7405141 w 7429552"/>
                  <a:gd name="connsiteY4" fmla="*/ 24412 h 671526"/>
                  <a:gd name="connsiteX5" fmla="*/ 7429552 w 7429552"/>
                  <a:gd name="connsiteY5" fmla="*/ 83347 h 671526"/>
                  <a:gd name="connsiteX6" fmla="*/ 7429552 w 7429552"/>
                  <a:gd name="connsiteY6" fmla="*/ 416720 h 671526"/>
                  <a:gd name="connsiteX7" fmla="*/ 7405141 w 7429552"/>
                  <a:gd name="connsiteY7" fmla="*/ 475655 h 671526"/>
                  <a:gd name="connsiteX8" fmla="*/ 7346206 w 7429552"/>
                  <a:gd name="connsiteY8" fmla="*/ 500066 h 671526"/>
                  <a:gd name="connsiteX9" fmla="*/ 83346 w 7429552"/>
                  <a:gd name="connsiteY9" fmla="*/ 500066 h 671526"/>
                  <a:gd name="connsiteX10" fmla="*/ 24411 w 7429552"/>
                  <a:gd name="connsiteY10" fmla="*/ 475654 h 671526"/>
                  <a:gd name="connsiteX11" fmla="*/ 0 w 7429552"/>
                  <a:gd name="connsiteY11" fmla="*/ 416719 h 671526"/>
                  <a:gd name="connsiteX12" fmla="*/ 0 w 7429552"/>
                  <a:gd name="connsiteY12" fmla="*/ 83346 h 671526"/>
                  <a:gd name="connsiteX0" fmla="*/ 0 w 7429552"/>
                  <a:gd name="connsiteY0" fmla="*/ 240500 h 828680"/>
                  <a:gd name="connsiteX1" fmla="*/ 24412 w 7429552"/>
                  <a:gd name="connsiteY1" fmla="*/ 181565 h 828680"/>
                  <a:gd name="connsiteX2" fmla="*/ 83347 w 7429552"/>
                  <a:gd name="connsiteY2" fmla="*/ 157154 h 828680"/>
                  <a:gd name="connsiteX3" fmla="*/ 7346206 w 7429552"/>
                  <a:gd name="connsiteY3" fmla="*/ 157154 h 828680"/>
                  <a:gd name="connsiteX4" fmla="*/ 7405141 w 7429552"/>
                  <a:gd name="connsiteY4" fmla="*/ 181566 h 828680"/>
                  <a:gd name="connsiteX5" fmla="*/ 7429552 w 7429552"/>
                  <a:gd name="connsiteY5" fmla="*/ 240501 h 828680"/>
                  <a:gd name="connsiteX6" fmla="*/ 7429552 w 7429552"/>
                  <a:gd name="connsiteY6" fmla="*/ 573874 h 828680"/>
                  <a:gd name="connsiteX7" fmla="*/ 7405141 w 7429552"/>
                  <a:gd name="connsiteY7" fmla="*/ 632809 h 828680"/>
                  <a:gd name="connsiteX8" fmla="*/ 7346206 w 7429552"/>
                  <a:gd name="connsiteY8" fmla="*/ 657220 h 828680"/>
                  <a:gd name="connsiteX9" fmla="*/ 83346 w 7429552"/>
                  <a:gd name="connsiteY9" fmla="*/ 657220 h 828680"/>
                  <a:gd name="connsiteX10" fmla="*/ 24411 w 7429552"/>
                  <a:gd name="connsiteY10" fmla="*/ 632808 h 828680"/>
                  <a:gd name="connsiteX11" fmla="*/ 0 w 7429552"/>
                  <a:gd name="connsiteY11" fmla="*/ 573873 h 828680"/>
                  <a:gd name="connsiteX12" fmla="*/ 0 w 7429552"/>
                  <a:gd name="connsiteY12" fmla="*/ 240500 h 82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29552" h="828680">
                    <a:moveTo>
                      <a:pt x="0" y="240500"/>
                    </a:moveTo>
                    <a:cubicBezTo>
                      <a:pt x="0" y="218395"/>
                      <a:pt x="8781" y="197196"/>
                      <a:pt x="24412" y="181565"/>
                    </a:cubicBezTo>
                    <a:cubicBezTo>
                      <a:pt x="40042" y="165935"/>
                      <a:pt x="61242" y="157154"/>
                      <a:pt x="83347" y="157154"/>
                    </a:cubicBezTo>
                    <a:lnTo>
                      <a:pt x="7346206" y="157154"/>
                    </a:lnTo>
                    <a:cubicBezTo>
                      <a:pt x="7368311" y="157154"/>
                      <a:pt x="7389510" y="165935"/>
                      <a:pt x="7405141" y="181566"/>
                    </a:cubicBezTo>
                    <a:cubicBezTo>
                      <a:pt x="7420771" y="197196"/>
                      <a:pt x="7429552" y="218396"/>
                      <a:pt x="7429552" y="240501"/>
                    </a:cubicBezTo>
                    <a:lnTo>
                      <a:pt x="7429552" y="573874"/>
                    </a:lnTo>
                    <a:cubicBezTo>
                      <a:pt x="7429552" y="595979"/>
                      <a:pt x="7420771" y="617178"/>
                      <a:pt x="7405141" y="632809"/>
                    </a:cubicBezTo>
                    <a:cubicBezTo>
                      <a:pt x="7389511" y="648439"/>
                      <a:pt x="7368311" y="657220"/>
                      <a:pt x="7346206" y="657220"/>
                    </a:cubicBezTo>
                    <a:cubicBezTo>
                      <a:pt x="4966809" y="0"/>
                      <a:pt x="2571862" y="828680"/>
                      <a:pt x="83346" y="657220"/>
                    </a:cubicBezTo>
                    <a:cubicBezTo>
                      <a:pt x="61241" y="657220"/>
                      <a:pt x="40042" y="648439"/>
                      <a:pt x="24411" y="632808"/>
                    </a:cubicBezTo>
                    <a:cubicBezTo>
                      <a:pt x="8781" y="617178"/>
                      <a:pt x="0" y="595978"/>
                      <a:pt x="0" y="573873"/>
                    </a:cubicBezTo>
                    <a:lnTo>
                      <a:pt x="0" y="2405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17000"/>
                    </a:schemeClr>
                  </a:gs>
                  <a:gs pos="50000">
                    <a:schemeClr val="bg1">
                      <a:alpha val="46000"/>
                    </a:schemeClr>
                  </a:gs>
                  <a:gs pos="100000">
                    <a:schemeClr val="bg1">
                      <a:alpha val="8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9" name="Скругленный прямоугольник 28"/>
            <p:cNvSpPr/>
            <p:nvPr/>
          </p:nvSpPr>
          <p:spPr>
            <a:xfrm>
              <a:off x="834074" y="3846053"/>
              <a:ext cx="7500990" cy="785818"/>
            </a:xfrm>
            <a:prstGeom prst="round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alpha val="5000"/>
                  </a:schemeClr>
                </a:gs>
                <a:gs pos="100000">
                  <a:schemeClr val="bg1">
                    <a:lumMod val="95000"/>
                    <a:alpha val="42000"/>
                  </a:schemeClr>
                </a:gs>
              </a:gsLst>
              <a:lin ang="5400000" scaled="0"/>
            </a:gradFill>
            <a:ln w="28575">
              <a:noFill/>
            </a:ln>
            <a:scene3d>
              <a:camera prst="orthographicFront"/>
              <a:lightRig rig="threePt" dir="t"/>
            </a:scene3d>
            <a:sp3d>
              <a:bevelT w="184150" h="38100"/>
            </a:sp3d>
          </p:spPr>
          <p:txBody>
            <a:bodyPr vert="horz" lIns="91440" tIns="45720" rIns="91440" bIns="45720" rtlCol="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endParaRPr lang="ru-RU" sz="3200" dirty="0">
                <a:ln w="12700">
                  <a:noFill/>
                </a:ln>
                <a:solidFill>
                  <a:schemeClr val="bg1"/>
                </a:solidFill>
                <a:effectLst>
                  <a:outerShdw blurRad="114300" dist="1143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0724" y="2324092"/>
            <a:ext cx="7286676" cy="1143008"/>
          </a:xfrm>
        </p:spPr>
        <p:txBody>
          <a:bodyPr/>
          <a:lstStyle>
            <a:lvl1pPr>
              <a:defRPr b="1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st="508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929066"/>
            <a:ext cx="6400800" cy="642942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 userDrawn="1"/>
        </p:nvGrpSpPr>
        <p:grpSpPr>
          <a:xfrm>
            <a:off x="225857" y="1284994"/>
            <a:ext cx="8713416" cy="4715774"/>
            <a:chOff x="430584" y="1284994"/>
            <a:chExt cx="8261670" cy="4715774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71472" y="1571612"/>
              <a:ext cx="8001056" cy="4357718"/>
            </a:xfrm>
            <a:prstGeom prst="roundRect">
              <a:avLst>
                <a:gd name="adj" fmla="val 2067"/>
              </a:avLst>
            </a:prstGeom>
            <a:gradFill>
              <a:gsLst>
                <a:gs pos="50000">
                  <a:srgbClr val="0070C0"/>
                </a:gs>
                <a:gs pos="100000">
                  <a:schemeClr val="tx2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571472" y="1284994"/>
              <a:ext cx="8008950" cy="1500198"/>
            </a:xfrm>
            <a:custGeom>
              <a:avLst/>
              <a:gdLst>
                <a:gd name="connsiteX0" fmla="*/ 0 w 7429552"/>
                <a:gd name="connsiteY0" fmla="*/ 83346 h 500066"/>
                <a:gd name="connsiteX1" fmla="*/ 24412 w 7429552"/>
                <a:gd name="connsiteY1" fmla="*/ 24411 h 500066"/>
                <a:gd name="connsiteX2" fmla="*/ 83347 w 7429552"/>
                <a:gd name="connsiteY2" fmla="*/ 0 h 500066"/>
                <a:gd name="connsiteX3" fmla="*/ 7346206 w 7429552"/>
                <a:gd name="connsiteY3" fmla="*/ 0 h 500066"/>
                <a:gd name="connsiteX4" fmla="*/ 7405141 w 7429552"/>
                <a:gd name="connsiteY4" fmla="*/ 24412 h 500066"/>
                <a:gd name="connsiteX5" fmla="*/ 7429552 w 7429552"/>
                <a:gd name="connsiteY5" fmla="*/ 83347 h 500066"/>
                <a:gd name="connsiteX6" fmla="*/ 7429552 w 7429552"/>
                <a:gd name="connsiteY6" fmla="*/ 416720 h 500066"/>
                <a:gd name="connsiteX7" fmla="*/ 7405141 w 7429552"/>
                <a:gd name="connsiteY7" fmla="*/ 475655 h 500066"/>
                <a:gd name="connsiteX8" fmla="*/ 7346206 w 7429552"/>
                <a:gd name="connsiteY8" fmla="*/ 500066 h 500066"/>
                <a:gd name="connsiteX9" fmla="*/ 83346 w 7429552"/>
                <a:gd name="connsiteY9" fmla="*/ 500066 h 500066"/>
                <a:gd name="connsiteX10" fmla="*/ 24411 w 7429552"/>
                <a:gd name="connsiteY10" fmla="*/ 475654 h 500066"/>
                <a:gd name="connsiteX11" fmla="*/ 0 w 7429552"/>
                <a:gd name="connsiteY11" fmla="*/ 416719 h 500066"/>
                <a:gd name="connsiteX12" fmla="*/ 0 w 7429552"/>
                <a:gd name="connsiteY12" fmla="*/ 83346 h 500066"/>
                <a:gd name="connsiteX0" fmla="*/ 0 w 7429552"/>
                <a:gd name="connsiteY0" fmla="*/ 83346 h 500066"/>
                <a:gd name="connsiteX1" fmla="*/ 24412 w 7429552"/>
                <a:gd name="connsiteY1" fmla="*/ 24411 h 500066"/>
                <a:gd name="connsiteX2" fmla="*/ 83347 w 7429552"/>
                <a:gd name="connsiteY2" fmla="*/ 0 h 500066"/>
                <a:gd name="connsiteX3" fmla="*/ 7346206 w 7429552"/>
                <a:gd name="connsiteY3" fmla="*/ 0 h 500066"/>
                <a:gd name="connsiteX4" fmla="*/ 7405141 w 7429552"/>
                <a:gd name="connsiteY4" fmla="*/ 24412 h 500066"/>
                <a:gd name="connsiteX5" fmla="*/ 7429552 w 7429552"/>
                <a:gd name="connsiteY5" fmla="*/ 83347 h 500066"/>
                <a:gd name="connsiteX6" fmla="*/ 7429552 w 7429552"/>
                <a:gd name="connsiteY6" fmla="*/ 416720 h 500066"/>
                <a:gd name="connsiteX7" fmla="*/ 7405141 w 7429552"/>
                <a:gd name="connsiteY7" fmla="*/ 475655 h 500066"/>
                <a:gd name="connsiteX8" fmla="*/ 7346206 w 7429552"/>
                <a:gd name="connsiteY8" fmla="*/ 500066 h 500066"/>
                <a:gd name="connsiteX9" fmla="*/ 83346 w 7429552"/>
                <a:gd name="connsiteY9" fmla="*/ 500066 h 500066"/>
                <a:gd name="connsiteX10" fmla="*/ 24411 w 7429552"/>
                <a:gd name="connsiteY10" fmla="*/ 475654 h 500066"/>
                <a:gd name="connsiteX11" fmla="*/ 0 w 7429552"/>
                <a:gd name="connsiteY11" fmla="*/ 416719 h 500066"/>
                <a:gd name="connsiteX12" fmla="*/ 0 w 7429552"/>
                <a:gd name="connsiteY12" fmla="*/ 83346 h 500066"/>
                <a:gd name="connsiteX0" fmla="*/ 0 w 7429552"/>
                <a:gd name="connsiteY0" fmla="*/ 83346 h 671526"/>
                <a:gd name="connsiteX1" fmla="*/ 24412 w 7429552"/>
                <a:gd name="connsiteY1" fmla="*/ 24411 h 671526"/>
                <a:gd name="connsiteX2" fmla="*/ 83347 w 7429552"/>
                <a:gd name="connsiteY2" fmla="*/ 0 h 671526"/>
                <a:gd name="connsiteX3" fmla="*/ 7346206 w 7429552"/>
                <a:gd name="connsiteY3" fmla="*/ 0 h 671526"/>
                <a:gd name="connsiteX4" fmla="*/ 7405141 w 7429552"/>
                <a:gd name="connsiteY4" fmla="*/ 24412 h 671526"/>
                <a:gd name="connsiteX5" fmla="*/ 7429552 w 7429552"/>
                <a:gd name="connsiteY5" fmla="*/ 83347 h 671526"/>
                <a:gd name="connsiteX6" fmla="*/ 7429552 w 7429552"/>
                <a:gd name="connsiteY6" fmla="*/ 416720 h 671526"/>
                <a:gd name="connsiteX7" fmla="*/ 7405141 w 7429552"/>
                <a:gd name="connsiteY7" fmla="*/ 475655 h 671526"/>
                <a:gd name="connsiteX8" fmla="*/ 7346206 w 7429552"/>
                <a:gd name="connsiteY8" fmla="*/ 500066 h 671526"/>
                <a:gd name="connsiteX9" fmla="*/ 83346 w 7429552"/>
                <a:gd name="connsiteY9" fmla="*/ 500066 h 671526"/>
                <a:gd name="connsiteX10" fmla="*/ 24411 w 7429552"/>
                <a:gd name="connsiteY10" fmla="*/ 475654 h 671526"/>
                <a:gd name="connsiteX11" fmla="*/ 0 w 7429552"/>
                <a:gd name="connsiteY11" fmla="*/ 416719 h 671526"/>
                <a:gd name="connsiteX12" fmla="*/ 0 w 7429552"/>
                <a:gd name="connsiteY12" fmla="*/ 83346 h 671526"/>
                <a:gd name="connsiteX0" fmla="*/ 0 w 7429552"/>
                <a:gd name="connsiteY0" fmla="*/ 240500 h 828680"/>
                <a:gd name="connsiteX1" fmla="*/ 24412 w 7429552"/>
                <a:gd name="connsiteY1" fmla="*/ 181565 h 828680"/>
                <a:gd name="connsiteX2" fmla="*/ 83347 w 7429552"/>
                <a:gd name="connsiteY2" fmla="*/ 157154 h 828680"/>
                <a:gd name="connsiteX3" fmla="*/ 7346206 w 7429552"/>
                <a:gd name="connsiteY3" fmla="*/ 157154 h 828680"/>
                <a:gd name="connsiteX4" fmla="*/ 7405141 w 7429552"/>
                <a:gd name="connsiteY4" fmla="*/ 181566 h 828680"/>
                <a:gd name="connsiteX5" fmla="*/ 7429552 w 7429552"/>
                <a:gd name="connsiteY5" fmla="*/ 240501 h 828680"/>
                <a:gd name="connsiteX6" fmla="*/ 7429552 w 7429552"/>
                <a:gd name="connsiteY6" fmla="*/ 573874 h 828680"/>
                <a:gd name="connsiteX7" fmla="*/ 7405141 w 7429552"/>
                <a:gd name="connsiteY7" fmla="*/ 632809 h 828680"/>
                <a:gd name="connsiteX8" fmla="*/ 7346206 w 7429552"/>
                <a:gd name="connsiteY8" fmla="*/ 657220 h 828680"/>
                <a:gd name="connsiteX9" fmla="*/ 83346 w 7429552"/>
                <a:gd name="connsiteY9" fmla="*/ 657220 h 828680"/>
                <a:gd name="connsiteX10" fmla="*/ 24411 w 7429552"/>
                <a:gd name="connsiteY10" fmla="*/ 632808 h 828680"/>
                <a:gd name="connsiteX11" fmla="*/ 0 w 7429552"/>
                <a:gd name="connsiteY11" fmla="*/ 573873 h 828680"/>
                <a:gd name="connsiteX12" fmla="*/ 0 w 7429552"/>
                <a:gd name="connsiteY12" fmla="*/ 240500 h 828680"/>
                <a:gd name="connsiteX0" fmla="*/ 0 w 7429552"/>
                <a:gd name="connsiteY0" fmla="*/ 240500 h 828680"/>
                <a:gd name="connsiteX1" fmla="*/ 24412 w 7429552"/>
                <a:gd name="connsiteY1" fmla="*/ 181565 h 828680"/>
                <a:gd name="connsiteX2" fmla="*/ 83347 w 7429552"/>
                <a:gd name="connsiteY2" fmla="*/ 157154 h 828680"/>
                <a:gd name="connsiteX3" fmla="*/ 7346206 w 7429552"/>
                <a:gd name="connsiteY3" fmla="*/ 157154 h 828680"/>
                <a:gd name="connsiteX4" fmla="*/ 7405141 w 7429552"/>
                <a:gd name="connsiteY4" fmla="*/ 181566 h 828680"/>
                <a:gd name="connsiteX5" fmla="*/ 7429552 w 7429552"/>
                <a:gd name="connsiteY5" fmla="*/ 240501 h 828680"/>
                <a:gd name="connsiteX6" fmla="*/ 7429552 w 7429552"/>
                <a:gd name="connsiteY6" fmla="*/ 573874 h 828680"/>
                <a:gd name="connsiteX7" fmla="*/ 7405141 w 7429552"/>
                <a:gd name="connsiteY7" fmla="*/ 632809 h 828680"/>
                <a:gd name="connsiteX8" fmla="*/ 7346206 w 7429552"/>
                <a:gd name="connsiteY8" fmla="*/ 657220 h 828680"/>
                <a:gd name="connsiteX9" fmla="*/ 83346 w 7429552"/>
                <a:gd name="connsiteY9" fmla="*/ 657220 h 828680"/>
                <a:gd name="connsiteX10" fmla="*/ 24411 w 7429552"/>
                <a:gd name="connsiteY10" fmla="*/ 632808 h 828680"/>
                <a:gd name="connsiteX11" fmla="*/ 0 w 7429552"/>
                <a:gd name="connsiteY11" fmla="*/ 573873 h 828680"/>
                <a:gd name="connsiteX12" fmla="*/ 0 w 7429552"/>
                <a:gd name="connsiteY12" fmla="*/ 240500 h 828680"/>
                <a:gd name="connsiteX0" fmla="*/ 0 w 7429552"/>
                <a:gd name="connsiteY0" fmla="*/ 240500 h 828680"/>
                <a:gd name="connsiteX1" fmla="*/ 24412 w 7429552"/>
                <a:gd name="connsiteY1" fmla="*/ 181565 h 828680"/>
                <a:gd name="connsiteX2" fmla="*/ 83347 w 7429552"/>
                <a:gd name="connsiteY2" fmla="*/ 157154 h 828680"/>
                <a:gd name="connsiteX3" fmla="*/ 7346206 w 7429552"/>
                <a:gd name="connsiteY3" fmla="*/ 157154 h 828680"/>
                <a:gd name="connsiteX4" fmla="*/ 7405141 w 7429552"/>
                <a:gd name="connsiteY4" fmla="*/ 181566 h 828680"/>
                <a:gd name="connsiteX5" fmla="*/ 7429552 w 7429552"/>
                <a:gd name="connsiteY5" fmla="*/ 240501 h 828680"/>
                <a:gd name="connsiteX6" fmla="*/ 7429552 w 7429552"/>
                <a:gd name="connsiteY6" fmla="*/ 573874 h 828680"/>
                <a:gd name="connsiteX7" fmla="*/ 7405141 w 7429552"/>
                <a:gd name="connsiteY7" fmla="*/ 632809 h 828680"/>
                <a:gd name="connsiteX8" fmla="*/ 7346206 w 7429552"/>
                <a:gd name="connsiteY8" fmla="*/ 657220 h 828680"/>
                <a:gd name="connsiteX9" fmla="*/ 83346 w 7429552"/>
                <a:gd name="connsiteY9" fmla="*/ 657220 h 828680"/>
                <a:gd name="connsiteX10" fmla="*/ 24411 w 7429552"/>
                <a:gd name="connsiteY10" fmla="*/ 632808 h 828680"/>
                <a:gd name="connsiteX11" fmla="*/ 0 w 7429552"/>
                <a:gd name="connsiteY11" fmla="*/ 573873 h 828680"/>
                <a:gd name="connsiteX12" fmla="*/ 0 w 7429552"/>
                <a:gd name="connsiteY12" fmla="*/ 240500 h 828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29552" h="828680">
                  <a:moveTo>
                    <a:pt x="0" y="240500"/>
                  </a:moveTo>
                  <a:cubicBezTo>
                    <a:pt x="0" y="218395"/>
                    <a:pt x="8781" y="197196"/>
                    <a:pt x="24412" y="181565"/>
                  </a:cubicBezTo>
                  <a:cubicBezTo>
                    <a:pt x="28287" y="178219"/>
                    <a:pt x="61242" y="157154"/>
                    <a:pt x="83347" y="157154"/>
                  </a:cubicBezTo>
                  <a:lnTo>
                    <a:pt x="7346206" y="157154"/>
                  </a:lnTo>
                  <a:cubicBezTo>
                    <a:pt x="7368311" y="157154"/>
                    <a:pt x="7389510" y="165935"/>
                    <a:pt x="7405141" y="181566"/>
                  </a:cubicBezTo>
                  <a:cubicBezTo>
                    <a:pt x="7420771" y="197196"/>
                    <a:pt x="7429552" y="218396"/>
                    <a:pt x="7429552" y="240501"/>
                  </a:cubicBezTo>
                  <a:lnTo>
                    <a:pt x="7429552" y="573874"/>
                  </a:lnTo>
                  <a:cubicBezTo>
                    <a:pt x="7429552" y="595979"/>
                    <a:pt x="7420771" y="617178"/>
                    <a:pt x="7405141" y="632809"/>
                  </a:cubicBezTo>
                  <a:cubicBezTo>
                    <a:pt x="7389511" y="648439"/>
                    <a:pt x="7368311" y="657220"/>
                    <a:pt x="7346206" y="657220"/>
                  </a:cubicBezTo>
                  <a:cubicBezTo>
                    <a:pt x="4966809" y="0"/>
                    <a:pt x="2571862" y="828680"/>
                    <a:pt x="83346" y="657220"/>
                  </a:cubicBezTo>
                  <a:cubicBezTo>
                    <a:pt x="61241" y="657220"/>
                    <a:pt x="40042" y="648439"/>
                    <a:pt x="24411" y="632808"/>
                  </a:cubicBezTo>
                  <a:cubicBezTo>
                    <a:pt x="8781" y="617178"/>
                    <a:pt x="0" y="595978"/>
                    <a:pt x="0" y="573873"/>
                  </a:cubicBezTo>
                  <a:lnTo>
                    <a:pt x="0" y="2405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7000"/>
                  </a:schemeClr>
                </a:gs>
                <a:gs pos="50000">
                  <a:schemeClr val="bg1">
                    <a:alpha val="46000"/>
                  </a:schemeClr>
                </a:gs>
                <a:gs pos="100000">
                  <a:schemeClr val="bg1">
                    <a:alpha val="8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430584" y="1453874"/>
              <a:ext cx="8261670" cy="4546894"/>
            </a:xfrm>
            <a:prstGeom prst="roundRect">
              <a:avLst>
                <a:gd name="adj" fmla="val 2699"/>
              </a:avLst>
            </a:prstGeom>
            <a:gradFill>
              <a:gsLst>
                <a:gs pos="0">
                  <a:schemeClr val="bg1">
                    <a:alpha val="3000"/>
                  </a:schemeClr>
                </a:gs>
                <a:gs pos="50000">
                  <a:schemeClr val="bg1">
                    <a:alpha val="10000"/>
                  </a:schemeClr>
                </a:gs>
                <a:gs pos="100000">
                  <a:schemeClr val="bg1">
                    <a:lumMod val="95000"/>
                    <a:alpha val="3000"/>
                  </a:schemeClr>
                </a:gs>
              </a:gsLst>
              <a:lin ang="5400000" scaled="0"/>
            </a:gradFill>
            <a:ln w="28575">
              <a:noFill/>
            </a:ln>
            <a:scene3d>
              <a:camera prst="orthographicFront"/>
              <a:lightRig rig="threePt" dir="t"/>
            </a:scene3d>
            <a:sp3d>
              <a:bevelT w="184150" h="38100"/>
            </a:sp3d>
          </p:spPr>
          <p:txBody>
            <a:bodyPr vert="horz" lIns="91440" tIns="45720" rIns="91440" bIns="45720" rtlCol="0" anchor="t" anchorCtr="0">
              <a:normAutofit/>
            </a:bodyPr>
            <a:lstStyle/>
            <a:p>
              <a:pPr>
                <a:spcBef>
                  <a:spcPct val="0"/>
                </a:spcBef>
              </a:pPr>
              <a:endParaRPr lang="ru-RU" sz="2000" dirty="0" smtClean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49"/>
            <a:ext cx="8229600" cy="42148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428596" y="71414"/>
            <a:ext cx="8215370" cy="1285860"/>
            <a:chOff x="714348" y="1000108"/>
            <a:chExt cx="7715304" cy="1500198"/>
          </a:xfrm>
        </p:grpSpPr>
        <p:grpSp>
          <p:nvGrpSpPr>
            <p:cNvPr id="8" name="Группа 8"/>
            <p:cNvGrpSpPr/>
            <p:nvPr/>
          </p:nvGrpSpPr>
          <p:grpSpPr>
            <a:xfrm>
              <a:off x="857224" y="1000108"/>
              <a:ext cx="7429552" cy="1387196"/>
              <a:chOff x="857224" y="2113242"/>
              <a:chExt cx="7429552" cy="1387196"/>
            </a:xfrm>
          </p:grpSpPr>
          <p:sp>
            <p:nvSpPr>
              <p:cNvPr id="10" name="Скругленный прямоугольник 9"/>
              <p:cNvSpPr/>
              <p:nvPr/>
            </p:nvSpPr>
            <p:spPr>
              <a:xfrm>
                <a:off x="857224" y="2285992"/>
                <a:ext cx="7429552" cy="1214446"/>
              </a:xfrm>
              <a:prstGeom prst="roundRect">
                <a:avLst>
                  <a:gd name="adj" fmla="val 8967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олилиния 10"/>
              <p:cNvSpPr/>
              <p:nvPr/>
            </p:nvSpPr>
            <p:spPr>
              <a:xfrm>
                <a:off x="857224" y="2113242"/>
                <a:ext cx="7429552" cy="900118"/>
              </a:xfrm>
              <a:custGeom>
                <a:avLst/>
                <a:gdLst>
                  <a:gd name="connsiteX0" fmla="*/ 0 w 7429552"/>
                  <a:gd name="connsiteY0" fmla="*/ 83346 h 500066"/>
                  <a:gd name="connsiteX1" fmla="*/ 24412 w 7429552"/>
                  <a:gd name="connsiteY1" fmla="*/ 24411 h 500066"/>
                  <a:gd name="connsiteX2" fmla="*/ 83347 w 7429552"/>
                  <a:gd name="connsiteY2" fmla="*/ 0 h 500066"/>
                  <a:gd name="connsiteX3" fmla="*/ 7346206 w 7429552"/>
                  <a:gd name="connsiteY3" fmla="*/ 0 h 500066"/>
                  <a:gd name="connsiteX4" fmla="*/ 7405141 w 7429552"/>
                  <a:gd name="connsiteY4" fmla="*/ 24412 h 500066"/>
                  <a:gd name="connsiteX5" fmla="*/ 7429552 w 7429552"/>
                  <a:gd name="connsiteY5" fmla="*/ 83347 h 500066"/>
                  <a:gd name="connsiteX6" fmla="*/ 7429552 w 7429552"/>
                  <a:gd name="connsiteY6" fmla="*/ 416720 h 500066"/>
                  <a:gd name="connsiteX7" fmla="*/ 7405141 w 7429552"/>
                  <a:gd name="connsiteY7" fmla="*/ 475655 h 500066"/>
                  <a:gd name="connsiteX8" fmla="*/ 7346206 w 7429552"/>
                  <a:gd name="connsiteY8" fmla="*/ 500066 h 500066"/>
                  <a:gd name="connsiteX9" fmla="*/ 83346 w 7429552"/>
                  <a:gd name="connsiteY9" fmla="*/ 500066 h 500066"/>
                  <a:gd name="connsiteX10" fmla="*/ 24411 w 7429552"/>
                  <a:gd name="connsiteY10" fmla="*/ 475654 h 500066"/>
                  <a:gd name="connsiteX11" fmla="*/ 0 w 7429552"/>
                  <a:gd name="connsiteY11" fmla="*/ 416719 h 500066"/>
                  <a:gd name="connsiteX12" fmla="*/ 0 w 7429552"/>
                  <a:gd name="connsiteY12" fmla="*/ 83346 h 500066"/>
                  <a:gd name="connsiteX0" fmla="*/ 0 w 7429552"/>
                  <a:gd name="connsiteY0" fmla="*/ 83346 h 500066"/>
                  <a:gd name="connsiteX1" fmla="*/ 24412 w 7429552"/>
                  <a:gd name="connsiteY1" fmla="*/ 24411 h 500066"/>
                  <a:gd name="connsiteX2" fmla="*/ 83347 w 7429552"/>
                  <a:gd name="connsiteY2" fmla="*/ 0 h 500066"/>
                  <a:gd name="connsiteX3" fmla="*/ 7346206 w 7429552"/>
                  <a:gd name="connsiteY3" fmla="*/ 0 h 500066"/>
                  <a:gd name="connsiteX4" fmla="*/ 7405141 w 7429552"/>
                  <a:gd name="connsiteY4" fmla="*/ 24412 h 500066"/>
                  <a:gd name="connsiteX5" fmla="*/ 7429552 w 7429552"/>
                  <a:gd name="connsiteY5" fmla="*/ 83347 h 500066"/>
                  <a:gd name="connsiteX6" fmla="*/ 7429552 w 7429552"/>
                  <a:gd name="connsiteY6" fmla="*/ 416720 h 500066"/>
                  <a:gd name="connsiteX7" fmla="*/ 7405141 w 7429552"/>
                  <a:gd name="connsiteY7" fmla="*/ 475655 h 500066"/>
                  <a:gd name="connsiteX8" fmla="*/ 7346206 w 7429552"/>
                  <a:gd name="connsiteY8" fmla="*/ 500066 h 500066"/>
                  <a:gd name="connsiteX9" fmla="*/ 83346 w 7429552"/>
                  <a:gd name="connsiteY9" fmla="*/ 500066 h 500066"/>
                  <a:gd name="connsiteX10" fmla="*/ 24411 w 7429552"/>
                  <a:gd name="connsiteY10" fmla="*/ 475654 h 500066"/>
                  <a:gd name="connsiteX11" fmla="*/ 0 w 7429552"/>
                  <a:gd name="connsiteY11" fmla="*/ 416719 h 500066"/>
                  <a:gd name="connsiteX12" fmla="*/ 0 w 7429552"/>
                  <a:gd name="connsiteY12" fmla="*/ 83346 h 500066"/>
                  <a:gd name="connsiteX0" fmla="*/ 0 w 7429552"/>
                  <a:gd name="connsiteY0" fmla="*/ 83346 h 671526"/>
                  <a:gd name="connsiteX1" fmla="*/ 24412 w 7429552"/>
                  <a:gd name="connsiteY1" fmla="*/ 24411 h 671526"/>
                  <a:gd name="connsiteX2" fmla="*/ 83347 w 7429552"/>
                  <a:gd name="connsiteY2" fmla="*/ 0 h 671526"/>
                  <a:gd name="connsiteX3" fmla="*/ 7346206 w 7429552"/>
                  <a:gd name="connsiteY3" fmla="*/ 0 h 671526"/>
                  <a:gd name="connsiteX4" fmla="*/ 7405141 w 7429552"/>
                  <a:gd name="connsiteY4" fmla="*/ 24412 h 671526"/>
                  <a:gd name="connsiteX5" fmla="*/ 7429552 w 7429552"/>
                  <a:gd name="connsiteY5" fmla="*/ 83347 h 671526"/>
                  <a:gd name="connsiteX6" fmla="*/ 7429552 w 7429552"/>
                  <a:gd name="connsiteY6" fmla="*/ 416720 h 671526"/>
                  <a:gd name="connsiteX7" fmla="*/ 7405141 w 7429552"/>
                  <a:gd name="connsiteY7" fmla="*/ 475655 h 671526"/>
                  <a:gd name="connsiteX8" fmla="*/ 7346206 w 7429552"/>
                  <a:gd name="connsiteY8" fmla="*/ 500066 h 671526"/>
                  <a:gd name="connsiteX9" fmla="*/ 83346 w 7429552"/>
                  <a:gd name="connsiteY9" fmla="*/ 500066 h 671526"/>
                  <a:gd name="connsiteX10" fmla="*/ 24411 w 7429552"/>
                  <a:gd name="connsiteY10" fmla="*/ 475654 h 671526"/>
                  <a:gd name="connsiteX11" fmla="*/ 0 w 7429552"/>
                  <a:gd name="connsiteY11" fmla="*/ 416719 h 671526"/>
                  <a:gd name="connsiteX12" fmla="*/ 0 w 7429552"/>
                  <a:gd name="connsiteY12" fmla="*/ 83346 h 671526"/>
                  <a:gd name="connsiteX0" fmla="*/ 0 w 7429552"/>
                  <a:gd name="connsiteY0" fmla="*/ 240500 h 828680"/>
                  <a:gd name="connsiteX1" fmla="*/ 24412 w 7429552"/>
                  <a:gd name="connsiteY1" fmla="*/ 181565 h 828680"/>
                  <a:gd name="connsiteX2" fmla="*/ 83347 w 7429552"/>
                  <a:gd name="connsiteY2" fmla="*/ 157154 h 828680"/>
                  <a:gd name="connsiteX3" fmla="*/ 7346206 w 7429552"/>
                  <a:gd name="connsiteY3" fmla="*/ 157154 h 828680"/>
                  <a:gd name="connsiteX4" fmla="*/ 7405141 w 7429552"/>
                  <a:gd name="connsiteY4" fmla="*/ 181566 h 828680"/>
                  <a:gd name="connsiteX5" fmla="*/ 7429552 w 7429552"/>
                  <a:gd name="connsiteY5" fmla="*/ 240501 h 828680"/>
                  <a:gd name="connsiteX6" fmla="*/ 7429552 w 7429552"/>
                  <a:gd name="connsiteY6" fmla="*/ 573874 h 828680"/>
                  <a:gd name="connsiteX7" fmla="*/ 7405141 w 7429552"/>
                  <a:gd name="connsiteY7" fmla="*/ 632809 h 828680"/>
                  <a:gd name="connsiteX8" fmla="*/ 7346206 w 7429552"/>
                  <a:gd name="connsiteY8" fmla="*/ 657220 h 828680"/>
                  <a:gd name="connsiteX9" fmla="*/ 83346 w 7429552"/>
                  <a:gd name="connsiteY9" fmla="*/ 657220 h 828680"/>
                  <a:gd name="connsiteX10" fmla="*/ 24411 w 7429552"/>
                  <a:gd name="connsiteY10" fmla="*/ 632808 h 828680"/>
                  <a:gd name="connsiteX11" fmla="*/ 0 w 7429552"/>
                  <a:gd name="connsiteY11" fmla="*/ 573873 h 828680"/>
                  <a:gd name="connsiteX12" fmla="*/ 0 w 7429552"/>
                  <a:gd name="connsiteY12" fmla="*/ 240500 h 82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29552" h="828680">
                    <a:moveTo>
                      <a:pt x="0" y="240500"/>
                    </a:moveTo>
                    <a:cubicBezTo>
                      <a:pt x="0" y="218395"/>
                      <a:pt x="8781" y="197196"/>
                      <a:pt x="24412" y="181565"/>
                    </a:cubicBezTo>
                    <a:cubicBezTo>
                      <a:pt x="40042" y="165935"/>
                      <a:pt x="61242" y="157154"/>
                      <a:pt x="83347" y="157154"/>
                    </a:cubicBezTo>
                    <a:lnTo>
                      <a:pt x="7346206" y="157154"/>
                    </a:lnTo>
                    <a:cubicBezTo>
                      <a:pt x="7368311" y="157154"/>
                      <a:pt x="7389510" y="165935"/>
                      <a:pt x="7405141" y="181566"/>
                    </a:cubicBezTo>
                    <a:cubicBezTo>
                      <a:pt x="7420771" y="197196"/>
                      <a:pt x="7429552" y="218396"/>
                      <a:pt x="7429552" y="240501"/>
                    </a:cubicBezTo>
                    <a:lnTo>
                      <a:pt x="7429552" y="573874"/>
                    </a:lnTo>
                    <a:cubicBezTo>
                      <a:pt x="7429552" y="595979"/>
                      <a:pt x="7420771" y="617178"/>
                      <a:pt x="7405141" y="632809"/>
                    </a:cubicBezTo>
                    <a:cubicBezTo>
                      <a:pt x="7389511" y="648439"/>
                      <a:pt x="7368311" y="657220"/>
                      <a:pt x="7346206" y="657220"/>
                    </a:cubicBezTo>
                    <a:cubicBezTo>
                      <a:pt x="4966809" y="0"/>
                      <a:pt x="2571862" y="828680"/>
                      <a:pt x="83346" y="657220"/>
                    </a:cubicBezTo>
                    <a:cubicBezTo>
                      <a:pt x="61241" y="657220"/>
                      <a:pt x="40042" y="648439"/>
                      <a:pt x="24411" y="632808"/>
                    </a:cubicBezTo>
                    <a:cubicBezTo>
                      <a:pt x="8781" y="617178"/>
                      <a:pt x="0" y="595978"/>
                      <a:pt x="0" y="573873"/>
                    </a:cubicBezTo>
                    <a:lnTo>
                      <a:pt x="0" y="2405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17000"/>
                    </a:schemeClr>
                  </a:gs>
                  <a:gs pos="50000">
                    <a:schemeClr val="bg1">
                      <a:alpha val="46000"/>
                    </a:schemeClr>
                  </a:gs>
                  <a:gs pos="100000">
                    <a:schemeClr val="bg1">
                      <a:alpha val="8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" name="Скругленный прямоугольник 8"/>
            <p:cNvSpPr/>
            <p:nvPr/>
          </p:nvSpPr>
          <p:spPr>
            <a:xfrm>
              <a:off x="714348" y="1071546"/>
              <a:ext cx="7715304" cy="1428760"/>
            </a:xfrm>
            <a:prstGeom prst="round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alpha val="25000"/>
                  </a:schemeClr>
                </a:gs>
                <a:gs pos="100000">
                  <a:schemeClr val="bg1">
                    <a:lumMod val="95000"/>
                    <a:alpha val="59000"/>
                  </a:schemeClr>
                </a:gs>
              </a:gsLst>
              <a:lin ang="5400000" scaled="0"/>
            </a:gradFill>
            <a:ln w="28575">
              <a:noFill/>
            </a:ln>
            <a:scene3d>
              <a:camera prst="orthographicFront"/>
              <a:lightRig rig="threePt" dir="t"/>
            </a:scene3d>
            <a:sp3d>
              <a:bevelT w="184150" h="38100"/>
            </a:sp3d>
          </p:spPr>
          <p:txBody>
            <a:bodyPr vert="horz" lIns="91440" tIns="45720" rIns="91440" bIns="45720" rtlCol="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endParaRPr lang="ru-RU" sz="60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noFill/>
                <a:effectLst>
                  <a:outerShdw blurRad="76200" dist="88900" dir="4380000" algn="tl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>
            <a:lvl1pPr>
              <a:defRPr lang="ru-RU" sz="4400" b="1" kern="1200" cap="none" spc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st="508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642910" y="4357694"/>
            <a:ext cx="7929618" cy="928694"/>
            <a:chOff x="714348" y="1000108"/>
            <a:chExt cx="7715304" cy="1500198"/>
          </a:xfrm>
        </p:grpSpPr>
        <p:grpSp>
          <p:nvGrpSpPr>
            <p:cNvPr id="8" name="Группа 8"/>
            <p:cNvGrpSpPr/>
            <p:nvPr/>
          </p:nvGrpSpPr>
          <p:grpSpPr>
            <a:xfrm>
              <a:off x="857224" y="1000108"/>
              <a:ext cx="7429552" cy="1387196"/>
              <a:chOff x="857224" y="2113242"/>
              <a:chExt cx="7429552" cy="1387196"/>
            </a:xfrm>
          </p:grpSpPr>
          <p:sp>
            <p:nvSpPr>
              <p:cNvPr id="10" name="Скругленный прямоугольник 9"/>
              <p:cNvSpPr/>
              <p:nvPr/>
            </p:nvSpPr>
            <p:spPr>
              <a:xfrm>
                <a:off x="857224" y="2285992"/>
                <a:ext cx="7429552" cy="1214446"/>
              </a:xfrm>
              <a:prstGeom prst="roundRect">
                <a:avLst>
                  <a:gd name="adj" fmla="val 8967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олилиния 10"/>
              <p:cNvSpPr/>
              <p:nvPr/>
            </p:nvSpPr>
            <p:spPr>
              <a:xfrm>
                <a:off x="857224" y="2113242"/>
                <a:ext cx="7429552" cy="900118"/>
              </a:xfrm>
              <a:custGeom>
                <a:avLst/>
                <a:gdLst>
                  <a:gd name="connsiteX0" fmla="*/ 0 w 7429552"/>
                  <a:gd name="connsiteY0" fmla="*/ 83346 h 500066"/>
                  <a:gd name="connsiteX1" fmla="*/ 24412 w 7429552"/>
                  <a:gd name="connsiteY1" fmla="*/ 24411 h 500066"/>
                  <a:gd name="connsiteX2" fmla="*/ 83347 w 7429552"/>
                  <a:gd name="connsiteY2" fmla="*/ 0 h 500066"/>
                  <a:gd name="connsiteX3" fmla="*/ 7346206 w 7429552"/>
                  <a:gd name="connsiteY3" fmla="*/ 0 h 500066"/>
                  <a:gd name="connsiteX4" fmla="*/ 7405141 w 7429552"/>
                  <a:gd name="connsiteY4" fmla="*/ 24412 h 500066"/>
                  <a:gd name="connsiteX5" fmla="*/ 7429552 w 7429552"/>
                  <a:gd name="connsiteY5" fmla="*/ 83347 h 500066"/>
                  <a:gd name="connsiteX6" fmla="*/ 7429552 w 7429552"/>
                  <a:gd name="connsiteY6" fmla="*/ 416720 h 500066"/>
                  <a:gd name="connsiteX7" fmla="*/ 7405141 w 7429552"/>
                  <a:gd name="connsiteY7" fmla="*/ 475655 h 500066"/>
                  <a:gd name="connsiteX8" fmla="*/ 7346206 w 7429552"/>
                  <a:gd name="connsiteY8" fmla="*/ 500066 h 500066"/>
                  <a:gd name="connsiteX9" fmla="*/ 83346 w 7429552"/>
                  <a:gd name="connsiteY9" fmla="*/ 500066 h 500066"/>
                  <a:gd name="connsiteX10" fmla="*/ 24411 w 7429552"/>
                  <a:gd name="connsiteY10" fmla="*/ 475654 h 500066"/>
                  <a:gd name="connsiteX11" fmla="*/ 0 w 7429552"/>
                  <a:gd name="connsiteY11" fmla="*/ 416719 h 500066"/>
                  <a:gd name="connsiteX12" fmla="*/ 0 w 7429552"/>
                  <a:gd name="connsiteY12" fmla="*/ 83346 h 500066"/>
                  <a:gd name="connsiteX0" fmla="*/ 0 w 7429552"/>
                  <a:gd name="connsiteY0" fmla="*/ 83346 h 500066"/>
                  <a:gd name="connsiteX1" fmla="*/ 24412 w 7429552"/>
                  <a:gd name="connsiteY1" fmla="*/ 24411 h 500066"/>
                  <a:gd name="connsiteX2" fmla="*/ 83347 w 7429552"/>
                  <a:gd name="connsiteY2" fmla="*/ 0 h 500066"/>
                  <a:gd name="connsiteX3" fmla="*/ 7346206 w 7429552"/>
                  <a:gd name="connsiteY3" fmla="*/ 0 h 500066"/>
                  <a:gd name="connsiteX4" fmla="*/ 7405141 w 7429552"/>
                  <a:gd name="connsiteY4" fmla="*/ 24412 h 500066"/>
                  <a:gd name="connsiteX5" fmla="*/ 7429552 w 7429552"/>
                  <a:gd name="connsiteY5" fmla="*/ 83347 h 500066"/>
                  <a:gd name="connsiteX6" fmla="*/ 7429552 w 7429552"/>
                  <a:gd name="connsiteY6" fmla="*/ 416720 h 500066"/>
                  <a:gd name="connsiteX7" fmla="*/ 7405141 w 7429552"/>
                  <a:gd name="connsiteY7" fmla="*/ 475655 h 500066"/>
                  <a:gd name="connsiteX8" fmla="*/ 7346206 w 7429552"/>
                  <a:gd name="connsiteY8" fmla="*/ 500066 h 500066"/>
                  <a:gd name="connsiteX9" fmla="*/ 83346 w 7429552"/>
                  <a:gd name="connsiteY9" fmla="*/ 500066 h 500066"/>
                  <a:gd name="connsiteX10" fmla="*/ 24411 w 7429552"/>
                  <a:gd name="connsiteY10" fmla="*/ 475654 h 500066"/>
                  <a:gd name="connsiteX11" fmla="*/ 0 w 7429552"/>
                  <a:gd name="connsiteY11" fmla="*/ 416719 h 500066"/>
                  <a:gd name="connsiteX12" fmla="*/ 0 w 7429552"/>
                  <a:gd name="connsiteY12" fmla="*/ 83346 h 500066"/>
                  <a:gd name="connsiteX0" fmla="*/ 0 w 7429552"/>
                  <a:gd name="connsiteY0" fmla="*/ 83346 h 671526"/>
                  <a:gd name="connsiteX1" fmla="*/ 24412 w 7429552"/>
                  <a:gd name="connsiteY1" fmla="*/ 24411 h 671526"/>
                  <a:gd name="connsiteX2" fmla="*/ 83347 w 7429552"/>
                  <a:gd name="connsiteY2" fmla="*/ 0 h 671526"/>
                  <a:gd name="connsiteX3" fmla="*/ 7346206 w 7429552"/>
                  <a:gd name="connsiteY3" fmla="*/ 0 h 671526"/>
                  <a:gd name="connsiteX4" fmla="*/ 7405141 w 7429552"/>
                  <a:gd name="connsiteY4" fmla="*/ 24412 h 671526"/>
                  <a:gd name="connsiteX5" fmla="*/ 7429552 w 7429552"/>
                  <a:gd name="connsiteY5" fmla="*/ 83347 h 671526"/>
                  <a:gd name="connsiteX6" fmla="*/ 7429552 w 7429552"/>
                  <a:gd name="connsiteY6" fmla="*/ 416720 h 671526"/>
                  <a:gd name="connsiteX7" fmla="*/ 7405141 w 7429552"/>
                  <a:gd name="connsiteY7" fmla="*/ 475655 h 671526"/>
                  <a:gd name="connsiteX8" fmla="*/ 7346206 w 7429552"/>
                  <a:gd name="connsiteY8" fmla="*/ 500066 h 671526"/>
                  <a:gd name="connsiteX9" fmla="*/ 83346 w 7429552"/>
                  <a:gd name="connsiteY9" fmla="*/ 500066 h 671526"/>
                  <a:gd name="connsiteX10" fmla="*/ 24411 w 7429552"/>
                  <a:gd name="connsiteY10" fmla="*/ 475654 h 671526"/>
                  <a:gd name="connsiteX11" fmla="*/ 0 w 7429552"/>
                  <a:gd name="connsiteY11" fmla="*/ 416719 h 671526"/>
                  <a:gd name="connsiteX12" fmla="*/ 0 w 7429552"/>
                  <a:gd name="connsiteY12" fmla="*/ 83346 h 671526"/>
                  <a:gd name="connsiteX0" fmla="*/ 0 w 7429552"/>
                  <a:gd name="connsiteY0" fmla="*/ 240500 h 828680"/>
                  <a:gd name="connsiteX1" fmla="*/ 24412 w 7429552"/>
                  <a:gd name="connsiteY1" fmla="*/ 181565 h 828680"/>
                  <a:gd name="connsiteX2" fmla="*/ 83347 w 7429552"/>
                  <a:gd name="connsiteY2" fmla="*/ 157154 h 828680"/>
                  <a:gd name="connsiteX3" fmla="*/ 7346206 w 7429552"/>
                  <a:gd name="connsiteY3" fmla="*/ 157154 h 828680"/>
                  <a:gd name="connsiteX4" fmla="*/ 7405141 w 7429552"/>
                  <a:gd name="connsiteY4" fmla="*/ 181566 h 828680"/>
                  <a:gd name="connsiteX5" fmla="*/ 7429552 w 7429552"/>
                  <a:gd name="connsiteY5" fmla="*/ 240501 h 828680"/>
                  <a:gd name="connsiteX6" fmla="*/ 7429552 w 7429552"/>
                  <a:gd name="connsiteY6" fmla="*/ 573874 h 828680"/>
                  <a:gd name="connsiteX7" fmla="*/ 7405141 w 7429552"/>
                  <a:gd name="connsiteY7" fmla="*/ 632809 h 828680"/>
                  <a:gd name="connsiteX8" fmla="*/ 7346206 w 7429552"/>
                  <a:gd name="connsiteY8" fmla="*/ 657220 h 828680"/>
                  <a:gd name="connsiteX9" fmla="*/ 83346 w 7429552"/>
                  <a:gd name="connsiteY9" fmla="*/ 657220 h 828680"/>
                  <a:gd name="connsiteX10" fmla="*/ 24411 w 7429552"/>
                  <a:gd name="connsiteY10" fmla="*/ 632808 h 828680"/>
                  <a:gd name="connsiteX11" fmla="*/ 0 w 7429552"/>
                  <a:gd name="connsiteY11" fmla="*/ 573873 h 828680"/>
                  <a:gd name="connsiteX12" fmla="*/ 0 w 7429552"/>
                  <a:gd name="connsiteY12" fmla="*/ 240500 h 82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29552" h="828680">
                    <a:moveTo>
                      <a:pt x="0" y="240500"/>
                    </a:moveTo>
                    <a:cubicBezTo>
                      <a:pt x="0" y="218395"/>
                      <a:pt x="8781" y="197196"/>
                      <a:pt x="24412" y="181565"/>
                    </a:cubicBezTo>
                    <a:cubicBezTo>
                      <a:pt x="40042" y="165935"/>
                      <a:pt x="61242" y="157154"/>
                      <a:pt x="83347" y="157154"/>
                    </a:cubicBezTo>
                    <a:lnTo>
                      <a:pt x="7346206" y="157154"/>
                    </a:lnTo>
                    <a:cubicBezTo>
                      <a:pt x="7368311" y="157154"/>
                      <a:pt x="7389510" y="165935"/>
                      <a:pt x="7405141" y="181566"/>
                    </a:cubicBezTo>
                    <a:cubicBezTo>
                      <a:pt x="7420771" y="197196"/>
                      <a:pt x="7429552" y="218396"/>
                      <a:pt x="7429552" y="240501"/>
                    </a:cubicBezTo>
                    <a:lnTo>
                      <a:pt x="7429552" y="573874"/>
                    </a:lnTo>
                    <a:cubicBezTo>
                      <a:pt x="7429552" y="595979"/>
                      <a:pt x="7420771" y="617178"/>
                      <a:pt x="7405141" y="632809"/>
                    </a:cubicBezTo>
                    <a:cubicBezTo>
                      <a:pt x="7389511" y="648439"/>
                      <a:pt x="7368311" y="657220"/>
                      <a:pt x="7346206" y="657220"/>
                    </a:cubicBezTo>
                    <a:cubicBezTo>
                      <a:pt x="4966809" y="0"/>
                      <a:pt x="2571862" y="828680"/>
                      <a:pt x="83346" y="657220"/>
                    </a:cubicBezTo>
                    <a:cubicBezTo>
                      <a:pt x="61241" y="657220"/>
                      <a:pt x="40042" y="648439"/>
                      <a:pt x="24411" y="632808"/>
                    </a:cubicBezTo>
                    <a:cubicBezTo>
                      <a:pt x="8781" y="617178"/>
                      <a:pt x="0" y="595978"/>
                      <a:pt x="0" y="573873"/>
                    </a:cubicBezTo>
                    <a:lnTo>
                      <a:pt x="0" y="2405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17000"/>
                    </a:schemeClr>
                  </a:gs>
                  <a:gs pos="50000">
                    <a:schemeClr val="bg1">
                      <a:alpha val="46000"/>
                    </a:schemeClr>
                  </a:gs>
                  <a:gs pos="100000">
                    <a:schemeClr val="bg1">
                      <a:alpha val="8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" name="Скругленный прямоугольник 8"/>
            <p:cNvSpPr/>
            <p:nvPr/>
          </p:nvSpPr>
          <p:spPr>
            <a:xfrm>
              <a:off x="714348" y="1071546"/>
              <a:ext cx="7715304" cy="1428760"/>
            </a:xfrm>
            <a:prstGeom prst="round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alpha val="25000"/>
                  </a:schemeClr>
                </a:gs>
                <a:gs pos="100000">
                  <a:schemeClr val="bg1">
                    <a:lumMod val="95000"/>
                    <a:alpha val="59000"/>
                  </a:schemeClr>
                </a:gs>
              </a:gsLst>
              <a:lin ang="5400000" scaled="0"/>
            </a:gradFill>
            <a:ln w="28575">
              <a:noFill/>
            </a:ln>
            <a:scene3d>
              <a:camera prst="orthographicFront"/>
              <a:lightRig rig="threePt" dir="t"/>
            </a:scene3d>
            <a:sp3d>
              <a:bevelT w="184150" h="38100"/>
            </a:sp3d>
          </p:spPr>
          <p:txBody>
            <a:bodyPr vert="horz" lIns="91440" tIns="45720" rIns="91440" bIns="45720" rtlCol="0" anchor="ctr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endParaRPr lang="ru-RU" sz="60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noFill/>
                <a:effectLst>
                  <a:outerShdw blurRad="76200" dist="88900" dir="4380000" algn="tl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4500570"/>
            <a:ext cx="7429552" cy="642943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12" name="Группа 11"/>
          <p:cNvGrpSpPr/>
          <p:nvPr userDrawn="1"/>
        </p:nvGrpSpPr>
        <p:grpSpPr>
          <a:xfrm>
            <a:off x="642910" y="3286124"/>
            <a:ext cx="7929618" cy="1130134"/>
            <a:chOff x="834074" y="3787489"/>
            <a:chExt cx="7500990" cy="844382"/>
          </a:xfrm>
        </p:grpSpPr>
        <p:grpSp>
          <p:nvGrpSpPr>
            <p:cNvPr id="13" name="Группа 33"/>
            <p:cNvGrpSpPr/>
            <p:nvPr/>
          </p:nvGrpSpPr>
          <p:grpSpPr>
            <a:xfrm>
              <a:off x="928662" y="3787489"/>
              <a:ext cx="7286676" cy="784519"/>
              <a:chOff x="928662" y="3787489"/>
              <a:chExt cx="7286676" cy="784519"/>
            </a:xfrm>
          </p:grpSpPr>
          <p:sp>
            <p:nvSpPr>
              <p:cNvPr id="15" name="Скругленный прямоугольник 14"/>
              <p:cNvSpPr/>
              <p:nvPr/>
            </p:nvSpPr>
            <p:spPr>
              <a:xfrm>
                <a:off x="928662" y="3929066"/>
                <a:ext cx="7286676" cy="642942"/>
              </a:xfrm>
              <a:prstGeom prst="roundRect">
                <a:avLst>
                  <a:gd name="adj" fmla="val 10202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олилиния 15"/>
              <p:cNvSpPr/>
              <p:nvPr/>
            </p:nvSpPr>
            <p:spPr>
              <a:xfrm>
                <a:off x="928662" y="3787489"/>
                <a:ext cx="7286676" cy="683207"/>
              </a:xfrm>
              <a:custGeom>
                <a:avLst/>
                <a:gdLst>
                  <a:gd name="connsiteX0" fmla="*/ 0 w 7429552"/>
                  <a:gd name="connsiteY0" fmla="*/ 83346 h 500066"/>
                  <a:gd name="connsiteX1" fmla="*/ 24412 w 7429552"/>
                  <a:gd name="connsiteY1" fmla="*/ 24411 h 500066"/>
                  <a:gd name="connsiteX2" fmla="*/ 83347 w 7429552"/>
                  <a:gd name="connsiteY2" fmla="*/ 0 h 500066"/>
                  <a:gd name="connsiteX3" fmla="*/ 7346206 w 7429552"/>
                  <a:gd name="connsiteY3" fmla="*/ 0 h 500066"/>
                  <a:gd name="connsiteX4" fmla="*/ 7405141 w 7429552"/>
                  <a:gd name="connsiteY4" fmla="*/ 24412 h 500066"/>
                  <a:gd name="connsiteX5" fmla="*/ 7429552 w 7429552"/>
                  <a:gd name="connsiteY5" fmla="*/ 83347 h 500066"/>
                  <a:gd name="connsiteX6" fmla="*/ 7429552 w 7429552"/>
                  <a:gd name="connsiteY6" fmla="*/ 416720 h 500066"/>
                  <a:gd name="connsiteX7" fmla="*/ 7405141 w 7429552"/>
                  <a:gd name="connsiteY7" fmla="*/ 475655 h 500066"/>
                  <a:gd name="connsiteX8" fmla="*/ 7346206 w 7429552"/>
                  <a:gd name="connsiteY8" fmla="*/ 500066 h 500066"/>
                  <a:gd name="connsiteX9" fmla="*/ 83346 w 7429552"/>
                  <a:gd name="connsiteY9" fmla="*/ 500066 h 500066"/>
                  <a:gd name="connsiteX10" fmla="*/ 24411 w 7429552"/>
                  <a:gd name="connsiteY10" fmla="*/ 475654 h 500066"/>
                  <a:gd name="connsiteX11" fmla="*/ 0 w 7429552"/>
                  <a:gd name="connsiteY11" fmla="*/ 416719 h 500066"/>
                  <a:gd name="connsiteX12" fmla="*/ 0 w 7429552"/>
                  <a:gd name="connsiteY12" fmla="*/ 83346 h 500066"/>
                  <a:gd name="connsiteX0" fmla="*/ 0 w 7429552"/>
                  <a:gd name="connsiteY0" fmla="*/ 83346 h 500066"/>
                  <a:gd name="connsiteX1" fmla="*/ 24412 w 7429552"/>
                  <a:gd name="connsiteY1" fmla="*/ 24411 h 500066"/>
                  <a:gd name="connsiteX2" fmla="*/ 83347 w 7429552"/>
                  <a:gd name="connsiteY2" fmla="*/ 0 h 500066"/>
                  <a:gd name="connsiteX3" fmla="*/ 7346206 w 7429552"/>
                  <a:gd name="connsiteY3" fmla="*/ 0 h 500066"/>
                  <a:gd name="connsiteX4" fmla="*/ 7405141 w 7429552"/>
                  <a:gd name="connsiteY4" fmla="*/ 24412 h 500066"/>
                  <a:gd name="connsiteX5" fmla="*/ 7429552 w 7429552"/>
                  <a:gd name="connsiteY5" fmla="*/ 83347 h 500066"/>
                  <a:gd name="connsiteX6" fmla="*/ 7429552 w 7429552"/>
                  <a:gd name="connsiteY6" fmla="*/ 416720 h 500066"/>
                  <a:gd name="connsiteX7" fmla="*/ 7405141 w 7429552"/>
                  <a:gd name="connsiteY7" fmla="*/ 475655 h 500066"/>
                  <a:gd name="connsiteX8" fmla="*/ 7346206 w 7429552"/>
                  <a:gd name="connsiteY8" fmla="*/ 500066 h 500066"/>
                  <a:gd name="connsiteX9" fmla="*/ 83346 w 7429552"/>
                  <a:gd name="connsiteY9" fmla="*/ 500066 h 500066"/>
                  <a:gd name="connsiteX10" fmla="*/ 24411 w 7429552"/>
                  <a:gd name="connsiteY10" fmla="*/ 475654 h 500066"/>
                  <a:gd name="connsiteX11" fmla="*/ 0 w 7429552"/>
                  <a:gd name="connsiteY11" fmla="*/ 416719 h 500066"/>
                  <a:gd name="connsiteX12" fmla="*/ 0 w 7429552"/>
                  <a:gd name="connsiteY12" fmla="*/ 83346 h 500066"/>
                  <a:gd name="connsiteX0" fmla="*/ 0 w 7429552"/>
                  <a:gd name="connsiteY0" fmla="*/ 83346 h 671526"/>
                  <a:gd name="connsiteX1" fmla="*/ 24412 w 7429552"/>
                  <a:gd name="connsiteY1" fmla="*/ 24411 h 671526"/>
                  <a:gd name="connsiteX2" fmla="*/ 83347 w 7429552"/>
                  <a:gd name="connsiteY2" fmla="*/ 0 h 671526"/>
                  <a:gd name="connsiteX3" fmla="*/ 7346206 w 7429552"/>
                  <a:gd name="connsiteY3" fmla="*/ 0 h 671526"/>
                  <a:gd name="connsiteX4" fmla="*/ 7405141 w 7429552"/>
                  <a:gd name="connsiteY4" fmla="*/ 24412 h 671526"/>
                  <a:gd name="connsiteX5" fmla="*/ 7429552 w 7429552"/>
                  <a:gd name="connsiteY5" fmla="*/ 83347 h 671526"/>
                  <a:gd name="connsiteX6" fmla="*/ 7429552 w 7429552"/>
                  <a:gd name="connsiteY6" fmla="*/ 416720 h 671526"/>
                  <a:gd name="connsiteX7" fmla="*/ 7405141 w 7429552"/>
                  <a:gd name="connsiteY7" fmla="*/ 475655 h 671526"/>
                  <a:gd name="connsiteX8" fmla="*/ 7346206 w 7429552"/>
                  <a:gd name="connsiteY8" fmla="*/ 500066 h 671526"/>
                  <a:gd name="connsiteX9" fmla="*/ 83346 w 7429552"/>
                  <a:gd name="connsiteY9" fmla="*/ 500066 h 671526"/>
                  <a:gd name="connsiteX10" fmla="*/ 24411 w 7429552"/>
                  <a:gd name="connsiteY10" fmla="*/ 475654 h 671526"/>
                  <a:gd name="connsiteX11" fmla="*/ 0 w 7429552"/>
                  <a:gd name="connsiteY11" fmla="*/ 416719 h 671526"/>
                  <a:gd name="connsiteX12" fmla="*/ 0 w 7429552"/>
                  <a:gd name="connsiteY12" fmla="*/ 83346 h 671526"/>
                  <a:gd name="connsiteX0" fmla="*/ 0 w 7429552"/>
                  <a:gd name="connsiteY0" fmla="*/ 240500 h 828680"/>
                  <a:gd name="connsiteX1" fmla="*/ 24412 w 7429552"/>
                  <a:gd name="connsiteY1" fmla="*/ 181565 h 828680"/>
                  <a:gd name="connsiteX2" fmla="*/ 83347 w 7429552"/>
                  <a:gd name="connsiteY2" fmla="*/ 157154 h 828680"/>
                  <a:gd name="connsiteX3" fmla="*/ 7346206 w 7429552"/>
                  <a:gd name="connsiteY3" fmla="*/ 157154 h 828680"/>
                  <a:gd name="connsiteX4" fmla="*/ 7405141 w 7429552"/>
                  <a:gd name="connsiteY4" fmla="*/ 181566 h 828680"/>
                  <a:gd name="connsiteX5" fmla="*/ 7429552 w 7429552"/>
                  <a:gd name="connsiteY5" fmla="*/ 240501 h 828680"/>
                  <a:gd name="connsiteX6" fmla="*/ 7429552 w 7429552"/>
                  <a:gd name="connsiteY6" fmla="*/ 573874 h 828680"/>
                  <a:gd name="connsiteX7" fmla="*/ 7405141 w 7429552"/>
                  <a:gd name="connsiteY7" fmla="*/ 632809 h 828680"/>
                  <a:gd name="connsiteX8" fmla="*/ 7346206 w 7429552"/>
                  <a:gd name="connsiteY8" fmla="*/ 657220 h 828680"/>
                  <a:gd name="connsiteX9" fmla="*/ 83346 w 7429552"/>
                  <a:gd name="connsiteY9" fmla="*/ 657220 h 828680"/>
                  <a:gd name="connsiteX10" fmla="*/ 24411 w 7429552"/>
                  <a:gd name="connsiteY10" fmla="*/ 632808 h 828680"/>
                  <a:gd name="connsiteX11" fmla="*/ 0 w 7429552"/>
                  <a:gd name="connsiteY11" fmla="*/ 573873 h 828680"/>
                  <a:gd name="connsiteX12" fmla="*/ 0 w 7429552"/>
                  <a:gd name="connsiteY12" fmla="*/ 240500 h 82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29552" h="828680">
                    <a:moveTo>
                      <a:pt x="0" y="240500"/>
                    </a:moveTo>
                    <a:cubicBezTo>
                      <a:pt x="0" y="218395"/>
                      <a:pt x="8781" y="197196"/>
                      <a:pt x="24412" y="181565"/>
                    </a:cubicBezTo>
                    <a:cubicBezTo>
                      <a:pt x="40042" y="165935"/>
                      <a:pt x="61242" y="157154"/>
                      <a:pt x="83347" y="157154"/>
                    </a:cubicBezTo>
                    <a:lnTo>
                      <a:pt x="7346206" y="157154"/>
                    </a:lnTo>
                    <a:cubicBezTo>
                      <a:pt x="7368311" y="157154"/>
                      <a:pt x="7389510" y="165935"/>
                      <a:pt x="7405141" y="181566"/>
                    </a:cubicBezTo>
                    <a:cubicBezTo>
                      <a:pt x="7420771" y="197196"/>
                      <a:pt x="7429552" y="218396"/>
                      <a:pt x="7429552" y="240501"/>
                    </a:cubicBezTo>
                    <a:lnTo>
                      <a:pt x="7429552" y="573874"/>
                    </a:lnTo>
                    <a:cubicBezTo>
                      <a:pt x="7429552" y="595979"/>
                      <a:pt x="7420771" y="617178"/>
                      <a:pt x="7405141" y="632809"/>
                    </a:cubicBezTo>
                    <a:cubicBezTo>
                      <a:pt x="7389511" y="648439"/>
                      <a:pt x="7368311" y="657220"/>
                      <a:pt x="7346206" y="657220"/>
                    </a:cubicBezTo>
                    <a:cubicBezTo>
                      <a:pt x="4966809" y="0"/>
                      <a:pt x="2571862" y="828680"/>
                      <a:pt x="83346" y="657220"/>
                    </a:cubicBezTo>
                    <a:cubicBezTo>
                      <a:pt x="61241" y="657220"/>
                      <a:pt x="40042" y="648439"/>
                      <a:pt x="24411" y="632808"/>
                    </a:cubicBezTo>
                    <a:cubicBezTo>
                      <a:pt x="8781" y="617178"/>
                      <a:pt x="0" y="595978"/>
                      <a:pt x="0" y="573873"/>
                    </a:cubicBezTo>
                    <a:lnTo>
                      <a:pt x="0" y="2405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17000"/>
                    </a:schemeClr>
                  </a:gs>
                  <a:gs pos="50000">
                    <a:schemeClr val="bg1">
                      <a:alpha val="46000"/>
                    </a:schemeClr>
                  </a:gs>
                  <a:gs pos="100000">
                    <a:schemeClr val="bg1">
                      <a:alpha val="8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4" name="Скругленный прямоугольник 13"/>
            <p:cNvSpPr/>
            <p:nvPr/>
          </p:nvSpPr>
          <p:spPr>
            <a:xfrm>
              <a:off x="834074" y="3846053"/>
              <a:ext cx="7500990" cy="785818"/>
            </a:xfrm>
            <a:prstGeom prst="round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alpha val="5000"/>
                  </a:schemeClr>
                </a:gs>
                <a:gs pos="100000">
                  <a:schemeClr val="bg1">
                    <a:lumMod val="95000"/>
                    <a:alpha val="42000"/>
                  </a:schemeClr>
                </a:gs>
              </a:gsLst>
              <a:lin ang="5400000" scaled="0"/>
            </a:gradFill>
            <a:ln w="28575">
              <a:noFill/>
            </a:ln>
            <a:scene3d>
              <a:camera prst="orthographicFront"/>
              <a:lightRig rig="threePt" dir="t"/>
            </a:scene3d>
            <a:sp3d>
              <a:bevelT w="184150" h="38100"/>
            </a:sp3d>
          </p:spPr>
          <p:txBody>
            <a:bodyPr vert="horz" lIns="91440" tIns="45720" rIns="91440" bIns="45720" rtlCol="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endParaRPr lang="ru-RU" sz="3200" dirty="0">
                <a:ln w="12700">
                  <a:noFill/>
                </a:ln>
                <a:solidFill>
                  <a:schemeClr val="bg1"/>
                </a:solidFill>
                <a:effectLst>
                  <a:outerShdw blurRad="114300" dist="1143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3500438"/>
            <a:ext cx="7572428" cy="78580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Группа 40"/>
          <p:cNvGrpSpPr/>
          <p:nvPr userDrawn="1"/>
        </p:nvGrpSpPr>
        <p:grpSpPr>
          <a:xfrm>
            <a:off x="4572000" y="1285860"/>
            <a:ext cx="4346143" cy="4715774"/>
            <a:chOff x="430584" y="1284994"/>
            <a:chExt cx="8261670" cy="4715774"/>
          </a:xfrm>
        </p:grpSpPr>
        <p:sp>
          <p:nvSpPr>
            <p:cNvPr id="42" name="Скругленный прямоугольник 41"/>
            <p:cNvSpPr/>
            <p:nvPr/>
          </p:nvSpPr>
          <p:spPr>
            <a:xfrm>
              <a:off x="571472" y="1571612"/>
              <a:ext cx="8001056" cy="4357718"/>
            </a:xfrm>
            <a:prstGeom prst="roundRect">
              <a:avLst>
                <a:gd name="adj" fmla="val 2067"/>
              </a:avLst>
            </a:prstGeom>
            <a:gradFill>
              <a:gsLst>
                <a:gs pos="50000">
                  <a:srgbClr val="0070C0"/>
                </a:gs>
                <a:gs pos="100000">
                  <a:schemeClr val="tx2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571472" y="1284994"/>
              <a:ext cx="8008950" cy="1500198"/>
            </a:xfrm>
            <a:custGeom>
              <a:avLst/>
              <a:gdLst>
                <a:gd name="connsiteX0" fmla="*/ 0 w 7429552"/>
                <a:gd name="connsiteY0" fmla="*/ 83346 h 500066"/>
                <a:gd name="connsiteX1" fmla="*/ 24412 w 7429552"/>
                <a:gd name="connsiteY1" fmla="*/ 24411 h 500066"/>
                <a:gd name="connsiteX2" fmla="*/ 83347 w 7429552"/>
                <a:gd name="connsiteY2" fmla="*/ 0 h 500066"/>
                <a:gd name="connsiteX3" fmla="*/ 7346206 w 7429552"/>
                <a:gd name="connsiteY3" fmla="*/ 0 h 500066"/>
                <a:gd name="connsiteX4" fmla="*/ 7405141 w 7429552"/>
                <a:gd name="connsiteY4" fmla="*/ 24412 h 500066"/>
                <a:gd name="connsiteX5" fmla="*/ 7429552 w 7429552"/>
                <a:gd name="connsiteY5" fmla="*/ 83347 h 500066"/>
                <a:gd name="connsiteX6" fmla="*/ 7429552 w 7429552"/>
                <a:gd name="connsiteY6" fmla="*/ 416720 h 500066"/>
                <a:gd name="connsiteX7" fmla="*/ 7405141 w 7429552"/>
                <a:gd name="connsiteY7" fmla="*/ 475655 h 500066"/>
                <a:gd name="connsiteX8" fmla="*/ 7346206 w 7429552"/>
                <a:gd name="connsiteY8" fmla="*/ 500066 h 500066"/>
                <a:gd name="connsiteX9" fmla="*/ 83346 w 7429552"/>
                <a:gd name="connsiteY9" fmla="*/ 500066 h 500066"/>
                <a:gd name="connsiteX10" fmla="*/ 24411 w 7429552"/>
                <a:gd name="connsiteY10" fmla="*/ 475654 h 500066"/>
                <a:gd name="connsiteX11" fmla="*/ 0 w 7429552"/>
                <a:gd name="connsiteY11" fmla="*/ 416719 h 500066"/>
                <a:gd name="connsiteX12" fmla="*/ 0 w 7429552"/>
                <a:gd name="connsiteY12" fmla="*/ 83346 h 500066"/>
                <a:gd name="connsiteX0" fmla="*/ 0 w 7429552"/>
                <a:gd name="connsiteY0" fmla="*/ 83346 h 500066"/>
                <a:gd name="connsiteX1" fmla="*/ 24412 w 7429552"/>
                <a:gd name="connsiteY1" fmla="*/ 24411 h 500066"/>
                <a:gd name="connsiteX2" fmla="*/ 83347 w 7429552"/>
                <a:gd name="connsiteY2" fmla="*/ 0 h 500066"/>
                <a:gd name="connsiteX3" fmla="*/ 7346206 w 7429552"/>
                <a:gd name="connsiteY3" fmla="*/ 0 h 500066"/>
                <a:gd name="connsiteX4" fmla="*/ 7405141 w 7429552"/>
                <a:gd name="connsiteY4" fmla="*/ 24412 h 500066"/>
                <a:gd name="connsiteX5" fmla="*/ 7429552 w 7429552"/>
                <a:gd name="connsiteY5" fmla="*/ 83347 h 500066"/>
                <a:gd name="connsiteX6" fmla="*/ 7429552 w 7429552"/>
                <a:gd name="connsiteY6" fmla="*/ 416720 h 500066"/>
                <a:gd name="connsiteX7" fmla="*/ 7405141 w 7429552"/>
                <a:gd name="connsiteY7" fmla="*/ 475655 h 500066"/>
                <a:gd name="connsiteX8" fmla="*/ 7346206 w 7429552"/>
                <a:gd name="connsiteY8" fmla="*/ 500066 h 500066"/>
                <a:gd name="connsiteX9" fmla="*/ 83346 w 7429552"/>
                <a:gd name="connsiteY9" fmla="*/ 500066 h 500066"/>
                <a:gd name="connsiteX10" fmla="*/ 24411 w 7429552"/>
                <a:gd name="connsiteY10" fmla="*/ 475654 h 500066"/>
                <a:gd name="connsiteX11" fmla="*/ 0 w 7429552"/>
                <a:gd name="connsiteY11" fmla="*/ 416719 h 500066"/>
                <a:gd name="connsiteX12" fmla="*/ 0 w 7429552"/>
                <a:gd name="connsiteY12" fmla="*/ 83346 h 500066"/>
                <a:gd name="connsiteX0" fmla="*/ 0 w 7429552"/>
                <a:gd name="connsiteY0" fmla="*/ 83346 h 671526"/>
                <a:gd name="connsiteX1" fmla="*/ 24412 w 7429552"/>
                <a:gd name="connsiteY1" fmla="*/ 24411 h 671526"/>
                <a:gd name="connsiteX2" fmla="*/ 83347 w 7429552"/>
                <a:gd name="connsiteY2" fmla="*/ 0 h 671526"/>
                <a:gd name="connsiteX3" fmla="*/ 7346206 w 7429552"/>
                <a:gd name="connsiteY3" fmla="*/ 0 h 671526"/>
                <a:gd name="connsiteX4" fmla="*/ 7405141 w 7429552"/>
                <a:gd name="connsiteY4" fmla="*/ 24412 h 671526"/>
                <a:gd name="connsiteX5" fmla="*/ 7429552 w 7429552"/>
                <a:gd name="connsiteY5" fmla="*/ 83347 h 671526"/>
                <a:gd name="connsiteX6" fmla="*/ 7429552 w 7429552"/>
                <a:gd name="connsiteY6" fmla="*/ 416720 h 671526"/>
                <a:gd name="connsiteX7" fmla="*/ 7405141 w 7429552"/>
                <a:gd name="connsiteY7" fmla="*/ 475655 h 671526"/>
                <a:gd name="connsiteX8" fmla="*/ 7346206 w 7429552"/>
                <a:gd name="connsiteY8" fmla="*/ 500066 h 671526"/>
                <a:gd name="connsiteX9" fmla="*/ 83346 w 7429552"/>
                <a:gd name="connsiteY9" fmla="*/ 500066 h 671526"/>
                <a:gd name="connsiteX10" fmla="*/ 24411 w 7429552"/>
                <a:gd name="connsiteY10" fmla="*/ 475654 h 671526"/>
                <a:gd name="connsiteX11" fmla="*/ 0 w 7429552"/>
                <a:gd name="connsiteY11" fmla="*/ 416719 h 671526"/>
                <a:gd name="connsiteX12" fmla="*/ 0 w 7429552"/>
                <a:gd name="connsiteY12" fmla="*/ 83346 h 671526"/>
                <a:gd name="connsiteX0" fmla="*/ 0 w 7429552"/>
                <a:gd name="connsiteY0" fmla="*/ 240500 h 828680"/>
                <a:gd name="connsiteX1" fmla="*/ 24412 w 7429552"/>
                <a:gd name="connsiteY1" fmla="*/ 181565 h 828680"/>
                <a:gd name="connsiteX2" fmla="*/ 83347 w 7429552"/>
                <a:gd name="connsiteY2" fmla="*/ 157154 h 828680"/>
                <a:gd name="connsiteX3" fmla="*/ 7346206 w 7429552"/>
                <a:gd name="connsiteY3" fmla="*/ 157154 h 828680"/>
                <a:gd name="connsiteX4" fmla="*/ 7405141 w 7429552"/>
                <a:gd name="connsiteY4" fmla="*/ 181566 h 828680"/>
                <a:gd name="connsiteX5" fmla="*/ 7429552 w 7429552"/>
                <a:gd name="connsiteY5" fmla="*/ 240501 h 828680"/>
                <a:gd name="connsiteX6" fmla="*/ 7429552 w 7429552"/>
                <a:gd name="connsiteY6" fmla="*/ 573874 h 828680"/>
                <a:gd name="connsiteX7" fmla="*/ 7405141 w 7429552"/>
                <a:gd name="connsiteY7" fmla="*/ 632809 h 828680"/>
                <a:gd name="connsiteX8" fmla="*/ 7346206 w 7429552"/>
                <a:gd name="connsiteY8" fmla="*/ 657220 h 828680"/>
                <a:gd name="connsiteX9" fmla="*/ 83346 w 7429552"/>
                <a:gd name="connsiteY9" fmla="*/ 657220 h 828680"/>
                <a:gd name="connsiteX10" fmla="*/ 24411 w 7429552"/>
                <a:gd name="connsiteY10" fmla="*/ 632808 h 828680"/>
                <a:gd name="connsiteX11" fmla="*/ 0 w 7429552"/>
                <a:gd name="connsiteY11" fmla="*/ 573873 h 828680"/>
                <a:gd name="connsiteX12" fmla="*/ 0 w 7429552"/>
                <a:gd name="connsiteY12" fmla="*/ 240500 h 828680"/>
                <a:gd name="connsiteX0" fmla="*/ 0 w 7429552"/>
                <a:gd name="connsiteY0" fmla="*/ 240500 h 828680"/>
                <a:gd name="connsiteX1" fmla="*/ 24412 w 7429552"/>
                <a:gd name="connsiteY1" fmla="*/ 181565 h 828680"/>
                <a:gd name="connsiteX2" fmla="*/ 83347 w 7429552"/>
                <a:gd name="connsiteY2" fmla="*/ 157154 h 828680"/>
                <a:gd name="connsiteX3" fmla="*/ 7346206 w 7429552"/>
                <a:gd name="connsiteY3" fmla="*/ 157154 h 828680"/>
                <a:gd name="connsiteX4" fmla="*/ 7405141 w 7429552"/>
                <a:gd name="connsiteY4" fmla="*/ 181566 h 828680"/>
                <a:gd name="connsiteX5" fmla="*/ 7429552 w 7429552"/>
                <a:gd name="connsiteY5" fmla="*/ 240501 h 828680"/>
                <a:gd name="connsiteX6" fmla="*/ 7429552 w 7429552"/>
                <a:gd name="connsiteY6" fmla="*/ 573874 h 828680"/>
                <a:gd name="connsiteX7" fmla="*/ 7405141 w 7429552"/>
                <a:gd name="connsiteY7" fmla="*/ 632809 h 828680"/>
                <a:gd name="connsiteX8" fmla="*/ 7346206 w 7429552"/>
                <a:gd name="connsiteY8" fmla="*/ 657220 h 828680"/>
                <a:gd name="connsiteX9" fmla="*/ 83346 w 7429552"/>
                <a:gd name="connsiteY9" fmla="*/ 657220 h 828680"/>
                <a:gd name="connsiteX10" fmla="*/ 24411 w 7429552"/>
                <a:gd name="connsiteY10" fmla="*/ 632808 h 828680"/>
                <a:gd name="connsiteX11" fmla="*/ 0 w 7429552"/>
                <a:gd name="connsiteY11" fmla="*/ 573873 h 828680"/>
                <a:gd name="connsiteX12" fmla="*/ 0 w 7429552"/>
                <a:gd name="connsiteY12" fmla="*/ 240500 h 828680"/>
                <a:gd name="connsiteX0" fmla="*/ 0 w 7429552"/>
                <a:gd name="connsiteY0" fmla="*/ 240500 h 828680"/>
                <a:gd name="connsiteX1" fmla="*/ 24412 w 7429552"/>
                <a:gd name="connsiteY1" fmla="*/ 181565 h 828680"/>
                <a:gd name="connsiteX2" fmla="*/ 83347 w 7429552"/>
                <a:gd name="connsiteY2" fmla="*/ 157154 h 828680"/>
                <a:gd name="connsiteX3" fmla="*/ 7346206 w 7429552"/>
                <a:gd name="connsiteY3" fmla="*/ 157154 h 828680"/>
                <a:gd name="connsiteX4" fmla="*/ 7405141 w 7429552"/>
                <a:gd name="connsiteY4" fmla="*/ 181566 h 828680"/>
                <a:gd name="connsiteX5" fmla="*/ 7429552 w 7429552"/>
                <a:gd name="connsiteY5" fmla="*/ 240501 h 828680"/>
                <a:gd name="connsiteX6" fmla="*/ 7429552 w 7429552"/>
                <a:gd name="connsiteY6" fmla="*/ 573874 h 828680"/>
                <a:gd name="connsiteX7" fmla="*/ 7405141 w 7429552"/>
                <a:gd name="connsiteY7" fmla="*/ 632809 h 828680"/>
                <a:gd name="connsiteX8" fmla="*/ 7346206 w 7429552"/>
                <a:gd name="connsiteY8" fmla="*/ 657220 h 828680"/>
                <a:gd name="connsiteX9" fmla="*/ 83346 w 7429552"/>
                <a:gd name="connsiteY9" fmla="*/ 657220 h 828680"/>
                <a:gd name="connsiteX10" fmla="*/ 24411 w 7429552"/>
                <a:gd name="connsiteY10" fmla="*/ 632808 h 828680"/>
                <a:gd name="connsiteX11" fmla="*/ 0 w 7429552"/>
                <a:gd name="connsiteY11" fmla="*/ 573873 h 828680"/>
                <a:gd name="connsiteX12" fmla="*/ 0 w 7429552"/>
                <a:gd name="connsiteY12" fmla="*/ 240500 h 828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29552" h="828680">
                  <a:moveTo>
                    <a:pt x="0" y="240500"/>
                  </a:moveTo>
                  <a:cubicBezTo>
                    <a:pt x="0" y="218395"/>
                    <a:pt x="8781" y="197196"/>
                    <a:pt x="24412" y="181565"/>
                  </a:cubicBezTo>
                  <a:cubicBezTo>
                    <a:pt x="28287" y="178219"/>
                    <a:pt x="61242" y="157154"/>
                    <a:pt x="83347" y="157154"/>
                  </a:cubicBezTo>
                  <a:lnTo>
                    <a:pt x="7346206" y="157154"/>
                  </a:lnTo>
                  <a:cubicBezTo>
                    <a:pt x="7368311" y="157154"/>
                    <a:pt x="7389510" y="165935"/>
                    <a:pt x="7405141" y="181566"/>
                  </a:cubicBezTo>
                  <a:cubicBezTo>
                    <a:pt x="7420771" y="197196"/>
                    <a:pt x="7429552" y="218396"/>
                    <a:pt x="7429552" y="240501"/>
                  </a:cubicBezTo>
                  <a:lnTo>
                    <a:pt x="7429552" y="573874"/>
                  </a:lnTo>
                  <a:cubicBezTo>
                    <a:pt x="7429552" y="595979"/>
                    <a:pt x="7420771" y="617178"/>
                    <a:pt x="7405141" y="632809"/>
                  </a:cubicBezTo>
                  <a:cubicBezTo>
                    <a:pt x="7389511" y="648439"/>
                    <a:pt x="7368311" y="657220"/>
                    <a:pt x="7346206" y="657220"/>
                  </a:cubicBezTo>
                  <a:cubicBezTo>
                    <a:pt x="4966809" y="0"/>
                    <a:pt x="2571862" y="828680"/>
                    <a:pt x="83346" y="657220"/>
                  </a:cubicBezTo>
                  <a:cubicBezTo>
                    <a:pt x="61241" y="657220"/>
                    <a:pt x="40042" y="648439"/>
                    <a:pt x="24411" y="632808"/>
                  </a:cubicBezTo>
                  <a:cubicBezTo>
                    <a:pt x="8781" y="617178"/>
                    <a:pt x="0" y="595978"/>
                    <a:pt x="0" y="573873"/>
                  </a:cubicBezTo>
                  <a:lnTo>
                    <a:pt x="0" y="2405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7000"/>
                  </a:schemeClr>
                </a:gs>
                <a:gs pos="50000">
                  <a:schemeClr val="bg1">
                    <a:alpha val="46000"/>
                  </a:schemeClr>
                </a:gs>
                <a:gs pos="100000">
                  <a:schemeClr val="bg1">
                    <a:alpha val="8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Скругленный прямоугольник 43"/>
            <p:cNvSpPr/>
            <p:nvPr/>
          </p:nvSpPr>
          <p:spPr>
            <a:xfrm>
              <a:off x="430584" y="1453874"/>
              <a:ext cx="8261670" cy="4546894"/>
            </a:xfrm>
            <a:prstGeom prst="roundRect">
              <a:avLst>
                <a:gd name="adj" fmla="val 2699"/>
              </a:avLst>
            </a:prstGeom>
            <a:gradFill>
              <a:gsLst>
                <a:gs pos="0">
                  <a:schemeClr val="bg1">
                    <a:alpha val="3000"/>
                  </a:schemeClr>
                </a:gs>
                <a:gs pos="50000">
                  <a:schemeClr val="bg1">
                    <a:alpha val="10000"/>
                  </a:schemeClr>
                </a:gs>
                <a:gs pos="100000">
                  <a:schemeClr val="bg1">
                    <a:lumMod val="95000"/>
                    <a:alpha val="3000"/>
                  </a:schemeClr>
                </a:gs>
              </a:gsLst>
              <a:lin ang="5400000" scaled="0"/>
            </a:gradFill>
            <a:ln w="28575">
              <a:noFill/>
            </a:ln>
            <a:scene3d>
              <a:camera prst="orthographicFront"/>
              <a:lightRig rig="threePt" dir="t"/>
            </a:scene3d>
            <a:sp3d>
              <a:bevelT w="184150" h="38100"/>
            </a:sp3d>
          </p:spPr>
          <p:txBody>
            <a:bodyPr vert="horz" lIns="91440" tIns="45720" rIns="91440" bIns="45720" rtlCol="0" anchor="t" anchorCtr="0">
              <a:normAutofit/>
            </a:bodyPr>
            <a:lstStyle/>
            <a:p>
              <a:pPr>
                <a:spcBef>
                  <a:spcPct val="0"/>
                </a:spcBef>
              </a:pPr>
              <a:endParaRPr lang="ru-RU" sz="2000" dirty="0" smtClean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8" name="Группа 7"/>
          <p:cNvGrpSpPr/>
          <p:nvPr userDrawn="1"/>
        </p:nvGrpSpPr>
        <p:grpSpPr>
          <a:xfrm>
            <a:off x="297295" y="1284994"/>
            <a:ext cx="4346143" cy="4715774"/>
            <a:chOff x="430584" y="1284994"/>
            <a:chExt cx="8261670" cy="4715774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571472" y="1571612"/>
              <a:ext cx="8001056" cy="4357718"/>
            </a:xfrm>
            <a:prstGeom prst="roundRect">
              <a:avLst>
                <a:gd name="adj" fmla="val 2067"/>
              </a:avLst>
            </a:prstGeom>
            <a:gradFill>
              <a:gsLst>
                <a:gs pos="50000">
                  <a:srgbClr val="0070C0"/>
                </a:gs>
                <a:gs pos="100000">
                  <a:schemeClr val="tx2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571472" y="1284994"/>
              <a:ext cx="8008950" cy="1500198"/>
            </a:xfrm>
            <a:custGeom>
              <a:avLst/>
              <a:gdLst>
                <a:gd name="connsiteX0" fmla="*/ 0 w 7429552"/>
                <a:gd name="connsiteY0" fmla="*/ 83346 h 500066"/>
                <a:gd name="connsiteX1" fmla="*/ 24412 w 7429552"/>
                <a:gd name="connsiteY1" fmla="*/ 24411 h 500066"/>
                <a:gd name="connsiteX2" fmla="*/ 83347 w 7429552"/>
                <a:gd name="connsiteY2" fmla="*/ 0 h 500066"/>
                <a:gd name="connsiteX3" fmla="*/ 7346206 w 7429552"/>
                <a:gd name="connsiteY3" fmla="*/ 0 h 500066"/>
                <a:gd name="connsiteX4" fmla="*/ 7405141 w 7429552"/>
                <a:gd name="connsiteY4" fmla="*/ 24412 h 500066"/>
                <a:gd name="connsiteX5" fmla="*/ 7429552 w 7429552"/>
                <a:gd name="connsiteY5" fmla="*/ 83347 h 500066"/>
                <a:gd name="connsiteX6" fmla="*/ 7429552 w 7429552"/>
                <a:gd name="connsiteY6" fmla="*/ 416720 h 500066"/>
                <a:gd name="connsiteX7" fmla="*/ 7405141 w 7429552"/>
                <a:gd name="connsiteY7" fmla="*/ 475655 h 500066"/>
                <a:gd name="connsiteX8" fmla="*/ 7346206 w 7429552"/>
                <a:gd name="connsiteY8" fmla="*/ 500066 h 500066"/>
                <a:gd name="connsiteX9" fmla="*/ 83346 w 7429552"/>
                <a:gd name="connsiteY9" fmla="*/ 500066 h 500066"/>
                <a:gd name="connsiteX10" fmla="*/ 24411 w 7429552"/>
                <a:gd name="connsiteY10" fmla="*/ 475654 h 500066"/>
                <a:gd name="connsiteX11" fmla="*/ 0 w 7429552"/>
                <a:gd name="connsiteY11" fmla="*/ 416719 h 500066"/>
                <a:gd name="connsiteX12" fmla="*/ 0 w 7429552"/>
                <a:gd name="connsiteY12" fmla="*/ 83346 h 500066"/>
                <a:gd name="connsiteX0" fmla="*/ 0 w 7429552"/>
                <a:gd name="connsiteY0" fmla="*/ 83346 h 500066"/>
                <a:gd name="connsiteX1" fmla="*/ 24412 w 7429552"/>
                <a:gd name="connsiteY1" fmla="*/ 24411 h 500066"/>
                <a:gd name="connsiteX2" fmla="*/ 83347 w 7429552"/>
                <a:gd name="connsiteY2" fmla="*/ 0 h 500066"/>
                <a:gd name="connsiteX3" fmla="*/ 7346206 w 7429552"/>
                <a:gd name="connsiteY3" fmla="*/ 0 h 500066"/>
                <a:gd name="connsiteX4" fmla="*/ 7405141 w 7429552"/>
                <a:gd name="connsiteY4" fmla="*/ 24412 h 500066"/>
                <a:gd name="connsiteX5" fmla="*/ 7429552 w 7429552"/>
                <a:gd name="connsiteY5" fmla="*/ 83347 h 500066"/>
                <a:gd name="connsiteX6" fmla="*/ 7429552 w 7429552"/>
                <a:gd name="connsiteY6" fmla="*/ 416720 h 500066"/>
                <a:gd name="connsiteX7" fmla="*/ 7405141 w 7429552"/>
                <a:gd name="connsiteY7" fmla="*/ 475655 h 500066"/>
                <a:gd name="connsiteX8" fmla="*/ 7346206 w 7429552"/>
                <a:gd name="connsiteY8" fmla="*/ 500066 h 500066"/>
                <a:gd name="connsiteX9" fmla="*/ 83346 w 7429552"/>
                <a:gd name="connsiteY9" fmla="*/ 500066 h 500066"/>
                <a:gd name="connsiteX10" fmla="*/ 24411 w 7429552"/>
                <a:gd name="connsiteY10" fmla="*/ 475654 h 500066"/>
                <a:gd name="connsiteX11" fmla="*/ 0 w 7429552"/>
                <a:gd name="connsiteY11" fmla="*/ 416719 h 500066"/>
                <a:gd name="connsiteX12" fmla="*/ 0 w 7429552"/>
                <a:gd name="connsiteY12" fmla="*/ 83346 h 500066"/>
                <a:gd name="connsiteX0" fmla="*/ 0 w 7429552"/>
                <a:gd name="connsiteY0" fmla="*/ 83346 h 671526"/>
                <a:gd name="connsiteX1" fmla="*/ 24412 w 7429552"/>
                <a:gd name="connsiteY1" fmla="*/ 24411 h 671526"/>
                <a:gd name="connsiteX2" fmla="*/ 83347 w 7429552"/>
                <a:gd name="connsiteY2" fmla="*/ 0 h 671526"/>
                <a:gd name="connsiteX3" fmla="*/ 7346206 w 7429552"/>
                <a:gd name="connsiteY3" fmla="*/ 0 h 671526"/>
                <a:gd name="connsiteX4" fmla="*/ 7405141 w 7429552"/>
                <a:gd name="connsiteY4" fmla="*/ 24412 h 671526"/>
                <a:gd name="connsiteX5" fmla="*/ 7429552 w 7429552"/>
                <a:gd name="connsiteY5" fmla="*/ 83347 h 671526"/>
                <a:gd name="connsiteX6" fmla="*/ 7429552 w 7429552"/>
                <a:gd name="connsiteY6" fmla="*/ 416720 h 671526"/>
                <a:gd name="connsiteX7" fmla="*/ 7405141 w 7429552"/>
                <a:gd name="connsiteY7" fmla="*/ 475655 h 671526"/>
                <a:gd name="connsiteX8" fmla="*/ 7346206 w 7429552"/>
                <a:gd name="connsiteY8" fmla="*/ 500066 h 671526"/>
                <a:gd name="connsiteX9" fmla="*/ 83346 w 7429552"/>
                <a:gd name="connsiteY9" fmla="*/ 500066 h 671526"/>
                <a:gd name="connsiteX10" fmla="*/ 24411 w 7429552"/>
                <a:gd name="connsiteY10" fmla="*/ 475654 h 671526"/>
                <a:gd name="connsiteX11" fmla="*/ 0 w 7429552"/>
                <a:gd name="connsiteY11" fmla="*/ 416719 h 671526"/>
                <a:gd name="connsiteX12" fmla="*/ 0 w 7429552"/>
                <a:gd name="connsiteY12" fmla="*/ 83346 h 671526"/>
                <a:gd name="connsiteX0" fmla="*/ 0 w 7429552"/>
                <a:gd name="connsiteY0" fmla="*/ 240500 h 828680"/>
                <a:gd name="connsiteX1" fmla="*/ 24412 w 7429552"/>
                <a:gd name="connsiteY1" fmla="*/ 181565 h 828680"/>
                <a:gd name="connsiteX2" fmla="*/ 83347 w 7429552"/>
                <a:gd name="connsiteY2" fmla="*/ 157154 h 828680"/>
                <a:gd name="connsiteX3" fmla="*/ 7346206 w 7429552"/>
                <a:gd name="connsiteY3" fmla="*/ 157154 h 828680"/>
                <a:gd name="connsiteX4" fmla="*/ 7405141 w 7429552"/>
                <a:gd name="connsiteY4" fmla="*/ 181566 h 828680"/>
                <a:gd name="connsiteX5" fmla="*/ 7429552 w 7429552"/>
                <a:gd name="connsiteY5" fmla="*/ 240501 h 828680"/>
                <a:gd name="connsiteX6" fmla="*/ 7429552 w 7429552"/>
                <a:gd name="connsiteY6" fmla="*/ 573874 h 828680"/>
                <a:gd name="connsiteX7" fmla="*/ 7405141 w 7429552"/>
                <a:gd name="connsiteY7" fmla="*/ 632809 h 828680"/>
                <a:gd name="connsiteX8" fmla="*/ 7346206 w 7429552"/>
                <a:gd name="connsiteY8" fmla="*/ 657220 h 828680"/>
                <a:gd name="connsiteX9" fmla="*/ 83346 w 7429552"/>
                <a:gd name="connsiteY9" fmla="*/ 657220 h 828680"/>
                <a:gd name="connsiteX10" fmla="*/ 24411 w 7429552"/>
                <a:gd name="connsiteY10" fmla="*/ 632808 h 828680"/>
                <a:gd name="connsiteX11" fmla="*/ 0 w 7429552"/>
                <a:gd name="connsiteY11" fmla="*/ 573873 h 828680"/>
                <a:gd name="connsiteX12" fmla="*/ 0 w 7429552"/>
                <a:gd name="connsiteY12" fmla="*/ 240500 h 828680"/>
                <a:gd name="connsiteX0" fmla="*/ 0 w 7429552"/>
                <a:gd name="connsiteY0" fmla="*/ 240500 h 828680"/>
                <a:gd name="connsiteX1" fmla="*/ 24412 w 7429552"/>
                <a:gd name="connsiteY1" fmla="*/ 181565 h 828680"/>
                <a:gd name="connsiteX2" fmla="*/ 83347 w 7429552"/>
                <a:gd name="connsiteY2" fmla="*/ 157154 h 828680"/>
                <a:gd name="connsiteX3" fmla="*/ 7346206 w 7429552"/>
                <a:gd name="connsiteY3" fmla="*/ 157154 h 828680"/>
                <a:gd name="connsiteX4" fmla="*/ 7405141 w 7429552"/>
                <a:gd name="connsiteY4" fmla="*/ 181566 h 828680"/>
                <a:gd name="connsiteX5" fmla="*/ 7429552 w 7429552"/>
                <a:gd name="connsiteY5" fmla="*/ 240501 h 828680"/>
                <a:gd name="connsiteX6" fmla="*/ 7429552 w 7429552"/>
                <a:gd name="connsiteY6" fmla="*/ 573874 h 828680"/>
                <a:gd name="connsiteX7" fmla="*/ 7405141 w 7429552"/>
                <a:gd name="connsiteY7" fmla="*/ 632809 h 828680"/>
                <a:gd name="connsiteX8" fmla="*/ 7346206 w 7429552"/>
                <a:gd name="connsiteY8" fmla="*/ 657220 h 828680"/>
                <a:gd name="connsiteX9" fmla="*/ 83346 w 7429552"/>
                <a:gd name="connsiteY9" fmla="*/ 657220 h 828680"/>
                <a:gd name="connsiteX10" fmla="*/ 24411 w 7429552"/>
                <a:gd name="connsiteY10" fmla="*/ 632808 h 828680"/>
                <a:gd name="connsiteX11" fmla="*/ 0 w 7429552"/>
                <a:gd name="connsiteY11" fmla="*/ 573873 h 828680"/>
                <a:gd name="connsiteX12" fmla="*/ 0 w 7429552"/>
                <a:gd name="connsiteY12" fmla="*/ 240500 h 828680"/>
                <a:gd name="connsiteX0" fmla="*/ 0 w 7429552"/>
                <a:gd name="connsiteY0" fmla="*/ 240500 h 828680"/>
                <a:gd name="connsiteX1" fmla="*/ 24412 w 7429552"/>
                <a:gd name="connsiteY1" fmla="*/ 181565 h 828680"/>
                <a:gd name="connsiteX2" fmla="*/ 83347 w 7429552"/>
                <a:gd name="connsiteY2" fmla="*/ 157154 h 828680"/>
                <a:gd name="connsiteX3" fmla="*/ 7346206 w 7429552"/>
                <a:gd name="connsiteY3" fmla="*/ 157154 h 828680"/>
                <a:gd name="connsiteX4" fmla="*/ 7405141 w 7429552"/>
                <a:gd name="connsiteY4" fmla="*/ 181566 h 828680"/>
                <a:gd name="connsiteX5" fmla="*/ 7429552 w 7429552"/>
                <a:gd name="connsiteY5" fmla="*/ 240501 h 828680"/>
                <a:gd name="connsiteX6" fmla="*/ 7429552 w 7429552"/>
                <a:gd name="connsiteY6" fmla="*/ 573874 h 828680"/>
                <a:gd name="connsiteX7" fmla="*/ 7405141 w 7429552"/>
                <a:gd name="connsiteY7" fmla="*/ 632809 h 828680"/>
                <a:gd name="connsiteX8" fmla="*/ 7346206 w 7429552"/>
                <a:gd name="connsiteY8" fmla="*/ 657220 h 828680"/>
                <a:gd name="connsiteX9" fmla="*/ 83346 w 7429552"/>
                <a:gd name="connsiteY9" fmla="*/ 657220 h 828680"/>
                <a:gd name="connsiteX10" fmla="*/ 24411 w 7429552"/>
                <a:gd name="connsiteY10" fmla="*/ 632808 h 828680"/>
                <a:gd name="connsiteX11" fmla="*/ 0 w 7429552"/>
                <a:gd name="connsiteY11" fmla="*/ 573873 h 828680"/>
                <a:gd name="connsiteX12" fmla="*/ 0 w 7429552"/>
                <a:gd name="connsiteY12" fmla="*/ 240500 h 828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29552" h="828680">
                  <a:moveTo>
                    <a:pt x="0" y="240500"/>
                  </a:moveTo>
                  <a:cubicBezTo>
                    <a:pt x="0" y="218395"/>
                    <a:pt x="8781" y="197196"/>
                    <a:pt x="24412" y="181565"/>
                  </a:cubicBezTo>
                  <a:cubicBezTo>
                    <a:pt x="28287" y="178219"/>
                    <a:pt x="61242" y="157154"/>
                    <a:pt x="83347" y="157154"/>
                  </a:cubicBezTo>
                  <a:lnTo>
                    <a:pt x="7346206" y="157154"/>
                  </a:lnTo>
                  <a:cubicBezTo>
                    <a:pt x="7368311" y="157154"/>
                    <a:pt x="7389510" y="165935"/>
                    <a:pt x="7405141" y="181566"/>
                  </a:cubicBezTo>
                  <a:cubicBezTo>
                    <a:pt x="7420771" y="197196"/>
                    <a:pt x="7429552" y="218396"/>
                    <a:pt x="7429552" y="240501"/>
                  </a:cubicBezTo>
                  <a:lnTo>
                    <a:pt x="7429552" y="573874"/>
                  </a:lnTo>
                  <a:cubicBezTo>
                    <a:pt x="7429552" y="595979"/>
                    <a:pt x="7420771" y="617178"/>
                    <a:pt x="7405141" y="632809"/>
                  </a:cubicBezTo>
                  <a:cubicBezTo>
                    <a:pt x="7389511" y="648439"/>
                    <a:pt x="7368311" y="657220"/>
                    <a:pt x="7346206" y="657220"/>
                  </a:cubicBezTo>
                  <a:cubicBezTo>
                    <a:pt x="4966809" y="0"/>
                    <a:pt x="2571862" y="828680"/>
                    <a:pt x="83346" y="657220"/>
                  </a:cubicBezTo>
                  <a:cubicBezTo>
                    <a:pt x="61241" y="657220"/>
                    <a:pt x="40042" y="648439"/>
                    <a:pt x="24411" y="632808"/>
                  </a:cubicBezTo>
                  <a:cubicBezTo>
                    <a:pt x="8781" y="617178"/>
                    <a:pt x="0" y="595978"/>
                    <a:pt x="0" y="573873"/>
                  </a:cubicBezTo>
                  <a:lnTo>
                    <a:pt x="0" y="2405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17000"/>
                  </a:schemeClr>
                </a:gs>
                <a:gs pos="50000">
                  <a:schemeClr val="bg1">
                    <a:alpha val="46000"/>
                  </a:schemeClr>
                </a:gs>
                <a:gs pos="100000">
                  <a:schemeClr val="bg1">
                    <a:alpha val="8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430584" y="1453874"/>
              <a:ext cx="8261670" cy="4546894"/>
            </a:xfrm>
            <a:prstGeom prst="roundRect">
              <a:avLst>
                <a:gd name="adj" fmla="val 2699"/>
              </a:avLst>
            </a:prstGeom>
            <a:gradFill>
              <a:gsLst>
                <a:gs pos="0">
                  <a:schemeClr val="bg1">
                    <a:alpha val="3000"/>
                  </a:schemeClr>
                </a:gs>
                <a:gs pos="50000">
                  <a:schemeClr val="bg1">
                    <a:alpha val="10000"/>
                  </a:schemeClr>
                </a:gs>
                <a:gs pos="100000">
                  <a:schemeClr val="bg1">
                    <a:lumMod val="95000"/>
                    <a:alpha val="3000"/>
                  </a:schemeClr>
                </a:gs>
              </a:gsLst>
              <a:lin ang="5400000" scaled="0"/>
            </a:gradFill>
            <a:ln w="28575">
              <a:noFill/>
            </a:ln>
            <a:scene3d>
              <a:camera prst="orthographicFront"/>
              <a:lightRig rig="threePt" dir="t"/>
            </a:scene3d>
            <a:sp3d>
              <a:bevelT w="184150" h="38100"/>
            </a:sp3d>
          </p:spPr>
          <p:txBody>
            <a:bodyPr vert="horz" lIns="91440" tIns="45720" rIns="91440" bIns="45720" rtlCol="0" anchor="t" anchorCtr="0">
              <a:normAutofit/>
            </a:bodyPr>
            <a:lstStyle/>
            <a:p>
              <a:pPr>
                <a:spcBef>
                  <a:spcPct val="0"/>
                </a:spcBef>
              </a:pPr>
              <a:endParaRPr lang="ru-RU" sz="2000" dirty="0" smtClean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3" name="Группа 12"/>
          <p:cNvGrpSpPr/>
          <p:nvPr userDrawn="1"/>
        </p:nvGrpSpPr>
        <p:grpSpPr>
          <a:xfrm>
            <a:off x="428596" y="71414"/>
            <a:ext cx="8215370" cy="1285860"/>
            <a:chOff x="714348" y="1000108"/>
            <a:chExt cx="7715304" cy="1500198"/>
          </a:xfrm>
        </p:grpSpPr>
        <p:grpSp>
          <p:nvGrpSpPr>
            <p:cNvPr id="14" name="Группа 8"/>
            <p:cNvGrpSpPr/>
            <p:nvPr/>
          </p:nvGrpSpPr>
          <p:grpSpPr>
            <a:xfrm>
              <a:off x="857224" y="1000108"/>
              <a:ext cx="7429552" cy="1387196"/>
              <a:chOff x="857224" y="2113242"/>
              <a:chExt cx="7429552" cy="1387196"/>
            </a:xfrm>
          </p:grpSpPr>
          <p:sp>
            <p:nvSpPr>
              <p:cNvPr id="16" name="Скругленный прямоугольник 15"/>
              <p:cNvSpPr/>
              <p:nvPr/>
            </p:nvSpPr>
            <p:spPr>
              <a:xfrm>
                <a:off x="857224" y="2285992"/>
                <a:ext cx="7429552" cy="1214446"/>
              </a:xfrm>
              <a:prstGeom prst="roundRect">
                <a:avLst>
                  <a:gd name="adj" fmla="val 8967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Полилиния 16"/>
              <p:cNvSpPr/>
              <p:nvPr/>
            </p:nvSpPr>
            <p:spPr>
              <a:xfrm>
                <a:off x="857224" y="2113242"/>
                <a:ext cx="7429552" cy="900118"/>
              </a:xfrm>
              <a:custGeom>
                <a:avLst/>
                <a:gdLst>
                  <a:gd name="connsiteX0" fmla="*/ 0 w 7429552"/>
                  <a:gd name="connsiteY0" fmla="*/ 83346 h 500066"/>
                  <a:gd name="connsiteX1" fmla="*/ 24412 w 7429552"/>
                  <a:gd name="connsiteY1" fmla="*/ 24411 h 500066"/>
                  <a:gd name="connsiteX2" fmla="*/ 83347 w 7429552"/>
                  <a:gd name="connsiteY2" fmla="*/ 0 h 500066"/>
                  <a:gd name="connsiteX3" fmla="*/ 7346206 w 7429552"/>
                  <a:gd name="connsiteY3" fmla="*/ 0 h 500066"/>
                  <a:gd name="connsiteX4" fmla="*/ 7405141 w 7429552"/>
                  <a:gd name="connsiteY4" fmla="*/ 24412 h 500066"/>
                  <a:gd name="connsiteX5" fmla="*/ 7429552 w 7429552"/>
                  <a:gd name="connsiteY5" fmla="*/ 83347 h 500066"/>
                  <a:gd name="connsiteX6" fmla="*/ 7429552 w 7429552"/>
                  <a:gd name="connsiteY6" fmla="*/ 416720 h 500066"/>
                  <a:gd name="connsiteX7" fmla="*/ 7405141 w 7429552"/>
                  <a:gd name="connsiteY7" fmla="*/ 475655 h 500066"/>
                  <a:gd name="connsiteX8" fmla="*/ 7346206 w 7429552"/>
                  <a:gd name="connsiteY8" fmla="*/ 500066 h 500066"/>
                  <a:gd name="connsiteX9" fmla="*/ 83346 w 7429552"/>
                  <a:gd name="connsiteY9" fmla="*/ 500066 h 500066"/>
                  <a:gd name="connsiteX10" fmla="*/ 24411 w 7429552"/>
                  <a:gd name="connsiteY10" fmla="*/ 475654 h 500066"/>
                  <a:gd name="connsiteX11" fmla="*/ 0 w 7429552"/>
                  <a:gd name="connsiteY11" fmla="*/ 416719 h 500066"/>
                  <a:gd name="connsiteX12" fmla="*/ 0 w 7429552"/>
                  <a:gd name="connsiteY12" fmla="*/ 83346 h 500066"/>
                  <a:gd name="connsiteX0" fmla="*/ 0 w 7429552"/>
                  <a:gd name="connsiteY0" fmla="*/ 83346 h 500066"/>
                  <a:gd name="connsiteX1" fmla="*/ 24412 w 7429552"/>
                  <a:gd name="connsiteY1" fmla="*/ 24411 h 500066"/>
                  <a:gd name="connsiteX2" fmla="*/ 83347 w 7429552"/>
                  <a:gd name="connsiteY2" fmla="*/ 0 h 500066"/>
                  <a:gd name="connsiteX3" fmla="*/ 7346206 w 7429552"/>
                  <a:gd name="connsiteY3" fmla="*/ 0 h 500066"/>
                  <a:gd name="connsiteX4" fmla="*/ 7405141 w 7429552"/>
                  <a:gd name="connsiteY4" fmla="*/ 24412 h 500066"/>
                  <a:gd name="connsiteX5" fmla="*/ 7429552 w 7429552"/>
                  <a:gd name="connsiteY5" fmla="*/ 83347 h 500066"/>
                  <a:gd name="connsiteX6" fmla="*/ 7429552 w 7429552"/>
                  <a:gd name="connsiteY6" fmla="*/ 416720 h 500066"/>
                  <a:gd name="connsiteX7" fmla="*/ 7405141 w 7429552"/>
                  <a:gd name="connsiteY7" fmla="*/ 475655 h 500066"/>
                  <a:gd name="connsiteX8" fmla="*/ 7346206 w 7429552"/>
                  <a:gd name="connsiteY8" fmla="*/ 500066 h 500066"/>
                  <a:gd name="connsiteX9" fmla="*/ 83346 w 7429552"/>
                  <a:gd name="connsiteY9" fmla="*/ 500066 h 500066"/>
                  <a:gd name="connsiteX10" fmla="*/ 24411 w 7429552"/>
                  <a:gd name="connsiteY10" fmla="*/ 475654 h 500066"/>
                  <a:gd name="connsiteX11" fmla="*/ 0 w 7429552"/>
                  <a:gd name="connsiteY11" fmla="*/ 416719 h 500066"/>
                  <a:gd name="connsiteX12" fmla="*/ 0 w 7429552"/>
                  <a:gd name="connsiteY12" fmla="*/ 83346 h 500066"/>
                  <a:gd name="connsiteX0" fmla="*/ 0 w 7429552"/>
                  <a:gd name="connsiteY0" fmla="*/ 83346 h 671526"/>
                  <a:gd name="connsiteX1" fmla="*/ 24412 w 7429552"/>
                  <a:gd name="connsiteY1" fmla="*/ 24411 h 671526"/>
                  <a:gd name="connsiteX2" fmla="*/ 83347 w 7429552"/>
                  <a:gd name="connsiteY2" fmla="*/ 0 h 671526"/>
                  <a:gd name="connsiteX3" fmla="*/ 7346206 w 7429552"/>
                  <a:gd name="connsiteY3" fmla="*/ 0 h 671526"/>
                  <a:gd name="connsiteX4" fmla="*/ 7405141 w 7429552"/>
                  <a:gd name="connsiteY4" fmla="*/ 24412 h 671526"/>
                  <a:gd name="connsiteX5" fmla="*/ 7429552 w 7429552"/>
                  <a:gd name="connsiteY5" fmla="*/ 83347 h 671526"/>
                  <a:gd name="connsiteX6" fmla="*/ 7429552 w 7429552"/>
                  <a:gd name="connsiteY6" fmla="*/ 416720 h 671526"/>
                  <a:gd name="connsiteX7" fmla="*/ 7405141 w 7429552"/>
                  <a:gd name="connsiteY7" fmla="*/ 475655 h 671526"/>
                  <a:gd name="connsiteX8" fmla="*/ 7346206 w 7429552"/>
                  <a:gd name="connsiteY8" fmla="*/ 500066 h 671526"/>
                  <a:gd name="connsiteX9" fmla="*/ 83346 w 7429552"/>
                  <a:gd name="connsiteY9" fmla="*/ 500066 h 671526"/>
                  <a:gd name="connsiteX10" fmla="*/ 24411 w 7429552"/>
                  <a:gd name="connsiteY10" fmla="*/ 475654 h 671526"/>
                  <a:gd name="connsiteX11" fmla="*/ 0 w 7429552"/>
                  <a:gd name="connsiteY11" fmla="*/ 416719 h 671526"/>
                  <a:gd name="connsiteX12" fmla="*/ 0 w 7429552"/>
                  <a:gd name="connsiteY12" fmla="*/ 83346 h 671526"/>
                  <a:gd name="connsiteX0" fmla="*/ 0 w 7429552"/>
                  <a:gd name="connsiteY0" fmla="*/ 240500 h 828680"/>
                  <a:gd name="connsiteX1" fmla="*/ 24412 w 7429552"/>
                  <a:gd name="connsiteY1" fmla="*/ 181565 h 828680"/>
                  <a:gd name="connsiteX2" fmla="*/ 83347 w 7429552"/>
                  <a:gd name="connsiteY2" fmla="*/ 157154 h 828680"/>
                  <a:gd name="connsiteX3" fmla="*/ 7346206 w 7429552"/>
                  <a:gd name="connsiteY3" fmla="*/ 157154 h 828680"/>
                  <a:gd name="connsiteX4" fmla="*/ 7405141 w 7429552"/>
                  <a:gd name="connsiteY4" fmla="*/ 181566 h 828680"/>
                  <a:gd name="connsiteX5" fmla="*/ 7429552 w 7429552"/>
                  <a:gd name="connsiteY5" fmla="*/ 240501 h 828680"/>
                  <a:gd name="connsiteX6" fmla="*/ 7429552 w 7429552"/>
                  <a:gd name="connsiteY6" fmla="*/ 573874 h 828680"/>
                  <a:gd name="connsiteX7" fmla="*/ 7405141 w 7429552"/>
                  <a:gd name="connsiteY7" fmla="*/ 632809 h 828680"/>
                  <a:gd name="connsiteX8" fmla="*/ 7346206 w 7429552"/>
                  <a:gd name="connsiteY8" fmla="*/ 657220 h 828680"/>
                  <a:gd name="connsiteX9" fmla="*/ 83346 w 7429552"/>
                  <a:gd name="connsiteY9" fmla="*/ 657220 h 828680"/>
                  <a:gd name="connsiteX10" fmla="*/ 24411 w 7429552"/>
                  <a:gd name="connsiteY10" fmla="*/ 632808 h 828680"/>
                  <a:gd name="connsiteX11" fmla="*/ 0 w 7429552"/>
                  <a:gd name="connsiteY11" fmla="*/ 573873 h 828680"/>
                  <a:gd name="connsiteX12" fmla="*/ 0 w 7429552"/>
                  <a:gd name="connsiteY12" fmla="*/ 240500 h 82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29552" h="828680">
                    <a:moveTo>
                      <a:pt x="0" y="240500"/>
                    </a:moveTo>
                    <a:cubicBezTo>
                      <a:pt x="0" y="218395"/>
                      <a:pt x="8781" y="197196"/>
                      <a:pt x="24412" y="181565"/>
                    </a:cubicBezTo>
                    <a:cubicBezTo>
                      <a:pt x="40042" y="165935"/>
                      <a:pt x="61242" y="157154"/>
                      <a:pt x="83347" y="157154"/>
                    </a:cubicBezTo>
                    <a:lnTo>
                      <a:pt x="7346206" y="157154"/>
                    </a:lnTo>
                    <a:cubicBezTo>
                      <a:pt x="7368311" y="157154"/>
                      <a:pt x="7389510" y="165935"/>
                      <a:pt x="7405141" y="181566"/>
                    </a:cubicBezTo>
                    <a:cubicBezTo>
                      <a:pt x="7420771" y="197196"/>
                      <a:pt x="7429552" y="218396"/>
                      <a:pt x="7429552" y="240501"/>
                    </a:cubicBezTo>
                    <a:lnTo>
                      <a:pt x="7429552" y="573874"/>
                    </a:lnTo>
                    <a:cubicBezTo>
                      <a:pt x="7429552" y="595979"/>
                      <a:pt x="7420771" y="617178"/>
                      <a:pt x="7405141" y="632809"/>
                    </a:cubicBezTo>
                    <a:cubicBezTo>
                      <a:pt x="7389511" y="648439"/>
                      <a:pt x="7368311" y="657220"/>
                      <a:pt x="7346206" y="657220"/>
                    </a:cubicBezTo>
                    <a:cubicBezTo>
                      <a:pt x="4966809" y="0"/>
                      <a:pt x="2571862" y="828680"/>
                      <a:pt x="83346" y="657220"/>
                    </a:cubicBezTo>
                    <a:cubicBezTo>
                      <a:pt x="61241" y="657220"/>
                      <a:pt x="40042" y="648439"/>
                      <a:pt x="24411" y="632808"/>
                    </a:cubicBezTo>
                    <a:cubicBezTo>
                      <a:pt x="8781" y="617178"/>
                      <a:pt x="0" y="595978"/>
                      <a:pt x="0" y="573873"/>
                    </a:cubicBezTo>
                    <a:lnTo>
                      <a:pt x="0" y="2405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17000"/>
                    </a:schemeClr>
                  </a:gs>
                  <a:gs pos="50000">
                    <a:schemeClr val="bg1">
                      <a:alpha val="46000"/>
                    </a:schemeClr>
                  </a:gs>
                  <a:gs pos="100000">
                    <a:schemeClr val="bg1">
                      <a:alpha val="8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" name="Скругленный прямоугольник 14"/>
            <p:cNvSpPr/>
            <p:nvPr/>
          </p:nvSpPr>
          <p:spPr>
            <a:xfrm>
              <a:off x="714348" y="1071546"/>
              <a:ext cx="7715304" cy="1428760"/>
            </a:xfrm>
            <a:prstGeom prst="round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alpha val="25000"/>
                  </a:schemeClr>
                </a:gs>
                <a:gs pos="100000">
                  <a:schemeClr val="bg1">
                    <a:lumMod val="95000"/>
                    <a:alpha val="59000"/>
                  </a:schemeClr>
                </a:gs>
              </a:gsLst>
              <a:lin ang="5400000" scaled="0"/>
            </a:gradFill>
            <a:ln w="28575">
              <a:noFill/>
            </a:ln>
            <a:scene3d>
              <a:camera prst="orthographicFront"/>
              <a:lightRig rig="threePt" dir="t"/>
            </a:scene3d>
            <a:sp3d>
              <a:bevelT w="184150" h="38100"/>
            </a:sp3d>
          </p:spPr>
          <p:txBody>
            <a:bodyPr vert="horz" lIns="91440" tIns="45720" rIns="91440" bIns="45720" rtlCol="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endParaRPr lang="ru-RU" sz="60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noFill/>
                <a:effectLst>
                  <a:outerShdw blurRad="76200" dist="88900" dir="4380000" algn="tl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7786742" cy="939784"/>
          </a:xfrm>
        </p:spPr>
        <p:txBody>
          <a:bodyPr/>
          <a:lstStyle>
            <a:lvl1pPr>
              <a:defRPr lang="ru-RU" sz="4400" b="1" kern="1200" cap="none" spc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st="508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2576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1600201"/>
            <a:ext cx="4038600" cy="42576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750876" y="1616106"/>
            <a:ext cx="5673128" cy="4290904"/>
          </a:xfrm>
          <a:prstGeom prst="roundRect">
            <a:avLst>
              <a:gd name="adj" fmla="val 2067"/>
            </a:avLst>
          </a:prstGeom>
          <a:gradFill>
            <a:gsLst>
              <a:gs pos="50000">
                <a:srgbClr val="0070C0"/>
              </a:gs>
              <a:gs pos="100000">
                <a:schemeClr val="tx2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исунок 2"/>
          <p:cNvSpPr>
            <a:spLocks noGrp="1"/>
          </p:cNvSpPr>
          <p:nvPr userDrawn="1">
            <p:ph type="pic" idx="1"/>
          </p:nvPr>
        </p:nvSpPr>
        <p:spPr>
          <a:xfrm>
            <a:off x="1841520" y="169107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643042" y="1500174"/>
            <a:ext cx="5929354" cy="4477179"/>
          </a:xfrm>
          <a:prstGeom prst="roundRect">
            <a:avLst>
              <a:gd name="adj" fmla="val 2699"/>
            </a:avLst>
          </a:prstGeom>
          <a:gradFill>
            <a:gsLst>
              <a:gs pos="0">
                <a:schemeClr val="bg1">
                  <a:alpha val="3000"/>
                </a:schemeClr>
              </a:gs>
              <a:gs pos="50000">
                <a:schemeClr val="bg1">
                  <a:alpha val="10000"/>
                </a:schemeClr>
              </a:gs>
              <a:gs pos="100000">
                <a:schemeClr val="bg1">
                  <a:lumMod val="95000"/>
                  <a:alpha val="3000"/>
                </a:schemeClr>
              </a:gs>
            </a:gsLst>
            <a:lin ang="5400000" scaled="0"/>
          </a:gradFill>
          <a:ln w="28575">
            <a:noFill/>
          </a:ln>
          <a:scene3d>
            <a:camera prst="orthographicFront"/>
            <a:lightRig rig="threePt" dir="t"/>
          </a:scene3d>
          <a:sp3d>
            <a:bevelT w="184150" h="38100"/>
          </a:sp3d>
        </p:spPr>
        <p:txBody>
          <a:bodyPr vert="horz" lIns="91440" tIns="45720" rIns="91440" bIns="45720" rtlCol="0" anchor="t" anchorCtr="0">
            <a:normAutofit/>
          </a:bodyPr>
          <a:lstStyle/>
          <a:p>
            <a:pPr>
              <a:spcBef>
                <a:spcPct val="0"/>
              </a:spcBef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Полилиния 9"/>
          <p:cNvSpPr/>
          <p:nvPr/>
        </p:nvSpPr>
        <p:spPr>
          <a:xfrm>
            <a:off x="1722418" y="1333883"/>
            <a:ext cx="5715040" cy="1477196"/>
          </a:xfrm>
          <a:custGeom>
            <a:avLst/>
            <a:gdLst>
              <a:gd name="connsiteX0" fmla="*/ 0 w 7429552"/>
              <a:gd name="connsiteY0" fmla="*/ 83346 h 500066"/>
              <a:gd name="connsiteX1" fmla="*/ 24412 w 7429552"/>
              <a:gd name="connsiteY1" fmla="*/ 24411 h 500066"/>
              <a:gd name="connsiteX2" fmla="*/ 83347 w 7429552"/>
              <a:gd name="connsiteY2" fmla="*/ 0 h 500066"/>
              <a:gd name="connsiteX3" fmla="*/ 7346206 w 7429552"/>
              <a:gd name="connsiteY3" fmla="*/ 0 h 500066"/>
              <a:gd name="connsiteX4" fmla="*/ 7405141 w 7429552"/>
              <a:gd name="connsiteY4" fmla="*/ 24412 h 500066"/>
              <a:gd name="connsiteX5" fmla="*/ 7429552 w 7429552"/>
              <a:gd name="connsiteY5" fmla="*/ 83347 h 500066"/>
              <a:gd name="connsiteX6" fmla="*/ 7429552 w 7429552"/>
              <a:gd name="connsiteY6" fmla="*/ 416720 h 500066"/>
              <a:gd name="connsiteX7" fmla="*/ 7405141 w 7429552"/>
              <a:gd name="connsiteY7" fmla="*/ 475655 h 500066"/>
              <a:gd name="connsiteX8" fmla="*/ 7346206 w 7429552"/>
              <a:gd name="connsiteY8" fmla="*/ 500066 h 500066"/>
              <a:gd name="connsiteX9" fmla="*/ 83346 w 7429552"/>
              <a:gd name="connsiteY9" fmla="*/ 500066 h 500066"/>
              <a:gd name="connsiteX10" fmla="*/ 24411 w 7429552"/>
              <a:gd name="connsiteY10" fmla="*/ 475654 h 500066"/>
              <a:gd name="connsiteX11" fmla="*/ 0 w 7429552"/>
              <a:gd name="connsiteY11" fmla="*/ 416719 h 500066"/>
              <a:gd name="connsiteX12" fmla="*/ 0 w 7429552"/>
              <a:gd name="connsiteY12" fmla="*/ 83346 h 500066"/>
              <a:gd name="connsiteX0" fmla="*/ 0 w 7429552"/>
              <a:gd name="connsiteY0" fmla="*/ 83346 h 500066"/>
              <a:gd name="connsiteX1" fmla="*/ 24412 w 7429552"/>
              <a:gd name="connsiteY1" fmla="*/ 24411 h 500066"/>
              <a:gd name="connsiteX2" fmla="*/ 83347 w 7429552"/>
              <a:gd name="connsiteY2" fmla="*/ 0 h 500066"/>
              <a:gd name="connsiteX3" fmla="*/ 7346206 w 7429552"/>
              <a:gd name="connsiteY3" fmla="*/ 0 h 500066"/>
              <a:gd name="connsiteX4" fmla="*/ 7405141 w 7429552"/>
              <a:gd name="connsiteY4" fmla="*/ 24412 h 500066"/>
              <a:gd name="connsiteX5" fmla="*/ 7429552 w 7429552"/>
              <a:gd name="connsiteY5" fmla="*/ 83347 h 500066"/>
              <a:gd name="connsiteX6" fmla="*/ 7429552 w 7429552"/>
              <a:gd name="connsiteY6" fmla="*/ 416720 h 500066"/>
              <a:gd name="connsiteX7" fmla="*/ 7405141 w 7429552"/>
              <a:gd name="connsiteY7" fmla="*/ 475655 h 500066"/>
              <a:gd name="connsiteX8" fmla="*/ 7346206 w 7429552"/>
              <a:gd name="connsiteY8" fmla="*/ 500066 h 500066"/>
              <a:gd name="connsiteX9" fmla="*/ 83346 w 7429552"/>
              <a:gd name="connsiteY9" fmla="*/ 500066 h 500066"/>
              <a:gd name="connsiteX10" fmla="*/ 24411 w 7429552"/>
              <a:gd name="connsiteY10" fmla="*/ 475654 h 500066"/>
              <a:gd name="connsiteX11" fmla="*/ 0 w 7429552"/>
              <a:gd name="connsiteY11" fmla="*/ 416719 h 500066"/>
              <a:gd name="connsiteX12" fmla="*/ 0 w 7429552"/>
              <a:gd name="connsiteY12" fmla="*/ 83346 h 500066"/>
              <a:gd name="connsiteX0" fmla="*/ 0 w 7429552"/>
              <a:gd name="connsiteY0" fmla="*/ 83346 h 671526"/>
              <a:gd name="connsiteX1" fmla="*/ 24412 w 7429552"/>
              <a:gd name="connsiteY1" fmla="*/ 24411 h 671526"/>
              <a:gd name="connsiteX2" fmla="*/ 83347 w 7429552"/>
              <a:gd name="connsiteY2" fmla="*/ 0 h 671526"/>
              <a:gd name="connsiteX3" fmla="*/ 7346206 w 7429552"/>
              <a:gd name="connsiteY3" fmla="*/ 0 h 671526"/>
              <a:gd name="connsiteX4" fmla="*/ 7405141 w 7429552"/>
              <a:gd name="connsiteY4" fmla="*/ 24412 h 671526"/>
              <a:gd name="connsiteX5" fmla="*/ 7429552 w 7429552"/>
              <a:gd name="connsiteY5" fmla="*/ 83347 h 671526"/>
              <a:gd name="connsiteX6" fmla="*/ 7429552 w 7429552"/>
              <a:gd name="connsiteY6" fmla="*/ 416720 h 671526"/>
              <a:gd name="connsiteX7" fmla="*/ 7405141 w 7429552"/>
              <a:gd name="connsiteY7" fmla="*/ 475655 h 671526"/>
              <a:gd name="connsiteX8" fmla="*/ 7346206 w 7429552"/>
              <a:gd name="connsiteY8" fmla="*/ 500066 h 671526"/>
              <a:gd name="connsiteX9" fmla="*/ 83346 w 7429552"/>
              <a:gd name="connsiteY9" fmla="*/ 500066 h 671526"/>
              <a:gd name="connsiteX10" fmla="*/ 24411 w 7429552"/>
              <a:gd name="connsiteY10" fmla="*/ 475654 h 671526"/>
              <a:gd name="connsiteX11" fmla="*/ 0 w 7429552"/>
              <a:gd name="connsiteY11" fmla="*/ 416719 h 671526"/>
              <a:gd name="connsiteX12" fmla="*/ 0 w 7429552"/>
              <a:gd name="connsiteY12" fmla="*/ 83346 h 671526"/>
              <a:gd name="connsiteX0" fmla="*/ 0 w 7429552"/>
              <a:gd name="connsiteY0" fmla="*/ 240500 h 828680"/>
              <a:gd name="connsiteX1" fmla="*/ 24412 w 7429552"/>
              <a:gd name="connsiteY1" fmla="*/ 181565 h 828680"/>
              <a:gd name="connsiteX2" fmla="*/ 83347 w 7429552"/>
              <a:gd name="connsiteY2" fmla="*/ 157154 h 828680"/>
              <a:gd name="connsiteX3" fmla="*/ 7346206 w 7429552"/>
              <a:gd name="connsiteY3" fmla="*/ 157154 h 828680"/>
              <a:gd name="connsiteX4" fmla="*/ 7405141 w 7429552"/>
              <a:gd name="connsiteY4" fmla="*/ 181566 h 828680"/>
              <a:gd name="connsiteX5" fmla="*/ 7429552 w 7429552"/>
              <a:gd name="connsiteY5" fmla="*/ 240501 h 828680"/>
              <a:gd name="connsiteX6" fmla="*/ 7429552 w 7429552"/>
              <a:gd name="connsiteY6" fmla="*/ 573874 h 828680"/>
              <a:gd name="connsiteX7" fmla="*/ 7405141 w 7429552"/>
              <a:gd name="connsiteY7" fmla="*/ 632809 h 828680"/>
              <a:gd name="connsiteX8" fmla="*/ 7346206 w 7429552"/>
              <a:gd name="connsiteY8" fmla="*/ 657220 h 828680"/>
              <a:gd name="connsiteX9" fmla="*/ 83346 w 7429552"/>
              <a:gd name="connsiteY9" fmla="*/ 657220 h 828680"/>
              <a:gd name="connsiteX10" fmla="*/ 24411 w 7429552"/>
              <a:gd name="connsiteY10" fmla="*/ 632808 h 828680"/>
              <a:gd name="connsiteX11" fmla="*/ 0 w 7429552"/>
              <a:gd name="connsiteY11" fmla="*/ 573873 h 828680"/>
              <a:gd name="connsiteX12" fmla="*/ 0 w 7429552"/>
              <a:gd name="connsiteY12" fmla="*/ 240500 h 828680"/>
              <a:gd name="connsiteX0" fmla="*/ 0 w 7429552"/>
              <a:gd name="connsiteY0" fmla="*/ 240500 h 828680"/>
              <a:gd name="connsiteX1" fmla="*/ 24412 w 7429552"/>
              <a:gd name="connsiteY1" fmla="*/ 181565 h 828680"/>
              <a:gd name="connsiteX2" fmla="*/ 83347 w 7429552"/>
              <a:gd name="connsiteY2" fmla="*/ 157154 h 828680"/>
              <a:gd name="connsiteX3" fmla="*/ 7346206 w 7429552"/>
              <a:gd name="connsiteY3" fmla="*/ 157154 h 828680"/>
              <a:gd name="connsiteX4" fmla="*/ 7405141 w 7429552"/>
              <a:gd name="connsiteY4" fmla="*/ 181566 h 828680"/>
              <a:gd name="connsiteX5" fmla="*/ 7429552 w 7429552"/>
              <a:gd name="connsiteY5" fmla="*/ 240501 h 828680"/>
              <a:gd name="connsiteX6" fmla="*/ 7429552 w 7429552"/>
              <a:gd name="connsiteY6" fmla="*/ 573874 h 828680"/>
              <a:gd name="connsiteX7" fmla="*/ 7405141 w 7429552"/>
              <a:gd name="connsiteY7" fmla="*/ 632809 h 828680"/>
              <a:gd name="connsiteX8" fmla="*/ 7346206 w 7429552"/>
              <a:gd name="connsiteY8" fmla="*/ 657220 h 828680"/>
              <a:gd name="connsiteX9" fmla="*/ 83346 w 7429552"/>
              <a:gd name="connsiteY9" fmla="*/ 657220 h 828680"/>
              <a:gd name="connsiteX10" fmla="*/ 24411 w 7429552"/>
              <a:gd name="connsiteY10" fmla="*/ 632808 h 828680"/>
              <a:gd name="connsiteX11" fmla="*/ 0 w 7429552"/>
              <a:gd name="connsiteY11" fmla="*/ 573873 h 828680"/>
              <a:gd name="connsiteX12" fmla="*/ 0 w 7429552"/>
              <a:gd name="connsiteY12" fmla="*/ 240500 h 828680"/>
              <a:gd name="connsiteX0" fmla="*/ 0 w 7429552"/>
              <a:gd name="connsiteY0" fmla="*/ 240500 h 828680"/>
              <a:gd name="connsiteX1" fmla="*/ 24412 w 7429552"/>
              <a:gd name="connsiteY1" fmla="*/ 181565 h 828680"/>
              <a:gd name="connsiteX2" fmla="*/ 83347 w 7429552"/>
              <a:gd name="connsiteY2" fmla="*/ 157154 h 828680"/>
              <a:gd name="connsiteX3" fmla="*/ 7346206 w 7429552"/>
              <a:gd name="connsiteY3" fmla="*/ 157154 h 828680"/>
              <a:gd name="connsiteX4" fmla="*/ 7405141 w 7429552"/>
              <a:gd name="connsiteY4" fmla="*/ 181566 h 828680"/>
              <a:gd name="connsiteX5" fmla="*/ 7429552 w 7429552"/>
              <a:gd name="connsiteY5" fmla="*/ 240501 h 828680"/>
              <a:gd name="connsiteX6" fmla="*/ 7429552 w 7429552"/>
              <a:gd name="connsiteY6" fmla="*/ 573874 h 828680"/>
              <a:gd name="connsiteX7" fmla="*/ 7405141 w 7429552"/>
              <a:gd name="connsiteY7" fmla="*/ 632809 h 828680"/>
              <a:gd name="connsiteX8" fmla="*/ 7346206 w 7429552"/>
              <a:gd name="connsiteY8" fmla="*/ 657220 h 828680"/>
              <a:gd name="connsiteX9" fmla="*/ 83346 w 7429552"/>
              <a:gd name="connsiteY9" fmla="*/ 657220 h 828680"/>
              <a:gd name="connsiteX10" fmla="*/ 24411 w 7429552"/>
              <a:gd name="connsiteY10" fmla="*/ 632808 h 828680"/>
              <a:gd name="connsiteX11" fmla="*/ 0 w 7429552"/>
              <a:gd name="connsiteY11" fmla="*/ 573873 h 828680"/>
              <a:gd name="connsiteX12" fmla="*/ 0 w 7429552"/>
              <a:gd name="connsiteY12" fmla="*/ 240500 h 828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429552" h="828680">
                <a:moveTo>
                  <a:pt x="0" y="240500"/>
                </a:moveTo>
                <a:cubicBezTo>
                  <a:pt x="0" y="218395"/>
                  <a:pt x="8781" y="197196"/>
                  <a:pt x="24412" y="181565"/>
                </a:cubicBezTo>
                <a:cubicBezTo>
                  <a:pt x="28287" y="178219"/>
                  <a:pt x="61242" y="157154"/>
                  <a:pt x="83347" y="157154"/>
                </a:cubicBezTo>
                <a:lnTo>
                  <a:pt x="7346206" y="157154"/>
                </a:lnTo>
                <a:cubicBezTo>
                  <a:pt x="7368311" y="157154"/>
                  <a:pt x="7389510" y="165935"/>
                  <a:pt x="7405141" y="181566"/>
                </a:cubicBezTo>
                <a:cubicBezTo>
                  <a:pt x="7420771" y="197196"/>
                  <a:pt x="7429552" y="218396"/>
                  <a:pt x="7429552" y="240501"/>
                </a:cubicBezTo>
                <a:lnTo>
                  <a:pt x="7429552" y="573874"/>
                </a:lnTo>
                <a:cubicBezTo>
                  <a:pt x="7429552" y="595979"/>
                  <a:pt x="7420771" y="617178"/>
                  <a:pt x="7405141" y="632809"/>
                </a:cubicBezTo>
                <a:cubicBezTo>
                  <a:pt x="7389511" y="648439"/>
                  <a:pt x="7368311" y="657220"/>
                  <a:pt x="7346206" y="657220"/>
                </a:cubicBezTo>
                <a:cubicBezTo>
                  <a:pt x="4966809" y="0"/>
                  <a:pt x="2571862" y="828680"/>
                  <a:pt x="83346" y="657220"/>
                </a:cubicBezTo>
                <a:cubicBezTo>
                  <a:pt x="61241" y="657220"/>
                  <a:pt x="40042" y="648439"/>
                  <a:pt x="24411" y="632808"/>
                </a:cubicBezTo>
                <a:cubicBezTo>
                  <a:pt x="8781" y="617178"/>
                  <a:pt x="0" y="595978"/>
                  <a:pt x="0" y="573873"/>
                </a:cubicBezTo>
                <a:lnTo>
                  <a:pt x="0" y="24050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17000"/>
                </a:schemeClr>
              </a:gs>
              <a:gs pos="50000">
                <a:schemeClr val="bg1">
                  <a:alpha val="46000"/>
                </a:schemeClr>
              </a:gs>
              <a:gs pos="100000">
                <a:schemeClr val="bg1">
                  <a:alpha val="8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/>
          <p:cNvGrpSpPr/>
          <p:nvPr userDrawn="1"/>
        </p:nvGrpSpPr>
        <p:grpSpPr>
          <a:xfrm>
            <a:off x="464315" y="285728"/>
            <a:ext cx="8215370" cy="1000132"/>
            <a:chOff x="714348" y="1000108"/>
            <a:chExt cx="7715304" cy="1500198"/>
          </a:xfrm>
        </p:grpSpPr>
        <p:grpSp>
          <p:nvGrpSpPr>
            <p:cNvPr id="13" name="Группа 8"/>
            <p:cNvGrpSpPr/>
            <p:nvPr/>
          </p:nvGrpSpPr>
          <p:grpSpPr>
            <a:xfrm>
              <a:off x="857224" y="1000108"/>
              <a:ext cx="7429552" cy="1387196"/>
              <a:chOff x="857224" y="2113242"/>
              <a:chExt cx="7429552" cy="1387196"/>
            </a:xfrm>
          </p:grpSpPr>
          <p:sp>
            <p:nvSpPr>
              <p:cNvPr id="15" name="Скругленный прямоугольник 14"/>
              <p:cNvSpPr/>
              <p:nvPr/>
            </p:nvSpPr>
            <p:spPr>
              <a:xfrm>
                <a:off x="857224" y="2285992"/>
                <a:ext cx="7429552" cy="1214446"/>
              </a:xfrm>
              <a:prstGeom prst="roundRect">
                <a:avLst>
                  <a:gd name="adj" fmla="val 8967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олилиния 15"/>
              <p:cNvSpPr/>
              <p:nvPr/>
            </p:nvSpPr>
            <p:spPr>
              <a:xfrm>
                <a:off x="857224" y="2113242"/>
                <a:ext cx="7429552" cy="900118"/>
              </a:xfrm>
              <a:custGeom>
                <a:avLst/>
                <a:gdLst>
                  <a:gd name="connsiteX0" fmla="*/ 0 w 7429552"/>
                  <a:gd name="connsiteY0" fmla="*/ 83346 h 500066"/>
                  <a:gd name="connsiteX1" fmla="*/ 24412 w 7429552"/>
                  <a:gd name="connsiteY1" fmla="*/ 24411 h 500066"/>
                  <a:gd name="connsiteX2" fmla="*/ 83347 w 7429552"/>
                  <a:gd name="connsiteY2" fmla="*/ 0 h 500066"/>
                  <a:gd name="connsiteX3" fmla="*/ 7346206 w 7429552"/>
                  <a:gd name="connsiteY3" fmla="*/ 0 h 500066"/>
                  <a:gd name="connsiteX4" fmla="*/ 7405141 w 7429552"/>
                  <a:gd name="connsiteY4" fmla="*/ 24412 h 500066"/>
                  <a:gd name="connsiteX5" fmla="*/ 7429552 w 7429552"/>
                  <a:gd name="connsiteY5" fmla="*/ 83347 h 500066"/>
                  <a:gd name="connsiteX6" fmla="*/ 7429552 w 7429552"/>
                  <a:gd name="connsiteY6" fmla="*/ 416720 h 500066"/>
                  <a:gd name="connsiteX7" fmla="*/ 7405141 w 7429552"/>
                  <a:gd name="connsiteY7" fmla="*/ 475655 h 500066"/>
                  <a:gd name="connsiteX8" fmla="*/ 7346206 w 7429552"/>
                  <a:gd name="connsiteY8" fmla="*/ 500066 h 500066"/>
                  <a:gd name="connsiteX9" fmla="*/ 83346 w 7429552"/>
                  <a:gd name="connsiteY9" fmla="*/ 500066 h 500066"/>
                  <a:gd name="connsiteX10" fmla="*/ 24411 w 7429552"/>
                  <a:gd name="connsiteY10" fmla="*/ 475654 h 500066"/>
                  <a:gd name="connsiteX11" fmla="*/ 0 w 7429552"/>
                  <a:gd name="connsiteY11" fmla="*/ 416719 h 500066"/>
                  <a:gd name="connsiteX12" fmla="*/ 0 w 7429552"/>
                  <a:gd name="connsiteY12" fmla="*/ 83346 h 500066"/>
                  <a:gd name="connsiteX0" fmla="*/ 0 w 7429552"/>
                  <a:gd name="connsiteY0" fmla="*/ 83346 h 500066"/>
                  <a:gd name="connsiteX1" fmla="*/ 24412 w 7429552"/>
                  <a:gd name="connsiteY1" fmla="*/ 24411 h 500066"/>
                  <a:gd name="connsiteX2" fmla="*/ 83347 w 7429552"/>
                  <a:gd name="connsiteY2" fmla="*/ 0 h 500066"/>
                  <a:gd name="connsiteX3" fmla="*/ 7346206 w 7429552"/>
                  <a:gd name="connsiteY3" fmla="*/ 0 h 500066"/>
                  <a:gd name="connsiteX4" fmla="*/ 7405141 w 7429552"/>
                  <a:gd name="connsiteY4" fmla="*/ 24412 h 500066"/>
                  <a:gd name="connsiteX5" fmla="*/ 7429552 w 7429552"/>
                  <a:gd name="connsiteY5" fmla="*/ 83347 h 500066"/>
                  <a:gd name="connsiteX6" fmla="*/ 7429552 w 7429552"/>
                  <a:gd name="connsiteY6" fmla="*/ 416720 h 500066"/>
                  <a:gd name="connsiteX7" fmla="*/ 7405141 w 7429552"/>
                  <a:gd name="connsiteY7" fmla="*/ 475655 h 500066"/>
                  <a:gd name="connsiteX8" fmla="*/ 7346206 w 7429552"/>
                  <a:gd name="connsiteY8" fmla="*/ 500066 h 500066"/>
                  <a:gd name="connsiteX9" fmla="*/ 83346 w 7429552"/>
                  <a:gd name="connsiteY9" fmla="*/ 500066 h 500066"/>
                  <a:gd name="connsiteX10" fmla="*/ 24411 w 7429552"/>
                  <a:gd name="connsiteY10" fmla="*/ 475654 h 500066"/>
                  <a:gd name="connsiteX11" fmla="*/ 0 w 7429552"/>
                  <a:gd name="connsiteY11" fmla="*/ 416719 h 500066"/>
                  <a:gd name="connsiteX12" fmla="*/ 0 w 7429552"/>
                  <a:gd name="connsiteY12" fmla="*/ 83346 h 500066"/>
                  <a:gd name="connsiteX0" fmla="*/ 0 w 7429552"/>
                  <a:gd name="connsiteY0" fmla="*/ 83346 h 671526"/>
                  <a:gd name="connsiteX1" fmla="*/ 24412 w 7429552"/>
                  <a:gd name="connsiteY1" fmla="*/ 24411 h 671526"/>
                  <a:gd name="connsiteX2" fmla="*/ 83347 w 7429552"/>
                  <a:gd name="connsiteY2" fmla="*/ 0 h 671526"/>
                  <a:gd name="connsiteX3" fmla="*/ 7346206 w 7429552"/>
                  <a:gd name="connsiteY3" fmla="*/ 0 h 671526"/>
                  <a:gd name="connsiteX4" fmla="*/ 7405141 w 7429552"/>
                  <a:gd name="connsiteY4" fmla="*/ 24412 h 671526"/>
                  <a:gd name="connsiteX5" fmla="*/ 7429552 w 7429552"/>
                  <a:gd name="connsiteY5" fmla="*/ 83347 h 671526"/>
                  <a:gd name="connsiteX6" fmla="*/ 7429552 w 7429552"/>
                  <a:gd name="connsiteY6" fmla="*/ 416720 h 671526"/>
                  <a:gd name="connsiteX7" fmla="*/ 7405141 w 7429552"/>
                  <a:gd name="connsiteY7" fmla="*/ 475655 h 671526"/>
                  <a:gd name="connsiteX8" fmla="*/ 7346206 w 7429552"/>
                  <a:gd name="connsiteY8" fmla="*/ 500066 h 671526"/>
                  <a:gd name="connsiteX9" fmla="*/ 83346 w 7429552"/>
                  <a:gd name="connsiteY9" fmla="*/ 500066 h 671526"/>
                  <a:gd name="connsiteX10" fmla="*/ 24411 w 7429552"/>
                  <a:gd name="connsiteY10" fmla="*/ 475654 h 671526"/>
                  <a:gd name="connsiteX11" fmla="*/ 0 w 7429552"/>
                  <a:gd name="connsiteY11" fmla="*/ 416719 h 671526"/>
                  <a:gd name="connsiteX12" fmla="*/ 0 w 7429552"/>
                  <a:gd name="connsiteY12" fmla="*/ 83346 h 671526"/>
                  <a:gd name="connsiteX0" fmla="*/ 0 w 7429552"/>
                  <a:gd name="connsiteY0" fmla="*/ 240500 h 828680"/>
                  <a:gd name="connsiteX1" fmla="*/ 24412 w 7429552"/>
                  <a:gd name="connsiteY1" fmla="*/ 181565 h 828680"/>
                  <a:gd name="connsiteX2" fmla="*/ 83347 w 7429552"/>
                  <a:gd name="connsiteY2" fmla="*/ 157154 h 828680"/>
                  <a:gd name="connsiteX3" fmla="*/ 7346206 w 7429552"/>
                  <a:gd name="connsiteY3" fmla="*/ 157154 h 828680"/>
                  <a:gd name="connsiteX4" fmla="*/ 7405141 w 7429552"/>
                  <a:gd name="connsiteY4" fmla="*/ 181566 h 828680"/>
                  <a:gd name="connsiteX5" fmla="*/ 7429552 w 7429552"/>
                  <a:gd name="connsiteY5" fmla="*/ 240501 h 828680"/>
                  <a:gd name="connsiteX6" fmla="*/ 7429552 w 7429552"/>
                  <a:gd name="connsiteY6" fmla="*/ 573874 h 828680"/>
                  <a:gd name="connsiteX7" fmla="*/ 7405141 w 7429552"/>
                  <a:gd name="connsiteY7" fmla="*/ 632809 h 828680"/>
                  <a:gd name="connsiteX8" fmla="*/ 7346206 w 7429552"/>
                  <a:gd name="connsiteY8" fmla="*/ 657220 h 828680"/>
                  <a:gd name="connsiteX9" fmla="*/ 83346 w 7429552"/>
                  <a:gd name="connsiteY9" fmla="*/ 657220 h 828680"/>
                  <a:gd name="connsiteX10" fmla="*/ 24411 w 7429552"/>
                  <a:gd name="connsiteY10" fmla="*/ 632808 h 828680"/>
                  <a:gd name="connsiteX11" fmla="*/ 0 w 7429552"/>
                  <a:gd name="connsiteY11" fmla="*/ 573873 h 828680"/>
                  <a:gd name="connsiteX12" fmla="*/ 0 w 7429552"/>
                  <a:gd name="connsiteY12" fmla="*/ 240500 h 82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29552" h="828680">
                    <a:moveTo>
                      <a:pt x="0" y="240500"/>
                    </a:moveTo>
                    <a:cubicBezTo>
                      <a:pt x="0" y="218395"/>
                      <a:pt x="8781" y="197196"/>
                      <a:pt x="24412" y="181565"/>
                    </a:cubicBezTo>
                    <a:cubicBezTo>
                      <a:pt x="40042" y="165935"/>
                      <a:pt x="61242" y="157154"/>
                      <a:pt x="83347" y="157154"/>
                    </a:cubicBezTo>
                    <a:lnTo>
                      <a:pt x="7346206" y="157154"/>
                    </a:lnTo>
                    <a:cubicBezTo>
                      <a:pt x="7368311" y="157154"/>
                      <a:pt x="7389510" y="165935"/>
                      <a:pt x="7405141" y="181566"/>
                    </a:cubicBezTo>
                    <a:cubicBezTo>
                      <a:pt x="7420771" y="197196"/>
                      <a:pt x="7429552" y="218396"/>
                      <a:pt x="7429552" y="240501"/>
                    </a:cubicBezTo>
                    <a:lnTo>
                      <a:pt x="7429552" y="573874"/>
                    </a:lnTo>
                    <a:cubicBezTo>
                      <a:pt x="7429552" y="595979"/>
                      <a:pt x="7420771" y="617178"/>
                      <a:pt x="7405141" y="632809"/>
                    </a:cubicBezTo>
                    <a:cubicBezTo>
                      <a:pt x="7389511" y="648439"/>
                      <a:pt x="7368311" y="657220"/>
                      <a:pt x="7346206" y="657220"/>
                    </a:cubicBezTo>
                    <a:cubicBezTo>
                      <a:pt x="4966809" y="0"/>
                      <a:pt x="2571862" y="828680"/>
                      <a:pt x="83346" y="657220"/>
                    </a:cubicBezTo>
                    <a:cubicBezTo>
                      <a:pt x="61241" y="657220"/>
                      <a:pt x="40042" y="648439"/>
                      <a:pt x="24411" y="632808"/>
                    </a:cubicBezTo>
                    <a:cubicBezTo>
                      <a:pt x="8781" y="617178"/>
                      <a:pt x="0" y="595978"/>
                      <a:pt x="0" y="573873"/>
                    </a:cubicBezTo>
                    <a:lnTo>
                      <a:pt x="0" y="2405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17000"/>
                    </a:schemeClr>
                  </a:gs>
                  <a:gs pos="50000">
                    <a:schemeClr val="bg1">
                      <a:alpha val="46000"/>
                    </a:schemeClr>
                  </a:gs>
                  <a:gs pos="100000">
                    <a:schemeClr val="bg1">
                      <a:alpha val="8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4" name="Скругленный прямоугольник 13"/>
            <p:cNvSpPr/>
            <p:nvPr/>
          </p:nvSpPr>
          <p:spPr>
            <a:xfrm>
              <a:off x="714348" y="1071546"/>
              <a:ext cx="7715304" cy="1428760"/>
            </a:xfrm>
            <a:prstGeom prst="round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alpha val="25000"/>
                  </a:schemeClr>
                </a:gs>
                <a:gs pos="100000">
                  <a:schemeClr val="bg1">
                    <a:lumMod val="95000"/>
                    <a:alpha val="59000"/>
                  </a:schemeClr>
                </a:gs>
              </a:gsLst>
              <a:lin ang="5400000" scaled="0"/>
            </a:gradFill>
            <a:ln w="28575">
              <a:noFill/>
            </a:ln>
            <a:scene3d>
              <a:camera prst="orthographicFront"/>
              <a:lightRig rig="threePt" dir="t"/>
            </a:scene3d>
            <a:sp3d>
              <a:bevelT w="184150" h="38100"/>
            </a:sp3d>
          </p:spPr>
          <p:txBody>
            <a:bodyPr vert="horz" lIns="91440" tIns="45720" rIns="91440" bIns="45720" rtlCol="0" anchor="ctr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endParaRPr lang="ru-RU" sz="60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noFill/>
                <a:effectLst>
                  <a:outerShdw blurRad="76200" dist="88900" dir="4380000" algn="tl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 userDrawn="1">
            <p:ph type="title"/>
          </p:nvPr>
        </p:nvSpPr>
        <p:spPr>
          <a:xfrm>
            <a:off x="785786" y="500042"/>
            <a:ext cx="7643866" cy="566738"/>
          </a:xfrm>
        </p:spPr>
        <p:txBody>
          <a:bodyPr anchor="b">
            <a:noAutofit/>
          </a:bodyPr>
          <a:lstStyle>
            <a:lvl1pPr algn="l">
              <a:defRPr lang="ru-RU" sz="3600" b="1" kern="1200" cap="none" spc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st="508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8406D-D8E0-46D6-813D-A5215AD12343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43393-0A44-4D7B-B7BD-84A2F0C5253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0" y="6142321"/>
            <a:ext cx="9144000" cy="715679"/>
            <a:chOff x="0" y="6142321"/>
            <a:chExt cx="9144000" cy="715679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142844" y="6235864"/>
              <a:ext cx="8858312" cy="500066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" name="Группа 45"/>
            <p:cNvGrpSpPr/>
            <p:nvPr/>
          </p:nvGrpSpPr>
          <p:grpSpPr>
            <a:xfrm>
              <a:off x="0" y="6142321"/>
              <a:ext cx="9144000" cy="715679"/>
              <a:chOff x="0" y="6142321"/>
              <a:chExt cx="9144000" cy="715679"/>
            </a:xfrm>
          </p:grpSpPr>
          <p:sp>
            <p:nvSpPr>
              <p:cNvPr id="10" name="Прямоугольник 9"/>
              <p:cNvSpPr/>
              <p:nvPr/>
            </p:nvSpPr>
            <p:spPr>
              <a:xfrm>
                <a:off x="0" y="6143644"/>
                <a:ext cx="9144000" cy="714356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alpha val="13000"/>
                    </a:schemeClr>
                  </a:gs>
                  <a:gs pos="68000">
                    <a:schemeClr val="bg1">
                      <a:alpha val="13000"/>
                    </a:schemeClr>
                  </a:gs>
                  <a:gs pos="100000">
                    <a:schemeClr val="tx1">
                      <a:alpha val="29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890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олилиния 10"/>
              <p:cNvSpPr/>
              <p:nvPr/>
            </p:nvSpPr>
            <p:spPr>
              <a:xfrm>
                <a:off x="142844" y="6142321"/>
                <a:ext cx="8858312" cy="450733"/>
              </a:xfrm>
              <a:custGeom>
                <a:avLst/>
                <a:gdLst>
                  <a:gd name="connsiteX0" fmla="*/ 0 w 7429552"/>
                  <a:gd name="connsiteY0" fmla="*/ 83346 h 500066"/>
                  <a:gd name="connsiteX1" fmla="*/ 24412 w 7429552"/>
                  <a:gd name="connsiteY1" fmla="*/ 24411 h 500066"/>
                  <a:gd name="connsiteX2" fmla="*/ 83347 w 7429552"/>
                  <a:gd name="connsiteY2" fmla="*/ 0 h 500066"/>
                  <a:gd name="connsiteX3" fmla="*/ 7346206 w 7429552"/>
                  <a:gd name="connsiteY3" fmla="*/ 0 h 500066"/>
                  <a:gd name="connsiteX4" fmla="*/ 7405141 w 7429552"/>
                  <a:gd name="connsiteY4" fmla="*/ 24412 h 500066"/>
                  <a:gd name="connsiteX5" fmla="*/ 7429552 w 7429552"/>
                  <a:gd name="connsiteY5" fmla="*/ 83347 h 500066"/>
                  <a:gd name="connsiteX6" fmla="*/ 7429552 w 7429552"/>
                  <a:gd name="connsiteY6" fmla="*/ 416720 h 500066"/>
                  <a:gd name="connsiteX7" fmla="*/ 7405141 w 7429552"/>
                  <a:gd name="connsiteY7" fmla="*/ 475655 h 500066"/>
                  <a:gd name="connsiteX8" fmla="*/ 7346206 w 7429552"/>
                  <a:gd name="connsiteY8" fmla="*/ 500066 h 500066"/>
                  <a:gd name="connsiteX9" fmla="*/ 83346 w 7429552"/>
                  <a:gd name="connsiteY9" fmla="*/ 500066 h 500066"/>
                  <a:gd name="connsiteX10" fmla="*/ 24411 w 7429552"/>
                  <a:gd name="connsiteY10" fmla="*/ 475654 h 500066"/>
                  <a:gd name="connsiteX11" fmla="*/ 0 w 7429552"/>
                  <a:gd name="connsiteY11" fmla="*/ 416719 h 500066"/>
                  <a:gd name="connsiteX12" fmla="*/ 0 w 7429552"/>
                  <a:gd name="connsiteY12" fmla="*/ 83346 h 500066"/>
                  <a:gd name="connsiteX0" fmla="*/ 0 w 7429552"/>
                  <a:gd name="connsiteY0" fmla="*/ 83346 h 500066"/>
                  <a:gd name="connsiteX1" fmla="*/ 24412 w 7429552"/>
                  <a:gd name="connsiteY1" fmla="*/ 24411 h 500066"/>
                  <a:gd name="connsiteX2" fmla="*/ 83347 w 7429552"/>
                  <a:gd name="connsiteY2" fmla="*/ 0 h 500066"/>
                  <a:gd name="connsiteX3" fmla="*/ 7346206 w 7429552"/>
                  <a:gd name="connsiteY3" fmla="*/ 0 h 500066"/>
                  <a:gd name="connsiteX4" fmla="*/ 7405141 w 7429552"/>
                  <a:gd name="connsiteY4" fmla="*/ 24412 h 500066"/>
                  <a:gd name="connsiteX5" fmla="*/ 7429552 w 7429552"/>
                  <a:gd name="connsiteY5" fmla="*/ 83347 h 500066"/>
                  <a:gd name="connsiteX6" fmla="*/ 7429552 w 7429552"/>
                  <a:gd name="connsiteY6" fmla="*/ 416720 h 500066"/>
                  <a:gd name="connsiteX7" fmla="*/ 7405141 w 7429552"/>
                  <a:gd name="connsiteY7" fmla="*/ 475655 h 500066"/>
                  <a:gd name="connsiteX8" fmla="*/ 7346206 w 7429552"/>
                  <a:gd name="connsiteY8" fmla="*/ 500066 h 500066"/>
                  <a:gd name="connsiteX9" fmla="*/ 83346 w 7429552"/>
                  <a:gd name="connsiteY9" fmla="*/ 500066 h 500066"/>
                  <a:gd name="connsiteX10" fmla="*/ 24411 w 7429552"/>
                  <a:gd name="connsiteY10" fmla="*/ 475654 h 500066"/>
                  <a:gd name="connsiteX11" fmla="*/ 0 w 7429552"/>
                  <a:gd name="connsiteY11" fmla="*/ 416719 h 500066"/>
                  <a:gd name="connsiteX12" fmla="*/ 0 w 7429552"/>
                  <a:gd name="connsiteY12" fmla="*/ 83346 h 500066"/>
                  <a:gd name="connsiteX0" fmla="*/ 0 w 7429552"/>
                  <a:gd name="connsiteY0" fmla="*/ 83346 h 671526"/>
                  <a:gd name="connsiteX1" fmla="*/ 24412 w 7429552"/>
                  <a:gd name="connsiteY1" fmla="*/ 24411 h 671526"/>
                  <a:gd name="connsiteX2" fmla="*/ 83347 w 7429552"/>
                  <a:gd name="connsiteY2" fmla="*/ 0 h 671526"/>
                  <a:gd name="connsiteX3" fmla="*/ 7346206 w 7429552"/>
                  <a:gd name="connsiteY3" fmla="*/ 0 h 671526"/>
                  <a:gd name="connsiteX4" fmla="*/ 7405141 w 7429552"/>
                  <a:gd name="connsiteY4" fmla="*/ 24412 h 671526"/>
                  <a:gd name="connsiteX5" fmla="*/ 7429552 w 7429552"/>
                  <a:gd name="connsiteY5" fmla="*/ 83347 h 671526"/>
                  <a:gd name="connsiteX6" fmla="*/ 7429552 w 7429552"/>
                  <a:gd name="connsiteY6" fmla="*/ 416720 h 671526"/>
                  <a:gd name="connsiteX7" fmla="*/ 7405141 w 7429552"/>
                  <a:gd name="connsiteY7" fmla="*/ 475655 h 671526"/>
                  <a:gd name="connsiteX8" fmla="*/ 7346206 w 7429552"/>
                  <a:gd name="connsiteY8" fmla="*/ 500066 h 671526"/>
                  <a:gd name="connsiteX9" fmla="*/ 83346 w 7429552"/>
                  <a:gd name="connsiteY9" fmla="*/ 500066 h 671526"/>
                  <a:gd name="connsiteX10" fmla="*/ 24411 w 7429552"/>
                  <a:gd name="connsiteY10" fmla="*/ 475654 h 671526"/>
                  <a:gd name="connsiteX11" fmla="*/ 0 w 7429552"/>
                  <a:gd name="connsiteY11" fmla="*/ 416719 h 671526"/>
                  <a:gd name="connsiteX12" fmla="*/ 0 w 7429552"/>
                  <a:gd name="connsiteY12" fmla="*/ 83346 h 671526"/>
                  <a:gd name="connsiteX0" fmla="*/ 0 w 7429552"/>
                  <a:gd name="connsiteY0" fmla="*/ 240500 h 828680"/>
                  <a:gd name="connsiteX1" fmla="*/ 24412 w 7429552"/>
                  <a:gd name="connsiteY1" fmla="*/ 181565 h 828680"/>
                  <a:gd name="connsiteX2" fmla="*/ 83347 w 7429552"/>
                  <a:gd name="connsiteY2" fmla="*/ 157154 h 828680"/>
                  <a:gd name="connsiteX3" fmla="*/ 7346206 w 7429552"/>
                  <a:gd name="connsiteY3" fmla="*/ 157154 h 828680"/>
                  <a:gd name="connsiteX4" fmla="*/ 7405141 w 7429552"/>
                  <a:gd name="connsiteY4" fmla="*/ 181566 h 828680"/>
                  <a:gd name="connsiteX5" fmla="*/ 7429552 w 7429552"/>
                  <a:gd name="connsiteY5" fmla="*/ 240501 h 828680"/>
                  <a:gd name="connsiteX6" fmla="*/ 7429552 w 7429552"/>
                  <a:gd name="connsiteY6" fmla="*/ 573874 h 828680"/>
                  <a:gd name="connsiteX7" fmla="*/ 7405141 w 7429552"/>
                  <a:gd name="connsiteY7" fmla="*/ 632809 h 828680"/>
                  <a:gd name="connsiteX8" fmla="*/ 7346206 w 7429552"/>
                  <a:gd name="connsiteY8" fmla="*/ 657220 h 828680"/>
                  <a:gd name="connsiteX9" fmla="*/ 83346 w 7429552"/>
                  <a:gd name="connsiteY9" fmla="*/ 657220 h 828680"/>
                  <a:gd name="connsiteX10" fmla="*/ 24411 w 7429552"/>
                  <a:gd name="connsiteY10" fmla="*/ 632808 h 828680"/>
                  <a:gd name="connsiteX11" fmla="*/ 0 w 7429552"/>
                  <a:gd name="connsiteY11" fmla="*/ 573873 h 828680"/>
                  <a:gd name="connsiteX12" fmla="*/ 0 w 7429552"/>
                  <a:gd name="connsiteY12" fmla="*/ 240500 h 82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29552" h="828680">
                    <a:moveTo>
                      <a:pt x="0" y="240500"/>
                    </a:moveTo>
                    <a:cubicBezTo>
                      <a:pt x="0" y="218395"/>
                      <a:pt x="8781" y="197196"/>
                      <a:pt x="24412" y="181565"/>
                    </a:cubicBezTo>
                    <a:cubicBezTo>
                      <a:pt x="40042" y="165935"/>
                      <a:pt x="61242" y="157154"/>
                      <a:pt x="83347" y="157154"/>
                    </a:cubicBezTo>
                    <a:lnTo>
                      <a:pt x="7346206" y="157154"/>
                    </a:lnTo>
                    <a:cubicBezTo>
                      <a:pt x="7368311" y="157154"/>
                      <a:pt x="7389510" y="165935"/>
                      <a:pt x="7405141" y="181566"/>
                    </a:cubicBezTo>
                    <a:cubicBezTo>
                      <a:pt x="7420771" y="197196"/>
                      <a:pt x="7429552" y="218396"/>
                      <a:pt x="7429552" y="240501"/>
                    </a:cubicBezTo>
                    <a:lnTo>
                      <a:pt x="7429552" y="573874"/>
                    </a:lnTo>
                    <a:cubicBezTo>
                      <a:pt x="7429552" y="595979"/>
                      <a:pt x="7420771" y="617178"/>
                      <a:pt x="7405141" y="632809"/>
                    </a:cubicBezTo>
                    <a:cubicBezTo>
                      <a:pt x="7389511" y="648439"/>
                      <a:pt x="7368311" y="657220"/>
                      <a:pt x="7346206" y="657220"/>
                    </a:cubicBezTo>
                    <a:cubicBezTo>
                      <a:pt x="4966809" y="0"/>
                      <a:pt x="2571862" y="828680"/>
                      <a:pt x="83346" y="657220"/>
                    </a:cubicBezTo>
                    <a:cubicBezTo>
                      <a:pt x="61241" y="657220"/>
                      <a:pt x="40042" y="648439"/>
                      <a:pt x="24411" y="632808"/>
                    </a:cubicBezTo>
                    <a:cubicBezTo>
                      <a:pt x="8781" y="617178"/>
                      <a:pt x="0" y="595978"/>
                      <a:pt x="0" y="573873"/>
                    </a:cubicBezTo>
                    <a:lnTo>
                      <a:pt x="0" y="2405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17000"/>
                    </a:schemeClr>
                  </a:gs>
                  <a:gs pos="50000">
                    <a:schemeClr val="bg1">
                      <a:alpha val="46000"/>
                    </a:schemeClr>
                  </a:gs>
                  <a:gs pos="100000">
                    <a:schemeClr val="bg1">
                      <a:alpha val="8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2" name="Группа 11"/>
          <p:cNvGrpSpPr/>
          <p:nvPr/>
        </p:nvGrpSpPr>
        <p:grpSpPr>
          <a:xfrm>
            <a:off x="8467320" y="6246255"/>
            <a:ext cx="500066" cy="500066"/>
            <a:chOff x="6500826" y="5643578"/>
            <a:chExt cx="500066" cy="500066"/>
          </a:xfrm>
        </p:grpSpPr>
        <p:sp>
          <p:nvSpPr>
            <p:cNvPr id="13" name="Пятиугольник 12"/>
            <p:cNvSpPr/>
            <p:nvPr/>
          </p:nvSpPr>
          <p:spPr>
            <a:xfrm>
              <a:off x="6559564" y="5753116"/>
              <a:ext cx="285752" cy="285752"/>
            </a:xfrm>
            <a:prstGeom prst="homePlate">
              <a:avLst>
                <a:gd name="adj" fmla="val 142857"/>
              </a:avLst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>
                <a:rot lat="0" lon="0" rev="4200000"/>
              </a:lightRig>
            </a:scene3d>
            <a:sp3d>
              <a:bevelT w="285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ятиугольник 13">
              <a:hlinkClick r:id="" action="ppaction://hlinkshowjump?jump=nextslide"/>
            </p:cNvPr>
            <p:cNvSpPr/>
            <p:nvPr/>
          </p:nvSpPr>
          <p:spPr>
            <a:xfrm>
              <a:off x="6500826" y="5643578"/>
              <a:ext cx="500066" cy="500066"/>
            </a:xfrm>
            <a:prstGeom prst="homePlate">
              <a:avLst>
                <a:gd name="adj" fmla="val 142857"/>
              </a:avLst>
            </a:prstGeom>
            <a:solidFill>
              <a:srgbClr val="00B050">
                <a:alpha val="28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4200000"/>
              </a:lightRig>
            </a:scene3d>
            <a:sp3d prstMaterial="dkEdge">
              <a:bevelT w="285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/>
        </p:nvGrpSpPr>
        <p:grpSpPr>
          <a:xfrm rot="10800000">
            <a:off x="7895816" y="6246255"/>
            <a:ext cx="500066" cy="500066"/>
            <a:chOff x="6500826" y="5643578"/>
            <a:chExt cx="500066" cy="500066"/>
          </a:xfrm>
        </p:grpSpPr>
        <p:sp>
          <p:nvSpPr>
            <p:cNvPr id="16" name="Пятиугольник 15"/>
            <p:cNvSpPr/>
            <p:nvPr/>
          </p:nvSpPr>
          <p:spPr>
            <a:xfrm>
              <a:off x="6559564" y="5753116"/>
              <a:ext cx="285752" cy="285752"/>
            </a:xfrm>
            <a:prstGeom prst="homePlate">
              <a:avLst>
                <a:gd name="adj" fmla="val 142857"/>
              </a:avLst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>
                <a:rot lat="0" lon="0" rev="9000000"/>
              </a:lightRig>
            </a:scene3d>
            <a:sp3d>
              <a:bevelT w="285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ятиугольник 16">
              <a:hlinkClick r:id="" action="ppaction://hlinkshowjump?jump=previousslide"/>
            </p:cNvPr>
            <p:cNvSpPr/>
            <p:nvPr/>
          </p:nvSpPr>
          <p:spPr>
            <a:xfrm>
              <a:off x="6500826" y="5643578"/>
              <a:ext cx="500066" cy="500066"/>
            </a:xfrm>
            <a:prstGeom prst="homePlate">
              <a:avLst>
                <a:gd name="adj" fmla="val 142857"/>
              </a:avLst>
            </a:prstGeom>
            <a:solidFill>
              <a:srgbClr val="00B050">
                <a:alpha val="28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9000000"/>
              </a:lightRig>
            </a:scene3d>
            <a:sp3d prstMaterial="dkEdge">
              <a:bevelT w="285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8" name="Группа 17"/>
          <p:cNvGrpSpPr/>
          <p:nvPr/>
        </p:nvGrpSpPr>
        <p:grpSpPr>
          <a:xfrm rot="2664264">
            <a:off x="123311" y="6183449"/>
            <a:ext cx="612000" cy="612000"/>
            <a:chOff x="714348" y="5857892"/>
            <a:chExt cx="720000" cy="720000"/>
          </a:xfrm>
        </p:grpSpPr>
        <p:sp>
          <p:nvSpPr>
            <p:cNvPr id="19" name="Счетверенная стрелка 18">
              <a:hlinkClick r:id="" action="ppaction://hlinkshowjump?jump=endshow"/>
            </p:cNvPr>
            <p:cNvSpPr/>
            <p:nvPr/>
          </p:nvSpPr>
          <p:spPr>
            <a:xfrm>
              <a:off x="807764" y="5943619"/>
              <a:ext cx="540000" cy="540000"/>
            </a:xfrm>
            <a:prstGeom prst="quadArrow">
              <a:avLst>
                <a:gd name="adj1" fmla="val 24636"/>
                <a:gd name="adj2" fmla="val 7908"/>
                <a:gd name="adj3" fmla="val 13218"/>
              </a:avLst>
            </a:prstGeom>
            <a:gradFill flip="none" rotWithShape="1">
              <a:gsLst>
                <a:gs pos="57000">
                  <a:srgbClr val="C00000"/>
                </a:gs>
                <a:gs pos="100000">
                  <a:schemeClr val="tx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Счетверенная стрелка 19">
              <a:hlinkClick r:id="" action="ppaction://hlinkshowjump?jump=endshow"/>
            </p:cNvPr>
            <p:cNvSpPr/>
            <p:nvPr/>
          </p:nvSpPr>
          <p:spPr>
            <a:xfrm>
              <a:off x="714348" y="5857892"/>
              <a:ext cx="720000" cy="720000"/>
            </a:xfrm>
            <a:prstGeom prst="quadArrow">
              <a:avLst>
                <a:gd name="adj1" fmla="val 24636"/>
                <a:gd name="adj2" fmla="val 12318"/>
                <a:gd name="adj3" fmla="val 15864"/>
              </a:avLst>
            </a:prstGeom>
            <a:solidFill>
              <a:srgbClr val="FF0000">
                <a:alpha val="28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9000000"/>
              </a:lightRig>
            </a:scene3d>
            <a:sp3d prstMaterial="dkEdge">
              <a:bevelT w="285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7" r:id="rId6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b="1" kern="1200" cap="none" spc="0" smtClean="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st="508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3200" kern="1200" dirty="0" smtClean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800" kern="1200" dirty="0" smtClean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400" kern="1200" dirty="0" smtClean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000" kern="1200" dirty="0" smtClean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ru-RU" sz="1800" kern="1200" dirty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planetolog.ru/map-world-big.php?id=KON&amp;scheme=3" TargetMode="Externa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fototips.ru/wp-content/uploads/2008/10/minus.jpg" TargetMode="External"/><Relationship Id="rId3" Type="http://schemas.openxmlformats.org/officeDocument/2006/relationships/diagramLayout" Target="../diagrams/layout3.xml"/><Relationship Id="rId7" Type="http://schemas.openxmlformats.org/officeDocument/2006/relationships/image" Target="../media/image3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google.ru/imgres?imgurl=http://maximrussia.net-genie.co.uk/siteimage/scale/0/0/68753.gif&amp;imgrefurl=http://vitashok.com/?p=302&amp;usg=__veIWBTqsahGLbLq6yI3kNrSO6yo=&amp;h=100&amp;w=100&amp;sz=3&amp;hl=ru&amp;start=6&amp;zoom=1&amp;tbnid=YWoylVbBSWJNXM:&amp;tbnh=82&amp;tbnw=82&amp;ei=6YLjTuTaD9TS4QT_1ZiaBQ&amp;prev=/search?q=%D0%B7%D0%BD%D0%B0%D0%BA+%D0%BF%D0%BB%D1%8E%D1%81&amp;hl=ru&amp;newwindow=1&amp;gbv=2&amp;tbm=isch&amp;itbs=1" TargetMode="External"/><Relationship Id="rId5" Type="http://schemas.openxmlformats.org/officeDocument/2006/relationships/diagramColors" Target="../diagrams/colors3.xml"/><Relationship Id="rId10" Type="http://schemas.microsoft.com/office/2007/relationships/diagramDrawing" Target="../diagrams/drawing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ru/imgres?imgurl=http://www.npo-center.com/upload/noname(1).jpg&amp;imgrefurl=http://www.npo-center.com/history/&amp;usg=__VYuysuAkyFklUPyakc6yi_8STGE=&amp;h=343&amp;w=442&amp;sz=27&amp;hl=ru&amp;start=5&amp;zoom=1&amp;tbnid=k-6aHNsjxa8WfM:&amp;tbnh=99&amp;tbnw=127&amp;ei=omTjTsK4DOH14QSQwqSrBQ&amp;prev=/images?q=%D0%BF%D1%80%D0%B5%D0%B4%D0%BF%D1%80%D0%B8%D1%8F%D1%82%D0%B8%D0%B5&amp;hl=ru&amp;newwindow=1&amp;sa=G&amp;gbv=2&amp;tbm=isch&amp;itbs=1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jpeg"/><Relationship Id="rId4" Type="http://schemas.openxmlformats.org/officeDocument/2006/relationships/hyperlink" Target="http://www.google.ru/imgres?imgurl=http://static.freepik.com/free-photo/question-mark-1_21102203.jpg&amp;imgrefurl=http://ru.freepik.com/free-photo/question-mark-1_348169.htm&amp;usg=__DUdRbNS_OMORQopklwxbLgWK120=&amp;h=626&amp;w=626&amp;sz=45&amp;hl=ru&amp;start=7&amp;zoom=1&amp;tbnid=CkL6EBqO7ywE8M:&amp;tbnh=136&amp;tbnw=136&amp;ei=RmXjTs76Gqb64QT0sOyaDA&amp;prev=/images?q=%D0%B7%D0%BD%D0%B0%D0%BA+%D0%B2%D0%BE%D0%BF%D1%80%D0%BE%D1%81%D0%B0&amp;hl=ru&amp;newwindow=1&amp;sa=G&amp;gbv=2&amp;tbm=isch&amp;itbs=1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ru/imgres?imgurl=http://static.freepik.com/free-photo/question-mark-1_21102203.jpg&amp;imgrefurl=http://ru.freepik.com/free-photo/question-mark-1_348169.htm&amp;usg=__DUdRbNS_OMORQopklwxbLgWK120=&amp;h=626&amp;w=626&amp;sz=45&amp;hl=ru&amp;start=7&amp;zoom=1&amp;tbnid=CkL6EBqO7ywE8M:&amp;tbnh=136&amp;tbnw=136&amp;ei=RmXjTs76Gqb64QT0sOyaDA&amp;prev=/images?q=%D0%B7%D0%BD%D0%B0%D0%BA+%D0%B2%D0%BE%D0%BF%D1%80%D0%BE%D1%81%D0%B0&amp;hl=ru&amp;newwindow=1&amp;sa=G&amp;gbv=2&amp;tbm=isch&amp;itbs=1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eg"/><Relationship Id="rId4" Type="http://schemas.openxmlformats.org/officeDocument/2006/relationships/hyperlink" Target="http://www.google.ru/imgres?imgurl=http://www.npo-center.com/upload/noname(1).jpg&amp;imgrefurl=http://www.npo-center.com/history/&amp;usg=__VYuysuAkyFklUPyakc6yi_8STGE=&amp;h=343&amp;w=442&amp;sz=27&amp;hl=ru&amp;start=5&amp;zoom=1&amp;tbnid=k-6aHNsjxa8WfM:&amp;tbnh=99&amp;tbnw=127&amp;ei=omTjTsK4DOH14QSQwqSrBQ&amp;prev=/images?q=%D0%BF%D1%80%D0%B5%D0%B4%D0%BF%D1%80%D0%B8%D1%8F%D1%82%D0%B8%D0%B5&amp;hl=ru&amp;newwindow=1&amp;sa=G&amp;gbv=2&amp;tbm=isch&amp;itbs=1" TargetMode="Externa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hyperlink" Target="http://ru.wikipedia.org/wiki/Daimler" TargetMode="External"/><Relationship Id="rId18" Type="http://schemas.openxmlformats.org/officeDocument/2006/relationships/hyperlink" Target="http://ru.wikipedia.org/wiki/%D0%93%D0%B0%D0%B7%D0%BF%D1%80%D0%BE%D0%BC" TargetMode="External"/><Relationship Id="rId26" Type="http://schemas.openxmlformats.org/officeDocument/2006/relationships/hyperlink" Target="http://ru.wikipedia.org/wiki/%D0%9B%D1%83%D0%BA%D0%BE%D0%B9%D0%BB" TargetMode="External"/><Relationship Id="rId39" Type="http://schemas.openxmlformats.org/officeDocument/2006/relationships/hyperlink" Target="http://ru.wikipedia.org/wiki/Toshiba" TargetMode="External"/><Relationship Id="rId21" Type="http://schemas.openxmlformats.org/officeDocument/2006/relationships/hyperlink" Target="http://ru.wikipedia.org/wiki/Honda" TargetMode="External"/><Relationship Id="rId34" Type="http://schemas.openxmlformats.org/officeDocument/2006/relationships/hyperlink" Target="http://ru.wikipedia.org/wiki/PepsiCo" TargetMode="External"/><Relationship Id="rId42" Type="http://schemas.openxmlformats.org/officeDocument/2006/relationships/hyperlink" Target="http://ru.wikipedia.org/wiki/The_Walt_Disney_Company" TargetMode="External"/><Relationship Id="rId47" Type="http://schemas.openxmlformats.org/officeDocument/2006/relationships/image" Target="../media/image7.png"/><Relationship Id="rId50" Type="http://schemas.openxmlformats.org/officeDocument/2006/relationships/image" Target="../media/image10.png"/><Relationship Id="rId55" Type="http://schemas.openxmlformats.org/officeDocument/2006/relationships/image" Target="../media/image15.png"/><Relationship Id="rId63" Type="http://schemas.openxmlformats.org/officeDocument/2006/relationships/image" Target="../media/image23.png"/><Relationship Id="rId7" Type="http://schemas.openxmlformats.org/officeDocument/2006/relationships/hyperlink" Target="http://ru.wikipedia.org/wiki/Boeing" TargetMode="External"/><Relationship Id="rId2" Type="http://schemas.openxmlformats.org/officeDocument/2006/relationships/image" Target="../media/image5.jpeg"/><Relationship Id="rId16" Type="http://schemas.openxmlformats.org/officeDocument/2006/relationships/hyperlink" Target="http://ru.wikipedia.org/wiki/Epson" TargetMode="External"/><Relationship Id="rId20" Type="http://schemas.openxmlformats.org/officeDocument/2006/relationships/hyperlink" Target="http://ru.wikipedia.org/wiki/General_Motors_Corporation" TargetMode="External"/><Relationship Id="rId29" Type="http://schemas.openxmlformats.org/officeDocument/2006/relationships/hyperlink" Target="http://ru.wikipedia.org/wiki/Michelin" TargetMode="External"/><Relationship Id="rId41" Type="http://schemas.openxmlformats.org/officeDocument/2006/relationships/hyperlink" Target="http://ru.wikipedia.org/wiki/Vodafone" TargetMode="External"/><Relationship Id="rId54" Type="http://schemas.openxmlformats.org/officeDocument/2006/relationships/image" Target="../media/image14.png"/><Relationship Id="rId6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u.wikipedia.org/wiki/BMW" TargetMode="External"/><Relationship Id="rId11" Type="http://schemas.openxmlformats.org/officeDocument/2006/relationships/hyperlink" Target="http://ru.wikipedia.org/wiki/Campina" TargetMode="External"/><Relationship Id="rId24" Type="http://schemas.openxmlformats.org/officeDocument/2006/relationships/hyperlink" Target="http://ru.wikipedia.org/wiki/LG_Group" TargetMode="External"/><Relationship Id="rId32" Type="http://schemas.openxmlformats.org/officeDocument/2006/relationships/hyperlink" Target="http://ru.wikipedia.org/wiki/Nintendo" TargetMode="External"/><Relationship Id="rId37" Type="http://schemas.openxmlformats.org/officeDocument/2006/relationships/hyperlink" Target="http://ru.wikipedia.org/wiki/Siemens" TargetMode="External"/><Relationship Id="rId40" Type="http://schemas.openxmlformats.org/officeDocument/2006/relationships/hyperlink" Target="http://ru.wikipedia.org/wiki/Toyota" TargetMode="External"/><Relationship Id="rId45" Type="http://schemas.openxmlformats.org/officeDocument/2006/relationships/image" Target="../media/image4.jpeg"/><Relationship Id="rId53" Type="http://schemas.openxmlformats.org/officeDocument/2006/relationships/image" Target="../media/image13.png"/><Relationship Id="rId58" Type="http://schemas.openxmlformats.org/officeDocument/2006/relationships/image" Target="../media/image18.png"/><Relationship Id="rId5" Type="http://schemas.openxmlformats.org/officeDocument/2006/relationships/hyperlink" Target="http://ru.wikipedia.org/wiki/Bayer" TargetMode="External"/><Relationship Id="rId15" Type="http://schemas.openxmlformats.org/officeDocument/2006/relationships/hyperlink" Target="http://ru.wikipedia.org/wiki/DuPont" TargetMode="External"/><Relationship Id="rId23" Type="http://schemas.openxmlformats.org/officeDocument/2006/relationships/hyperlink" Target="http://ru.wikipedia.org/wiki/Intel" TargetMode="External"/><Relationship Id="rId28" Type="http://schemas.openxmlformats.org/officeDocument/2006/relationships/hyperlink" Target="http://ru.wikipedia.org/wiki/Microsoft" TargetMode="External"/><Relationship Id="rId36" Type="http://schemas.openxmlformats.org/officeDocument/2006/relationships/hyperlink" Target="http://ru.wikipedia.org/wiki/%D0%A0%D1%83%D1%81%D0%B0%D0%BB" TargetMode="External"/><Relationship Id="rId49" Type="http://schemas.openxmlformats.org/officeDocument/2006/relationships/image" Target="../media/image9.png"/><Relationship Id="rId57" Type="http://schemas.openxmlformats.org/officeDocument/2006/relationships/image" Target="../media/image17.png"/><Relationship Id="rId61" Type="http://schemas.openxmlformats.org/officeDocument/2006/relationships/image" Target="../media/image21.png"/><Relationship Id="rId10" Type="http://schemas.openxmlformats.org/officeDocument/2006/relationships/hyperlink" Target="http://ru.wikipedia.org/wiki/BP" TargetMode="External"/><Relationship Id="rId19" Type="http://schemas.openxmlformats.org/officeDocument/2006/relationships/hyperlink" Target="http://ru.wikipedia.org/wiki/General_Electric" TargetMode="External"/><Relationship Id="rId31" Type="http://schemas.openxmlformats.org/officeDocument/2006/relationships/hyperlink" Target="http://ru.wikipedia.org/wiki/Nike" TargetMode="External"/><Relationship Id="rId44" Type="http://schemas.openxmlformats.org/officeDocument/2006/relationships/hyperlink" Target="http://www.google.ru/imgres?imgurl=http://static.freepik.com/free-photo/question-mark-1_21102203.jpg&amp;imgrefurl=http://ru.freepik.com/free-photo/question-mark-1_348169.htm&amp;usg=__DUdRbNS_OMORQopklwxbLgWK120=&amp;h=626&amp;w=626&amp;sz=45&amp;hl=ru&amp;start=7&amp;zoom=1&amp;tbnid=CkL6EBqO7ywE8M:&amp;tbnh=136&amp;tbnw=136&amp;ei=RmXjTs76Gqb64QT0sOyaDA&amp;prev=/images?q=%D0%B7%D0%BD%D0%B0%D0%BA+%D0%B2%D0%BE%D0%BF%D1%80%D0%BE%D1%81%D0%B0&amp;hl=ru&amp;newwindow=1&amp;sa=G&amp;gbv=2&amp;tbm=isch&amp;itbs=1" TargetMode="External"/><Relationship Id="rId52" Type="http://schemas.openxmlformats.org/officeDocument/2006/relationships/image" Target="../media/image12.png"/><Relationship Id="rId60" Type="http://schemas.openxmlformats.org/officeDocument/2006/relationships/image" Target="../media/image20.png"/><Relationship Id="rId65" Type="http://schemas.openxmlformats.org/officeDocument/2006/relationships/image" Target="../media/image25.png"/><Relationship Id="rId4" Type="http://schemas.openxmlformats.org/officeDocument/2006/relationships/hyperlink" Target="http://ru.wikipedia.org/wiki/Bacardi-Martini" TargetMode="External"/><Relationship Id="rId9" Type="http://schemas.openxmlformats.org/officeDocument/2006/relationships/hyperlink" Target="http://ru.wikipedia.org/wiki/Robert_Bosch_GmbH" TargetMode="External"/><Relationship Id="rId14" Type="http://schemas.openxmlformats.org/officeDocument/2006/relationships/hyperlink" Target="http://ru.wikipedia.org/wiki/Danone" TargetMode="External"/><Relationship Id="rId22" Type="http://schemas.openxmlformats.org/officeDocument/2006/relationships/hyperlink" Target="http://ru.wikipedia.org/wiki/IKEA" TargetMode="External"/><Relationship Id="rId27" Type="http://schemas.openxmlformats.org/officeDocument/2006/relationships/hyperlink" Target="http://ru.wikipedia.org/wiki/McDonald%E2%80%99s" TargetMode="External"/><Relationship Id="rId30" Type="http://schemas.openxmlformats.org/officeDocument/2006/relationships/hyperlink" Target="http://ru.wikipedia.org/wiki/Nestl%C3%A9" TargetMode="External"/><Relationship Id="rId35" Type="http://schemas.openxmlformats.org/officeDocument/2006/relationships/hyperlink" Target="http://ru.wikipedia.org/wiki/Pirelli" TargetMode="External"/><Relationship Id="rId43" Type="http://schemas.openxmlformats.org/officeDocument/2006/relationships/hyperlink" Target="http://ru.wikipedia.org/wiki/Yahoo!" TargetMode="External"/><Relationship Id="rId48" Type="http://schemas.openxmlformats.org/officeDocument/2006/relationships/image" Target="../media/image8.png"/><Relationship Id="rId56" Type="http://schemas.openxmlformats.org/officeDocument/2006/relationships/image" Target="../media/image16.png"/><Relationship Id="rId64" Type="http://schemas.openxmlformats.org/officeDocument/2006/relationships/image" Target="../media/image24.png"/><Relationship Id="rId8" Type="http://schemas.openxmlformats.org/officeDocument/2006/relationships/hyperlink" Target="http://ru.wikipedia.org/wiki/Benetton_Group" TargetMode="External"/><Relationship Id="rId51" Type="http://schemas.openxmlformats.org/officeDocument/2006/relationships/image" Target="../media/image11.png"/><Relationship Id="rId3" Type="http://schemas.openxmlformats.org/officeDocument/2006/relationships/hyperlink" Target="http://ru.wikipedia.org/wiki/Apple_Inc." TargetMode="External"/><Relationship Id="rId12" Type="http://schemas.openxmlformats.org/officeDocument/2006/relationships/hyperlink" Target="http://ru.wikipedia.org/wiki/The_Coca-Cola_Company" TargetMode="External"/><Relationship Id="rId17" Type="http://schemas.openxmlformats.org/officeDocument/2006/relationships/hyperlink" Target="http://ru.wikipedia.org/wiki/Ford_Motor_Company" TargetMode="External"/><Relationship Id="rId25" Type="http://schemas.openxmlformats.org/officeDocument/2006/relationships/hyperlink" Target="http://ru.wikipedia.org/wiki/Lufthansa" TargetMode="External"/><Relationship Id="rId33" Type="http://schemas.openxmlformats.org/officeDocument/2006/relationships/hyperlink" Target="http://ru.wikipedia.org/wiki/Nissan" TargetMode="External"/><Relationship Id="rId38" Type="http://schemas.openxmlformats.org/officeDocument/2006/relationships/hyperlink" Target="http://ru.wikipedia.org/wiki/Sony" TargetMode="External"/><Relationship Id="rId46" Type="http://schemas.openxmlformats.org/officeDocument/2006/relationships/image" Target="../media/image6.jpeg"/><Relationship Id="rId5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imgres?imgurl=http://alsedov.ru/wp-content/uploads/2010/09/ikea_logo.jpg&amp;imgrefurl=http://alsedov.ru/ikea/&amp;usg=__OtGy5LVYL2Jup2wXI9cE78uGnBc=&amp;h=255&amp;w=340&amp;sz=13&amp;hl=ru&amp;start=2&amp;zoom=1&amp;tbnid=xYd65X4tcduxlM:&amp;tbnh=89&amp;tbnw=119&amp;ei=iX_jTsjFFMjE4gT3zfD3BA&amp;prev=/search?q=%D0%B8%D0%BA%D0%B5%D0%B0&amp;hl=ru&amp;newwindow=1&amp;gbv=2&amp;tbm=isch&amp;itbs=1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gif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ru/imgres?imgurl=http://static.freepik.com/free-photo/question-mark-1_21102203.jpg&amp;imgrefurl=http://ru.freepik.com/free-photo/question-mark-1_348169.htm&amp;usg=__DUdRbNS_OMORQopklwxbLgWK120=&amp;h=626&amp;w=626&amp;sz=45&amp;hl=ru&amp;start=7&amp;zoom=1&amp;tbnid=CkL6EBqO7ywE8M:&amp;tbnh=136&amp;tbnw=136&amp;ei=RmXjTs76Gqb64QT0sOyaDA&amp;prev=/images?q=%D0%B7%D0%BD%D0%B0%D0%BA+%D0%B2%D0%BE%D0%BF%D1%80%D0%BE%D1%81%D0%B0&amp;hl=ru&amp;newwindow=1&amp;sa=G&amp;gbv=2&amp;tbm=isch&amp;itbs=1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онтурная карта мира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5" y="0"/>
            <a:ext cx="919051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олилиния 1"/>
          <p:cNvSpPr/>
          <p:nvPr/>
        </p:nvSpPr>
        <p:spPr>
          <a:xfrm>
            <a:off x="4419600" y="2340901"/>
            <a:ext cx="305164" cy="466875"/>
          </a:xfrm>
          <a:custGeom>
            <a:avLst/>
            <a:gdLst>
              <a:gd name="connsiteX0" fmla="*/ 12700 w 305164"/>
              <a:gd name="connsiteY0" fmla="*/ 8599 h 466875"/>
              <a:gd name="connsiteX1" fmla="*/ 0 w 305164"/>
              <a:gd name="connsiteY1" fmla="*/ 135599 h 466875"/>
              <a:gd name="connsiteX2" fmla="*/ 25400 w 305164"/>
              <a:gd name="connsiteY2" fmla="*/ 287999 h 466875"/>
              <a:gd name="connsiteX3" fmla="*/ 38100 w 305164"/>
              <a:gd name="connsiteY3" fmla="*/ 326099 h 466875"/>
              <a:gd name="connsiteX4" fmla="*/ 50800 w 305164"/>
              <a:gd name="connsiteY4" fmla="*/ 376899 h 466875"/>
              <a:gd name="connsiteX5" fmla="*/ 50800 w 305164"/>
              <a:gd name="connsiteY5" fmla="*/ 465799 h 466875"/>
              <a:gd name="connsiteX6" fmla="*/ 127000 w 305164"/>
              <a:gd name="connsiteY6" fmla="*/ 440399 h 466875"/>
              <a:gd name="connsiteX7" fmla="*/ 190500 w 305164"/>
              <a:gd name="connsiteY7" fmla="*/ 453099 h 466875"/>
              <a:gd name="connsiteX8" fmla="*/ 228600 w 305164"/>
              <a:gd name="connsiteY8" fmla="*/ 465799 h 466875"/>
              <a:gd name="connsiteX9" fmla="*/ 279400 w 305164"/>
              <a:gd name="connsiteY9" fmla="*/ 453099 h 466875"/>
              <a:gd name="connsiteX10" fmla="*/ 304800 w 305164"/>
              <a:gd name="connsiteY10" fmla="*/ 376899 h 466875"/>
              <a:gd name="connsiteX11" fmla="*/ 292100 w 305164"/>
              <a:gd name="connsiteY11" fmla="*/ 275299 h 466875"/>
              <a:gd name="connsiteX12" fmla="*/ 266700 w 305164"/>
              <a:gd name="connsiteY12" fmla="*/ 237199 h 466875"/>
              <a:gd name="connsiteX13" fmla="*/ 241300 w 305164"/>
              <a:gd name="connsiteY13" fmla="*/ 122899 h 466875"/>
              <a:gd name="connsiteX14" fmla="*/ 228600 w 305164"/>
              <a:gd name="connsiteY14" fmla="*/ 84799 h 466875"/>
              <a:gd name="connsiteX15" fmla="*/ 152400 w 305164"/>
              <a:gd name="connsiteY15" fmla="*/ 33999 h 466875"/>
              <a:gd name="connsiteX16" fmla="*/ 114300 w 305164"/>
              <a:gd name="connsiteY16" fmla="*/ 46699 h 466875"/>
              <a:gd name="connsiteX17" fmla="*/ 76200 w 305164"/>
              <a:gd name="connsiteY17" fmla="*/ 21299 h 466875"/>
              <a:gd name="connsiteX18" fmla="*/ 12700 w 305164"/>
              <a:gd name="connsiteY18" fmla="*/ 8599 h 4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05164" h="466875">
                <a:moveTo>
                  <a:pt x="12700" y="8599"/>
                </a:moveTo>
                <a:cubicBezTo>
                  <a:pt x="0" y="27649"/>
                  <a:pt x="0" y="93055"/>
                  <a:pt x="0" y="135599"/>
                </a:cubicBezTo>
                <a:cubicBezTo>
                  <a:pt x="0" y="181981"/>
                  <a:pt x="12024" y="241184"/>
                  <a:pt x="25400" y="287999"/>
                </a:cubicBezTo>
                <a:cubicBezTo>
                  <a:pt x="29078" y="300871"/>
                  <a:pt x="34422" y="313227"/>
                  <a:pt x="38100" y="326099"/>
                </a:cubicBezTo>
                <a:cubicBezTo>
                  <a:pt x="42895" y="342882"/>
                  <a:pt x="46567" y="359966"/>
                  <a:pt x="50800" y="376899"/>
                </a:cubicBezTo>
                <a:cubicBezTo>
                  <a:pt x="46406" y="390080"/>
                  <a:pt x="16826" y="456092"/>
                  <a:pt x="50800" y="465799"/>
                </a:cubicBezTo>
                <a:cubicBezTo>
                  <a:pt x="76544" y="473154"/>
                  <a:pt x="127000" y="440399"/>
                  <a:pt x="127000" y="440399"/>
                </a:cubicBezTo>
                <a:cubicBezTo>
                  <a:pt x="148167" y="444632"/>
                  <a:pt x="169559" y="447864"/>
                  <a:pt x="190500" y="453099"/>
                </a:cubicBezTo>
                <a:cubicBezTo>
                  <a:pt x="203487" y="456346"/>
                  <a:pt x="215213" y="465799"/>
                  <a:pt x="228600" y="465799"/>
                </a:cubicBezTo>
                <a:cubicBezTo>
                  <a:pt x="246054" y="465799"/>
                  <a:pt x="262467" y="457332"/>
                  <a:pt x="279400" y="453099"/>
                </a:cubicBezTo>
                <a:cubicBezTo>
                  <a:pt x="287867" y="427699"/>
                  <a:pt x="308121" y="403466"/>
                  <a:pt x="304800" y="376899"/>
                </a:cubicBezTo>
                <a:cubicBezTo>
                  <a:pt x="300567" y="343032"/>
                  <a:pt x="301080" y="308227"/>
                  <a:pt x="292100" y="275299"/>
                </a:cubicBezTo>
                <a:cubicBezTo>
                  <a:pt x="288084" y="260573"/>
                  <a:pt x="273526" y="250851"/>
                  <a:pt x="266700" y="237199"/>
                </a:cubicBezTo>
                <a:cubicBezTo>
                  <a:pt x="249546" y="202892"/>
                  <a:pt x="249104" y="158019"/>
                  <a:pt x="241300" y="122899"/>
                </a:cubicBezTo>
                <a:cubicBezTo>
                  <a:pt x="238396" y="109831"/>
                  <a:pt x="238066" y="94265"/>
                  <a:pt x="228600" y="84799"/>
                </a:cubicBezTo>
                <a:cubicBezTo>
                  <a:pt x="207014" y="63213"/>
                  <a:pt x="152400" y="33999"/>
                  <a:pt x="152400" y="33999"/>
                </a:cubicBezTo>
                <a:cubicBezTo>
                  <a:pt x="139700" y="38232"/>
                  <a:pt x="127505" y="48900"/>
                  <a:pt x="114300" y="46699"/>
                </a:cubicBezTo>
                <a:cubicBezTo>
                  <a:pt x="99244" y="44190"/>
                  <a:pt x="89852" y="28125"/>
                  <a:pt x="76200" y="21299"/>
                </a:cubicBezTo>
                <a:cubicBezTo>
                  <a:pt x="45445" y="5922"/>
                  <a:pt x="25400" y="-10451"/>
                  <a:pt x="12700" y="8599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>
            <a:off x="1676400" y="3644019"/>
            <a:ext cx="1117600" cy="1728081"/>
          </a:xfrm>
          <a:custGeom>
            <a:avLst/>
            <a:gdLst>
              <a:gd name="connsiteX0" fmla="*/ 609600 w 1117600"/>
              <a:gd name="connsiteY0" fmla="*/ 881 h 1728081"/>
              <a:gd name="connsiteX1" fmla="*/ 596900 w 1117600"/>
              <a:gd name="connsiteY1" fmla="*/ 64381 h 1728081"/>
              <a:gd name="connsiteX2" fmla="*/ 558800 w 1117600"/>
              <a:gd name="connsiteY2" fmla="*/ 77081 h 1728081"/>
              <a:gd name="connsiteX3" fmla="*/ 482600 w 1117600"/>
              <a:gd name="connsiteY3" fmla="*/ 89781 h 1728081"/>
              <a:gd name="connsiteX4" fmla="*/ 406400 w 1117600"/>
              <a:gd name="connsiteY4" fmla="*/ 115181 h 1728081"/>
              <a:gd name="connsiteX5" fmla="*/ 381000 w 1117600"/>
              <a:gd name="connsiteY5" fmla="*/ 77081 h 1728081"/>
              <a:gd name="connsiteX6" fmla="*/ 393700 w 1117600"/>
              <a:gd name="connsiteY6" fmla="*/ 38981 h 1728081"/>
              <a:gd name="connsiteX7" fmla="*/ 381000 w 1117600"/>
              <a:gd name="connsiteY7" fmla="*/ 881 h 1728081"/>
              <a:gd name="connsiteX8" fmla="*/ 317500 w 1117600"/>
              <a:gd name="connsiteY8" fmla="*/ 13581 h 1728081"/>
              <a:gd name="connsiteX9" fmla="*/ 279400 w 1117600"/>
              <a:gd name="connsiteY9" fmla="*/ 881 h 1728081"/>
              <a:gd name="connsiteX10" fmla="*/ 254000 w 1117600"/>
              <a:gd name="connsiteY10" fmla="*/ 38981 h 1728081"/>
              <a:gd name="connsiteX11" fmla="*/ 266700 w 1117600"/>
              <a:gd name="connsiteY11" fmla="*/ 77081 h 1728081"/>
              <a:gd name="connsiteX12" fmla="*/ 215900 w 1117600"/>
              <a:gd name="connsiteY12" fmla="*/ 140581 h 1728081"/>
              <a:gd name="connsiteX13" fmla="*/ 127000 w 1117600"/>
              <a:gd name="connsiteY13" fmla="*/ 153281 h 1728081"/>
              <a:gd name="connsiteX14" fmla="*/ 139700 w 1117600"/>
              <a:gd name="connsiteY14" fmla="*/ 242181 h 1728081"/>
              <a:gd name="connsiteX15" fmla="*/ 152400 w 1117600"/>
              <a:gd name="connsiteY15" fmla="*/ 280281 h 1728081"/>
              <a:gd name="connsiteX16" fmla="*/ 127000 w 1117600"/>
              <a:gd name="connsiteY16" fmla="*/ 318381 h 1728081"/>
              <a:gd name="connsiteX17" fmla="*/ 114300 w 1117600"/>
              <a:gd name="connsiteY17" fmla="*/ 356481 h 1728081"/>
              <a:gd name="connsiteX18" fmla="*/ 38100 w 1117600"/>
              <a:gd name="connsiteY18" fmla="*/ 470781 h 1728081"/>
              <a:gd name="connsiteX19" fmla="*/ 12700 w 1117600"/>
              <a:gd name="connsiteY19" fmla="*/ 508881 h 1728081"/>
              <a:gd name="connsiteX20" fmla="*/ 0 w 1117600"/>
              <a:gd name="connsiteY20" fmla="*/ 546981 h 1728081"/>
              <a:gd name="connsiteX21" fmla="*/ 12700 w 1117600"/>
              <a:gd name="connsiteY21" fmla="*/ 623181 h 1728081"/>
              <a:gd name="connsiteX22" fmla="*/ 63500 w 1117600"/>
              <a:gd name="connsiteY22" fmla="*/ 610481 h 1728081"/>
              <a:gd name="connsiteX23" fmla="*/ 114300 w 1117600"/>
              <a:gd name="connsiteY23" fmla="*/ 686681 h 1728081"/>
              <a:gd name="connsiteX24" fmla="*/ 152400 w 1117600"/>
              <a:gd name="connsiteY24" fmla="*/ 712081 h 1728081"/>
              <a:gd name="connsiteX25" fmla="*/ 190500 w 1117600"/>
              <a:gd name="connsiteY25" fmla="*/ 699381 h 1728081"/>
              <a:gd name="connsiteX26" fmla="*/ 228600 w 1117600"/>
              <a:gd name="connsiteY26" fmla="*/ 673981 h 1728081"/>
              <a:gd name="connsiteX27" fmla="*/ 266700 w 1117600"/>
              <a:gd name="connsiteY27" fmla="*/ 699381 h 1728081"/>
              <a:gd name="connsiteX28" fmla="*/ 304800 w 1117600"/>
              <a:gd name="connsiteY28" fmla="*/ 775581 h 1728081"/>
              <a:gd name="connsiteX29" fmla="*/ 342900 w 1117600"/>
              <a:gd name="connsiteY29" fmla="*/ 788281 h 1728081"/>
              <a:gd name="connsiteX30" fmla="*/ 381000 w 1117600"/>
              <a:gd name="connsiteY30" fmla="*/ 813681 h 1728081"/>
              <a:gd name="connsiteX31" fmla="*/ 406400 w 1117600"/>
              <a:gd name="connsiteY31" fmla="*/ 889881 h 1728081"/>
              <a:gd name="connsiteX32" fmla="*/ 419100 w 1117600"/>
              <a:gd name="connsiteY32" fmla="*/ 927981 h 1728081"/>
              <a:gd name="connsiteX33" fmla="*/ 495300 w 1117600"/>
              <a:gd name="connsiteY33" fmla="*/ 966081 h 1728081"/>
              <a:gd name="connsiteX34" fmla="*/ 508000 w 1117600"/>
              <a:gd name="connsiteY34" fmla="*/ 1054981 h 1728081"/>
              <a:gd name="connsiteX35" fmla="*/ 482600 w 1117600"/>
              <a:gd name="connsiteY35" fmla="*/ 1131181 h 1728081"/>
              <a:gd name="connsiteX36" fmla="*/ 495300 w 1117600"/>
              <a:gd name="connsiteY36" fmla="*/ 1169281 h 1728081"/>
              <a:gd name="connsiteX37" fmla="*/ 508000 w 1117600"/>
              <a:gd name="connsiteY37" fmla="*/ 1220081 h 1728081"/>
              <a:gd name="connsiteX38" fmla="*/ 546100 w 1117600"/>
              <a:gd name="connsiteY38" fmla="*/ 1232781 h 1728081"/>
              <a:gd name="connsiteX39" fmla="*/ 622300 w 1117600"/>
              <a:gd name="connsiteY39" fmla="*/ 1385181 h 1728081"/>
              <a:gd name="connsiteX40" fmla="*/ 647700 w 1117600"/>
              <a:gd name="connsiteY40" fmla="*/ 1423281 h 1728081"/>
              <a:gd name="connsiteX41" fmla="*/ 635000 w 1117600"/>
              <a:gd name="connsiteY41" fmla="*/ 1512181 h 1728081"/>
              <a:gd name="connsiteX42" fmla="*/ 596900 w 1117600"/>
              <a:gd name="connsiteY42" fmla="*/ 1524881 h 1728081"/>
              <a:gd name="connsiteX43" fmla="*/ 584200 w 1117600"/>
              <a:gd name="connsiteY43" fmla="*/ 1562981 h 1728081"/>
              <a:gd name="connsiteX44" fmla="*/ 558800 w 1117600"/>
              <a:gd name="connsiteY44" fmla="*/ 1601081 h 1728081"/>
              <a:gd name="connsiteX45" fmla="*/ 635000 w 1117600"/>
              <a:gd name="connsiteY45" fmla="*/ 1651881 h 1728081"/>
              <a:gd name="connsiteX46" fmla="*/ 660400 w 1117600"/>
              <a:gd name="connsiteY46" fmla="*/ 1728081 h 1728081"/>
              <a:gd name="connsiteX47" fmla="*/ 698500 w 1117600"/>
              <a:gd name="connsiteY47" fmla="*/ 1715381 h 1728081"/>
              <a:gd name="connsiteX48" fmla="*/ 736600 w 1117600"/>
              <a:gd name="connsiteY48" fmla="*/ 1613781 h 1728081"/>
              <a:gd name="connsiteX49" fmla="*/ 762000 w 1117600"/>
              <a:gd name="connsiteY49" fmla="*/ 1499481 h 1728081"/>
              <a:gd name="connsiteX50" fmla="*/ 736600 w 1117600"/>
              <a:gd name="connsiteY50" fmla="*/ 1461381 h 1728081"/>
              <a:gd name="connsiteX51" fmla="*/ 787400 w 1117600"/>
              <a:gd name="connsiteY51" fmla="*/ 1410581 h 1728081"/>
              <a:gd name="connsiteX52" fmla="*/ 825500 w 1117600"/>
              <a:gd name="connsiteY52" fmla="*/ 1385181 h 1728081"/>
              <a:gd name="connsiteX53" fmla="*/ 850900 w 1117600"/>
              <a:gd name="connsiteY53" fmla="*/ 1347081 h 1728081"/>
              <a:gd name="connsiteX54" fmla="*/ 863600 w 1117600"/>
              <a:gd name="connsiteY54" fmla="*/ 1308981 h 1728081"/>
              <a:gd name="connsiteX55" fmla="*/ 952500 w 1117600"/>
              <a:gd name="connsiteY55" fmla="*/ 1283581 h 1728081"/>
              <a:gd name="connsiteX56" fmla="*/ 1016000 w 1117600"/>
              <a:gd name="connsiteY56" fmla="*/ 1143881 h 1728081"/>
              <a:gd name="connsiteX57" fmla="*/ 1003300 w 1117600"/>
              <a:gd name="connsiteY57" fmla="*/ 1016881 h 1728081"/>
              <a:gd name="connsiteX58" fmla="*/ 977900 w 1117600"/>
              <a:gd name="connsiteY58" fmla="*/ 978781 h 1728081"/>
              <a:gd name="connsiteX59" fmla="*/ 965200 w 1117600"/>
              <a:gd name="connsiteY59" fmla="*/ 940681 h 1728081"/>
              <a:gd name="connsiteX60" fmla="*/ 1003300 w 1117600"/>
              <a:gd name="connsiteY60" fmla="*/ 813681 h 1728081"/>
              <a:gd name="connsiteX61" fmla="*/ 1041400 w 1117600"/>
              <a:gd name="connsiteY61" fmla="*/ 775581 h 1728081"/>
              <a:gd name="connsiteX62" fmla="*/ 1079500 w 1117600"/>
              <a:gd name="connsiteY62" fmla="*/ 699381 h 1728081"/>
              <a:gd name="connsiteX63" fmla="*/ 1117600 w 1117600"/>
              <a:gd name="connsiteY63" fmla="*/ 623181 h 1728081"/>
              <a:gd name="connsiteX64" fmla="*/ 1104900 w 1117600"/>
              <a:gd name="connsiteY64" fmla="*/ 559681 h 1728081"/>
              <a:gd name="connsiteX65" fmla="*/ 1028700 w 1117600"/>
              <a:gd name="connsiteY65" fmla="*/ 508881 h 1728081"/>
              <a:gd name="connsiteX66" fmla="*/ 1003300 w 1117600"/>
              <a:gd name="connsiteY66" fmla="*/ 432681 h 1728081"/>
              <a:gd name="connsiteX67" fmla="*/ 990600 w 1117600"/>
              <a:gd name="connsiteY67" fmla="*/ 394581 h 1728081"/>
              <a:gd name="connsiteX68" fmla="*/ 914400 w 1117600"/>
              <a:gd name="connsiteY68" fmla="*/ 369181 h 1728081"/>
              <a:gd name="connsiteX69" fmla="*/ 889000 w 1117600"/>
              <a:gd name="connsiteY69" fmla="*/ 331081 h 1728081"/>
              <a:gd name="connsiteX70" fmla="*/ 812800 w 1117600"/>
              <a:gd name="connsiteY70" fmla="*/ 280281 h 1728081"/>
              <a:gd name="connsiteX71" fmla="*/ 685800 w 1117600"/>
              <a:gd name="connsiteY71" fmla="*/ 318381 h 1728081"/>
              <a:gd name="connsiteX72" fmla="*/ 635000 w 1117600"/>
              <a:gd name="connsiteY72" fmla="*/ 204081 h 1728081"/>
              <a:gd name="connsiteX73" fmla="*/ 673100 w 1117600"/>
              <a:gd name="connsiteY73" fmla="*/ 127881 h 1728081"/>
              <a:gd name="connsiteX74" fmla="*/ 685800 w 1117600"/>
              <a:gd name="connsiteY74" fmla="*/ 89781 h 1728081"/>
              <a:gd name="connsiteX75" fmla="*/ 609600 w 1117600"/>
              <a:gd name="connsiteY75" fmla="*/ 881 h 1728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1117600" h="1728081">
                <a:moveTo>
                  <a:pt x="609600" y="881"/>
                </a:moveTo>
                <a:cubicBezTo>
                  <a:pt x="594783" y="-3352"/>
                  <a:pt x="608874" y="46420"/>
                  <a:pt x="596900" y="64381"/>
                </a:cubicBezTo>
                <a:cubicBezTo>
                  <a:pt x="589474" y="75520"/>
                  <a:pt x="571868" y="74177"/>
                  <a:pt x="558800" y="77081"/>
                </a:cubicBezTo>
                <a:cubicBezTo>
                  <a:pt x="533663" y="82667"/>
                  <a:pt x="507582" y="83536"/>
                  <a:pt x="482600" y="89781"/>
                </a:cubicBezTo>
                <a:cubicBezTo>
                  <a:pt x="456625" y="96275"/>
                  <a:pt x="406400" y="115181"/>
                  <a:pt x="406400" y="115181"/>
                </a:cubicBezTo>
                <a:cubicBezTo>
                  <a:pt x="397933" y="102481"/>
                  <a:pt x="383509" y="92137"/>
                  <a:pt x="381000" y="77081"/>
                </a:cubicBezTo>
                <a:cubicBezTo>
                  <a:pt x="378799" y="63876"/>
                  <a:pt x="393700" y="52368"/>
                  <a:pt x="393700" y="38981"/>
                </a:cubicBezTo>
                <a:cubicBezTo>
                  <a:pt x="393700" y="25594"/>
                  <a:pt x="385233" y="13581"/>
                  <a:pt x="381000" y="881"/>
                </a:cubicBezTo>
                <a:cubicBezTo>
                  <a:pt x="359833" y="5114"/>
                  <a:pt x="339086" y="13581"/>
                  <a:pt x="317500" y="13581"/>
                </a:cubicBezTo>
                <a:cubicBezTo>
                  <a:pt x="304113" y="13581"/>
                  <a:pt x="291829" y="-4091"/>
                  <a:pt x="279400" y="881"/>
                </a:cubicBezTo>
                <a:cubicBezTo>
                  <a:pt x="265228" y="6550"/>
                  <a:pt x="262467" y="26281"/>
                  <a:pt x="254000" y="38981"/>
                </a:cubicBezTo>
                <a:cubicBezTo>
                  <a:pt x="258233" y="51681"/>
                  <a:pt x="266700" y="63694"/>
                  <a:pt x="266700" y="77081"/>
                </a:cubicBezTo>
                <a:cubicBezTo>
                  <a:pt x="266700" y="108569"/>
                  <a:pt x="245155" y="131804"/>
                  <a:pt x="215900" y="140581"/>
                </a:cubicBezTo>
                <a:cubicBezTo>
                  <a:pt x="187228" y="149183"/>
                  <a:pt x="156633" y="149048"/>
                  <a:pt x="127000" y="153281"/>
                </a:cubicBezTo>
                <a:cubicBezTo>
                  <a:pt x="131233" y="182914"/>
                  <a:pt x="133829" y="212828"/>
                  <a:pt x="139700" y="242181"/>
                </a:cubicBezTo>
                <a:cubicBezTo>
                  <a:pt x="142325" y="255308"/>
                  <a:pt x="154601" y="267076"/>
                  <a:pt x="152400" y="280281"/>
                </a:cubicBezTo>
                <a:cubicBezTo>
                  <a:pt x="149891" y="295337"/>
                  <a:pt x="133826" y="304729"/>
                  <a:pt x="127000" y="318381"/>
                </a:cubicBezTo>
                <a:cubicBezTo>
                  <a:pt x="121013" y="330355"/>
                  <a:pt x="120801" y="344779"/>
                  <a:pt x="114300" y="356481"/>
                </a:cubicBezTo>
                <a:lnTo>
                  <a:pt x="38100" y="470781"/>
                </a:lnTo>
                <a:cubicBezTo>
                  <a:pt x="29633" y="483481"/>
                  <a:pt x="17527" y="494401"/>
                  <a:pt x="12700" y="508881"/>
                </a:cubicBezTo>
                <a:lnTo>
                  <a:pt x="0" y="546981"/>
                </a:lnTo>
                <a:cubicBezTo>
                  <a:pt x="4233" y="572381"/>
                  <a:pt x="-5508" y="604973"/>
                  <a:pt x="12700" y="623181"/>
                </a:cubicBezTo>
                <a:cubicBezTo>
                  <a:pt x="25042" y="635523"/>
                  <a:pt x="48699" y="601230"/>
                  <a:pt x="63500" y="610481"/>
                </a:cubicBezTo>
                <a:cubicBezTo>
                  <a:pt x="89387" y="626660"/>
                  <a:pt x="88900" y="669748"/>
                  <a:pt x="114300" y="686681"/>
                </a:cubicBezTo>
                <a:lnTo>
                  <a:pt x="152400" y="712081"/>
                </a:lnTo>
                <a:cubicBezTo>
                  <a:pt x="165100" y="707848"/>
                  <a:pt x="178526" y="705368"/>
                  <a:pt x="190500" y="699381"/>
                </a:cubicBezTo>
                <a:cubicBezTo>
                  <a:pt x="204152" y="692555"/>
                  <a:pt x="213336" y="673981"/>
                  <a:pt x="228600" y="673981"/>
                </a:cubicBezTo>
                <a:cubicBezTo>
                  <a:pt x="243864" y="673981"/>
                  <a:pt x="254000" y="690914"/>
                  <a:pt x="266700" y="699381"/>
                </a:cubicBezTo>
                <a:cubicBezTo>
                  <a:pt x="275066" y="724480"/>
                  <a:pt x="282419" y="757676"/>
                  <a:pt x="304800" y="775581"/>
                </a:cubicBezTo>
                <a:cubicBezTo>
                  <a:pt x="315253" y="783944"/>
                  <a:pt x="330926" y="782294"/>
                  <a:pt x="342900" y="788281"/>
                </a:cubicBezTo>
                <a:cubicBezTo>
                  <a:pt x="356552" y="795107"/>
                  <a:pt x="368300" y="805214"/>
                  <a:pt x="381000" y="813681"/>
                </a:cubicBezTo>
                <a:lnTo>
                  <a:pt x="406400" y="889881"/>
                </a:lnTo>
                <a:cubicBezTo>
                  <a:pt x="410633" y="902581"/>
                  <a:pt x="406400" y="923748"/>
                  <a:pt x="419100" y="927981"/>
                </a:cubicBezTo>
                <a:cubicBezTo>
                  <a:pt x="471680" y="945508"/>
                  <a:pt x="446061" y="933255"/>
                  <a:pt x="495300" y="966081"/>
                </a:cubicBezTo>
                <a:cubicBezTo>
                  <a:pt x="528404" y="1015736"/>
                  <a:pt x="526664" y="992767"/>
                  <a:pt x="508000" y="1054981"/>
                </a:cubicBezTo>
                <a:cubicBezTo>
                  <a:pt x="500307" y="1080626"/>
                  <a:pt x="482600" y="1131181"/>
                  <a:pt x="482600" y="1131181"/>
                </a:cubicBezTo>
                <a:cubicBezTo>
                  <a:pt x="486833" y="1143881"/>
                  <a:pt x="491622" y="1156409"/>
                  <a:pt x="495300" y="1169281"/>
                </a:cubicBezTo>
                <a:cubicBezTo>
                  <a:pt x="500095" y="1186064"/>
                  <a:pt x="497096" y="1206451"/>
                  <a:pt x="508000" y="1220081"/>
                </a:cubicBezTo>
                <a:cubicBezTo>
                  <a:pt x="516363" y="1230534"/>
                  <a:pt x="533400" y="1228548"/>
                  <a:pt x="546100" y="1232781"/>
                </a:cubicBezTo>
                <a:cubicBezTo>
                  <a:pt x="581153" y="1337941"/>
                  <a:pt x="556648" y="1286704"/>
                  <a:pt x="622300" y="1385181"/>
                </a:cubicBezTo>
                <a:lnTo>
                  <a:pt x="647700" y="1423281"/>
                </a:lnTo>
                <a:cubicBezTo>
                  <a:pt x="643467" y="1452914"/>
                  <a:pt x="648387" y="1485407"/>
                  <a:pt x="635000" y="1512181"/>
                </a:cubicBezTo>
                <a:cubicBezTo>
                  <a:pt x="629013" y="1524155"/>
                  <a:pt x="606366" y="1515415"/>
                  <a:pt x="596900" y="1524881"/>
                </a:cubicBezTo>
                <a:cubicBezTo>
                  <a:pt x="587434" y="1534347"/>
                  <a:pt x="590187" y="1551007"/>
                  <a:pt x="584200" y="1562981"/>
                </a:cubicBezTo>
                <a:cubicBezTo>
                  <a:pt x="577374" y="1576633"/>
                  <a:pt x="567267" y="1588381"/>
                  <a:pt x="558800" y="1601081"/>
                </a:cubicBezTo>
                <a:cubicBezTo>
                  <a:pt x="584200" y="1618014"/>
                  <a:pt x="625347" y="1622921"/>
                  <a:pt x="635000" y="1651881"/>
                </a:cubicBezTo>
                <a:lnTo>
                  <a:pt x="660400" y="1728081"/>
                </a:lnTo>
                <a:cubicBezTo>
                  <a:pt x="673100" y="1723848"/>
                  <a:pt x="688047" y="1723744"/>
                  <a:pt x="698500" y="1715381"/>
                </a:cubicBezTo>
                <a:cubicBezTo>
                  <a:pt x="729127" y="1690880"/>
                  <a:pt x="730448" y="1647617"/>
                  <a:pt x="736600" y="1613781"/>
                </a:cubicBezTo>
                <a:cubicBezTo>
                  <a:pt x="754481" y="1515436"/>
                  <a:pt x="739608" y="1566658"/>
                  <a:pt x="762000" y="1499481"/>
                </a:cubicBezTo>
                <a:cubicBezTo>
                  <a:pt x="753533" y="1486781"/>
                  <a:pt x="739109" y="1476437"/>
                  <a:pt x="736600" y="1461381"/>
                </a:cubicBezTo>
                <a:cubicBezTo>
                  <a:pt x="728785" y="1414489"/>
                  <a:pt x="761349" y="1423607"/>
                  <a:pt x="787400" y="1410581"/>
                </a:cubicBezTo>
                <a:cubicBezTo>
                  <a:pt x="801052" y="1403755"/>
                  <a:pt x="812800" y="1393648"/>
                  <a:pt x="825500" y="1385181"/>
                </a:cubicBezTo>
                <a:cubicBezTo>
                  <a:pt x="833967" y="1372481"/>
                  <a:pt x="844074" y="1360733"/>
                  <a:pt x="850900" y="1347081"/>
                </a:cubicBezTo>
                <a:cubicBezTo>
                  <a:pt x="856887" y="1335107"/>
                  <a:pt x="854134" y="1318447"/>
                  <a:pt x="863600" y="1308981"/>
                </a:cubicBezTo>
                <a:cubicBezTo>
                  <a:pt x="869673" y="1302908"/>
                  <a:pt x="952061" y="1283691"/>
                  <a:pt x="952500" y="1283581"/>
                </a:cubicBezTo>
                <a:cubicBezTo>
                  <a:pt x="1015274" y="1189420"/>
                  <a:pt x="997313" y="1237315"/>
                  <a:pt x="1016000" y="1143881"/>
                </a:cubicBezTo>
                <a:cubicBezTo>
                  <a:pt x="1011767" y="1101548"/>
                  <a:pt x="1012867" y="1058336"/>
                  <a:pt x="1003300" y="1016881"/>
                </a:cubicBezTo>
                <a:cubicBezTo>
                  <a:pt x="999868" y="1002008"/>
                  <a:pt x="984726" y="992433"/>
                  <a:pt x="977900" y="978781"/>
                </a:cubicBezTo>
                <a:cubicBezTo>
                  <a:pt x="971913" y="966807"/>
                  <a:pt x="969433" y="953381"/>
                  <a:pt x="965200" y="940681"/>
                </a:cubicBezTo>
                <a:cubicBezTo>
                  <a:pt x="970956" y="917659"/>
                  <a:pt x="992993" y="823988"/>
                  <a:pt x="1003300" y="813681"/>
                </a:cubicBezTo>
                <a:lnTo>
                  <a:pt x="1041400" y="775581"/>
                </a:lnTo>
                <a:cubicBezTo>
                  <a:pt x="1073322" y="679816"/>
                  <a:pt x="1030261" y="797858"/>
                  <a:pt x="1079500" y="699381"/>
                </a:cubicBezTo>
                <a:cubicBezTo>
                  <a:pt x="1132080" y="594221"/>
                  <a:pt x="1044807" y="732370"/>
                  <a:pt x="1117600" y="623181"/>
                </a:cubicBezTo>
                <a:cubicBezTo>
                  <a:pt x="1113367" y="602014"/>
                  <a:pt x="1118152" y="576720"/>
                  <a:pt x="1104900" y="559681"/>
                </a:cubicBezTo>
                <a:cubicBezTo>
                  <a:pt x="1086158" y="535584"/>
                  <a:pt x="1028700" y="508881"/>
                  <a:pt x="1028700" y="508881"/>
                </a:cubicBezTo>
                <a:lnTo>
                  <a:pt x="1003300" y="432681"/>
                </a:lnTo>
                <a:cubicBezTo>
                  <a:pt x="999067" y="419981"/>
                  <a:pt x="1003300" y="398814"/>
                  <a:pt x="990600" y="394581"/>
                </a:cubicBezTo>
                <a:lnTo>
                  <a:pt x="914400" y="369181"/>
                </a:lnTo>
                <a:cubicBezTo>
                  <a:pt x="905933" y="356481"/>
                  <a:pt x="900487" y="341132"/>
                  <a:pt x="889000" y="331081"/>
                </a:cubicBezTo>
                <a:cubicBezTo>
                  <a:pt x="866026" y="310979"/>
                  <a:pt x="812800" y="280281"/>
                  <a:pt x="812800" y="280281"/>
                </a:cubicBezTo>
                <a:cubicBezTo>
                  <a:pt x="720041" y="311201"/>
                  <a:pt x="762575" y="299187"/>
                  <a:pt x="685800" y="318381"/>
                </a:cubicBezTo>
                <a:cubicBezTo>
                  <a:pt x="655573" y="227701"/>
                  <a:pt x="675252" y="264458"/>
                  <a:pt x="635000" y="204081"/>
                </a:cubicBezTo>
                <a:cubicBezTo>
                  <a:pt x="666922" y="108316"/>
                  <a:pt x="623861" y="226358"/>
                  <a:pt x="673100" y="127881"/>
                </a:cubicBezTo>
                <a:cubicBezTo>
                  <a:pt x="679087" y="115907"/>
                  <a:pt x="681567" y="102481"/>
                  <a:pt x="685800" y="89781"/>
                </a:cubicBezTo>
                <a:cubicBezTo>
                  <a:pt x="637737" y="57739"/>
                  <a:pt x="624417" y="5114"/>
                  <a:pt x="609600" y="881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58800" y="1472334"/>
            <a:ext cx="1536995" cy="1105766"/>
          </a:xfrm>
          <a:custGeom>
            <a:avLst/>
            <a:gdLst>
              <a:gd name="connsiteX0" fmla="*/ 203200 w 1536995"/>
              <a:gd name="connsiteY0" fmla="*/ 38966 h 1105766"/>
              <a:gd name="connsiteX1" fmla="*/ 533400 w 1536995"/>
              <a:gd name="connsiteY1" fmla="*/ 26266 h 1105766"/>
              <a:gd name="connsiteX2" fmla="*/ 939800 w 1536995"/>
              <a:gd name="connsiteY2" fmla="*/ 26266 h 1105766"/>
              <a:gd name="connsiteX3" fmla="*/ 965200 w 1536995"/>
              <a:gd name="connsiteY3" fmla="*/ 64366 h 1105766"/>
              <a:gd name="connsiteX4" fmla="*/ 965200 w 1536995"/>
              <a:gd name="connsiteY4" fmla="*/ 102466 h 1105766"/>
              <a:gd name="connsiteX5" fmla="*/ 977900 w 1536995"/>
              <a:gd name="connsiteY5" fmla="*/ 178666 h 1105766"/>
              <a:gd name="connsiteX6" fmla="*/ 1016000 w 1536995"/>
              <a:gd name="connsiteY6" fmla="*/ 191366 h 1105766"/>
              <a:gd name="connsiteX7" fmla="*/ 965200 w 1536995"/>
              <a:gd name="connsiteY7" fmla="*/ 254866 h 1105766"/>
              <a:gd name="connsiteX8" fmla="*/ 977900 w 1536995"/>
              <a:gd name="connsiteY8" fmla="*/ 331066 h 1105766"/>
              <a:gd name="connsiteX9" fmla="*/ 1054100 w 1536995"/>
              <a:gd name="connsiteY9" fmla="*/ 305666 h 1105766"/>
              <a:gd name="connsiteX10" fmla="*/ 1092200 w 1536995"/>
              <a:gd name="connsiteY10" fmla="*/ 292966 h 1105766"/>
              <a:gd name="connsiteX11" fmla="*/ 1130300 w 1536995"/>
              <a:gd name="connsiteY11" fmla="*/ 280266 h 1105766"/>
              <a:gd name="connsiteX12" fmla="*/ 1117600 w 1536995"/>
              <a:gd name="connsiteY12" fmla="*/ 242166 h 1105766"/>
              <a:gd name="connsiteX13" fmla="*/ 1117600 w 1536995"/>
              <a:gd name="connsiteY13" fmla="*/ 204066 h 1105766"/>
              <a:gd name="connsiteX14" fmla="*/ 1130300 w 1536995"/>
              <a:gd name="connsiteY14" fmla="*/ 242166 h 1105766"/>
              <a:gd name="connsiteX15" fmla="*/ 1104900 w 1536995"/>
              <a:gd name="connsiteY15" fmla="*/ 356466 h 1105766"/>
              <a:gd name="connsiteX16" fmla="*/ 1143000 w 1536995"/>
              <a:gd name="connsiteY16" fmla="*/ 381866 h 1105766"/>
              <a:gd name="connsiteX17" fmla="*/ 1257300 w 1536995"/>
              <a:gd name="connsiteY17" fmla="*/ 356466 h 1105766"/>
              <a:gd name="connsiteX18" fmla="*/ 1257300 w 1536995"/>
              <a:gd name="connsiteY18" fmla="*/ 280266 h 1105766"/>
              <a:gd name="connsiteX19" fmla="*/ 1308100 w 1536995"/>
              <a:gd name="connsiteY19" fmla="*/ 267566 h 1105766"/>
              <a:gd name="connsiteX20" fmla="*/ 1384300 w 1536995"/>
              <a:gd name="connsiteY20" fmla="*/ 242166 h 1105766"/>
              <a:gd name="connsiteX21" fmla="*/ 1409700 w 1536995"/>
              <a:gd name="connsiteY21" fmla="*/ 204066 h 1105766"/>
              <a:gd name="connsiteX22" fmla="*/ 1473200 w 1536995"/>
              <a:gd name="connsiteY22" fmla="*/ 153266 h 1105766"/>
              <a:gd name="connsiteX23" fmla="*/ 1536700 w 1536995"/>
              <a:gd name="connsiteY23" fmla="*/ 204066 h 1105766"/>
              <a:gd name="connsiteX24" fmla="*/ 1524000 w 1536995"/>
              <a:gd name="connsiteY24" fmla="*/ 242166 h 1105766"/>
              <a:gd name="connsiteX25" fmla="*/ 1447800 w 1536995"/>
              <a:gd name="connsiteY25" fmla="*/ 242166 h 1105766"/>
              <a:gd name="connsiteX26" fmla="*/ 1397000 w 1536995"/>
              <a:gd name="connsiteY26" fmla="*/ 356466 h 1105766"/>
              <a:gd name="connsiteX27" fmla="*/ 1358900 w 1536995"/>
              <a:gd name="connsiteY27" fmla="*/ 369166 h 1105766"/>
              <a:gd name="connsiteX28" fmla="*/ 1295400 w 1536995"/>
              <a:gd name="connsiteY28" fmla="*/ 483466 h 1105766"/>
              <a:gd name="connsiteX29" fmla="*/ 1219200 w 1536995"/>
              <a:gd name="connsiteY29" fmla="*/ 534266 h 1105766"/>
              <a:gd name="connsiteX30" fmla="*/ 1181100 w 1536995"/>
              <a:gd name="connsiteY30" fmla="*/ 648566 h 1105766"/>
              <a:gd name="connsiteX31" fmla="*/ 1168400 w 1536995"/>
              <a:gd name="connsiteY31" fmla="*/ 686666 h 1105766"/>
              <a:gd name="connsiteX32" fmla="*/ 1092200 w 1536995"/>
              <a:gd name="connsiteY32" fmla="*/ 737466 h 1105766"/>
              <a:gd name="connsiteX33" fmla="*/ 1066800 w 1536995"/>
              <a:gd name="connsiteY33" fmla="*/ 775566 h 1105766"/>
              <a:gd name="connsiteX34" fmla="*/ 1041400 w 1536995"/>
              <a:gd name="connsiteY34" fmla="*/ 864466 h 1105766"/>
              <a:gd name="connsiteX35" fmla="*/ 1016000 w 1536995"/>
              <a:gd name="connsiteY35" fmla="*/ 902566 h 1105766"/>
              <a:gd name="connsiteX36" fmla="*/ 990600 w 1536995"/>
              <a:gd name="connsiteY36" fmla="*/ 1016866 h 1105766"/>
              <a:gd name="connsiteX37" fmla="*/ 977900 w 1536995"/>
              <a:gd name="connsiteY37" fmla="*/ 1105766 h 1105766"/>
              <a:gd name="connsiteX38" fmla="*/ 914400 w 1536995"/>
              <a:gd name="connsiteY38" fmla="*/ 1054966 h 1105766"/>
              <a:gd name="connsiteX39" fmla="*/ 889000 w 1536995"/>
              <a:gd name="connsiteY39" fmla="*/ 978766 h 1105766"/>
              <a:gd name="connsiteX40" fmla="*/ 749300 w 1536995"/>
              <a:gd name="connsiteY40" fmla="*/ 940666 h 1105766"/>
              <a:gd name="connsiteX41" fmla="*/ 673100 w 1536995"/>
              <a:gd name="connsiteY41" fmla="*/ 953366 h 1105766"/>
              <a:gd name="connsiteX42" fmla="*/ 609600 w 1536995"/>
              <a:gd name="connsiteY42" fmla="*/ 1016866 h 1105766"/>
              <a:gd name="connsiteX43" fmla="*/ 571500 w 1536995"/>
              <a:gd name="connsiteY43" fmla="*/ 1029566 h 1105766"/>
              <a:gd name="connsiteX44" fmla="*/ 520700 w 1536995"/>
              <a:gd name="connsiteY44" fmla="*/ 1093066 h 1105766"/>
              <a:gd name="connsiteX45" fmla="*/ 482600 w 1536995"/>
              <a:gd name="connsiteY45" fmla="*/ 1080366 h 1105766"/>
              <a:gd name="connsiteX46" fmla="*/ 469900 w 1536995"/>
              <a:gd name="connsiteY46" fmla="*/ 1004166 h 1105766"/>
              <a:gd name="connsiteX47" fmla="*/ 457200 w 1536995"/>
              <a:gd name="connsiteY47" fmla="*/ 966066 h 1105766"/>
              <a:gd name="connsiteX48" fmla="*/ 419100 w 1536995"/>
              <a:gd name="connsiteY48" fmla="*/ 953366 h 1105766"/>
              <a:gd name="connsiteX49" fmla="*/ 393700 w 1536995"/>
              <a:gd name="connsiteY49" fmla="*/ 915266 h 1105766"/>
              <a:gd name="connsiteX50" fmla="*/ 368300 w 1536995"/>
              <a:gd name="connsiteY50" fmla="*/ 839066 h 1105766"/>
              <a:gd name="connsiteX51" fmla="*/ 317500 w 1536995"/>
              <a:gd name="connsiteY51" fmla="*/ 851766 h 1105766"/>
              <a:gd name="connsiteX52" fmla="*/ 254000 w 1536995"/>
              <a:gd name="connsiteY52" fmla="*/ 864466 h 1105766"/>
              <a:gd name="connsiteX53" fmla="*/ 215900 w 1536995"/>
              <a:gd name="connsiteY53" fmla="*/ 877166 h 1105766"/>
              <a:gd name="connsiteX54" fmla="*/ 139700 w 1536995"/>
              <a:gd name="connsiteY54" fmla="*/ 839066 h 1105766"/>
              <a:gd name="connsiteX55" fmla="*/ 76200 w 1536995"/>
              <a:gd name="connsiteY55" fmla="*/ 788266 h 1105766"/>
              <a:gd name="connsiteX56" fmla="*/ 50800 w 1536995"/>
              <a:gd name="connsiteY56" fmla="*/ 750166 h 1105766"/>
              <a:gd name="connsiteX57" fmla="*/ 25400 w 1536995"/>
              <a:gd name="connsiteY57" fmla="*/ 673966 h 1105766"/>
              <a:gd name="connsiteX58" fmla="*/ 12700 w 1536995"/>
              <a:gd name="connsiteY58" fmla="*/ 572366 h 1105766"/>
              <a:gd name="connsiteX59" fmla="*/ 0 w 1536995"/>
              <a:gd name="connsiteY59" fmla="*/ 496166 h 1105766"/>
              <a:gd name="connsiteX60" fmla="*/ 12700 w 1536995"/>
              <a:gd name="connsiteY60" fmla="*/ 369166 h 1105766"/>
              <a:gd name="connsiteX61" fmla="*/ 25400 w 1536995"/>
              <a:gd name="connsiteY61" fmla="*/ 331066 h 1105766"/>
              <a:gd name="connsiteX62" fmla="*/ 63500 w 1536995"/>
              <a:gd name="connsiteY62" fmla="*/ 305666 h 1105766"/>
              <a:gd name="connsiteX63" fmla="*/ 88900 w 1536995"/>
              <a:gd name="connsiteY63" fmla="*/ 267566 h 1105766"/>
              <a:gd name="connsiteX64" fmla="*/ 127000 w 1536995"/>
              <a:gd name="connsiteY64" fmla="*/ 191366 h 1105766"/>
              <a:gd name="connsiteX65" fmla="*/ 165100 w 1536995"/>
              <a:gd name="connsiteY65" fmla="*/ 165966 h 1105766"/>
              <a:gd name="connsiteX66" fmla="*/ 203200 w 1536995"/>
              <a:gd name="connsiteY66" fmla="*/ 38966 h 1105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536995" h="1105766">
                <a:moveTo>
                  <a:pt x="203200" y="38966"/>
                </a:moveTo>
                <a:cubicBezTo>
                  <a:pt x="264583" y="15683"/>
                  <a:pt x="423325" y="30269"/>
                  <a:pt x="533400" y="26266"/>
                </a:cubicBezTo>
                <a:cubicBezTo>
                  <a:pt x="913137" y="12457"/>
                  <a:pt x="785376" y="-25209"/>
                  <a:pt x="939800" y="26266"/>
                </a:cubicBezTo>
                <a:cubicBezTo>
                  <a:pt x="948267" y="38966"/>
                  <a:pt x="953281" y="54831"/>
                  <a:pt x="965200" y="64366"/>
                </a:cubicBezTo>
                <a:cubicBezTo>
                  <a:pt x="1001050" y="93046"/>
                  <a:pt x="1033514" y="56923"/>
                  <a:pt x="965200" y="102466"/>
                </a:cubicBezTo>
                <a:cubicBezTo>
                  <a:pt x="969433" y="127866"/>
                  <a:pt x="965124" y="156308"/>
                  <a:pt x="977900" y="178666"/>
                </a:cubicBezTo>
                <a:cubicBezTo>
                  <a:pt x="984542" y="190289"/>
                  <a:pt x="1010013" y="179392"/>
                  <a:pt x="1016000" y="191366"/>
                </a:cubicBezTo>
                <a:cubicBezTo>
                  <a:pt x="1031336" y="222038"/>
                  <a:pt x="976969" y="247020"/>
                  <a:pt x="965200" y="254866"/>
                </a:cubicBezTo>
                <a:cubicBezTo>
                  <a:pt x="969433" y="280266"/>
                  <a:pt x="955542" y="318290"/>
                  <a:pt x="977900" y="331066"/>
                </a:cubicBezTo>
                <a:cubicBezTo>
                  <a:pt x="1001146" y="344350"/>
                  <a:pt x="1028700" y="314133"/>
                  <a:pt x="1054100" y="305666"/>
                </a:cubicBezTo>
                <a:lnTo>
                  <a:pt x="1092200" y="292966"/>
                </a:lnTo>
                <a:lnTo>
                  <a:pt x="1130300" y="280266"/>
                </a:lnTo>
                <a:cubicBezTo>
                  <a:pt x="1126067" y="267566"/>
                  <a:pt x="1127066" y="251632"/>
                  <a:pt x="1117600" y="242166"/>
                </a:cubicBezTo>
                <a:cubicBezTo>
                  <a:pt x="1086052" y="210618"/>
                  <a:pt x="1044381" y="252879"/>
                  <a:pt x="1117600" y="204066"/>
                </a:cubicBezTo>
                <a:cubicBezTo>
                  <a:pt x="1121833" y="216766"/>
                  <a:pt x="1130300" y="228779"/>
                  <a:pt x="1130300" y="242166"/>
                </a:cubicBezTo>
                <a:cubicBezTo>
                  <a:pt x="1130300" y="286868"/>
                  <a:pt x="1117996" y="317177"/>
                  <a:pt x="1104900" y="356466"/>
                </a:cubicBezTo>
                <a:cubicBezTo>
                  <a:pt x="1117600" y="364933"/>
                  <a:pt x="1127770" y="380851"/>
                  <a:pt x="1143000" y="381866"/>
                </a:cubicBezTo>
                <a:cubicBezTo>
                  <a:pt x="1401970" y="399131"/>
                  <a:pt x="1319277" y="377125"/>
                  <a:pt x="1257300" y="356466"/>
                </a:cubicBezTo>
                <a:cubicBezTo>
                  <a:pt x="1250170" y="335077"/>
                  <a:pt x="1230563" y="301655"/>
                  <a:pt x="1257300" y="280266"/>
                </a:cubicBezTo>
                <a:cubicBezTo>
                  <a:pt x="1270930" y="269362"/>
                  <a:pt x="1291382" y="272582"/>
                  <a:pt x="1308100" y="267566"/>
                </a:cubicBezTo>
                <a:cubicBezTo>
                  <a:pt x="1333745" y="259873"/>
                  <a:pt x="1384300" y="242166"/>
                  <a:pt x="1384300" y="242166"/>
                </a:cubicBezTo>
                <a:cubicBezTo>
                  <a:pt x="1392767" y="229466"/>
                  <a:pt x="1397781" y="213601"/>
                  <a:pt x="1409700" y="204066"/>
                </a:cubicBezTo>
                <a:cubicBezTo>
                  <a:pt x="1497334" y="133959"/>
                  <a:pt x="1400407" y="262455"/>
                  <a:pt x="1473200" y="153266"/>
                </a:cubicBezTo>
                <a:cubicBezTo>
                  <a:pt x="1502918" y="163172"/>
                  <a:pt x="1529942" y="163517"/>
                  <a:pt x="1536700" y="204066"/>
                </a:cubicBezTo>
                <a:cubicBezTo>
                  <a:pt x="1538901" y="217271"/>
                  <a:pt x="1528233" y="229466"/>
                  <a:pt x="1524000" y="242166"/>
                </a:cubicBezTo>
                <a:cubicBezTo>
                  <a:pt x="1504462" y="235653"/>
                  <a:pt x="1467338" y="214812"/>
                  <a:pt x="1447800" y="242166"/>
                </a:cubicBezTo>
                <a:cubicBezTo>
                  <a:pt x="1419342" y="282007"/>
                  <a:pt x="1436243" y="325071"/>
                  <a:pt x="1397000" y="356466"/>
                </a:cubicBezTo>
                <a:cubicBezTo>
                  <a:pt x="1386547" y="364829"/>
                  <a:pt x="1371600" y="364933"/>
                  <a:pt x="1358900" y="369166"/>
                </a:cubicBezTo>
                <a:cubicBezTo>
                  <a:pt x="1345666" y="408869"/>
                  <a:pt x="1332831" y="458512"/>
                  <a:pt x="1295400" y="483466"/>
                </a:cubicBezTo>
                <a:lnTo>
                  <a:pt x="1219200" y="534266"/>
                </a:lnTo>
                <a:lnTo>
                  <a:pt x="1181100" y="648566"/>
                </a:lnTo>
                <a:cubicBezTo>
                  <a:pt x="1176867" y="661266"/>
                  <a:pt x="1179539" y="679240"/>
                  <a:pt x="1168400" y="686666"/>
                </a:cubicBezTo>
                <a:lnTo>
                  <a:pt x="1092200" y="737466"/>
                </a:lnTo>
                <a:cubicBezTo>
                  <a:pt x="1083733" y="750166"/>
                  <a:pt x="1073626" y="761914"/>
                  <a:pt x="1066800" y="775566"/>
                </a:cubicBezTo>
                <a:cubicBezTo>
                  <a:pt x="1042086" y="824994"/>
                  <a:pt x="1065815" y="807499"/>
                  <a:pt x="1041400" y="864466"/>
                </a:cubicBezTo>
                <a:cubicBezTo>
                  <a:pt x="1035387" y="878495"/>
                  <a:pt x="1024467" y="889866"/>
                  <a:pt x="1016000" y="902566"/>
                </a:cubicBezTo>
                <a:cubicBezTo>
                  <a:pt x="1004583" y="948233"/>
                  <a:pt x="998662" y="968497"/>
                  <a:pt x="990600" y="1016866"/>
                </a:cubicBezTo>
                <a:cubicBezTo>
                  <a:pt x="985679" y="1046393"/>
                  <a:pt x="982133" y="1076133"/>
                  <a:pt x="977900" y="1105766"/>
                </a:cubicBezTo>
                <a:cubicBezTo>
                  <a:pt x="936585" y="1091994"/>
                  <a:pt x="934381" y="1099923"/>
                  <a:pt x="914400" y="1054966"/>
                </a:cubicBezTo>
                <a:cubicBezTo>
                  <a:pt x="903526" y="1030500"/>
                  <a:pt x="914400" y="987233"/>
                  <a:pt x="889000" y="978766"/>
                </a:cubicBezTo>
                <a:cubicBezTo>
                  <a:pt x="792322" y="946540"/>
                  <a:pt x="839054" y="958617"/>
                  <a:pt x="749300" y="940666"/>
                </a:cubicBezTo>
                <a:cubicBezTo>
                  <a:pt x="723900" y="944899"/>
                  <a:pt x="697529" y="945223"/>
                  <a:pt x="673100" y="953366"/>
                </a:cubicBezTo>
                <a:cubicBezTo>
                  <a:pt x="607786" y="975137"/>
                  <a:pt x="657981" y="978161"/>
                  <a:pt x="609600" y="1016866"/>
                </a:cubicBezTo>
                <a:cubicBezTo>
                  <a:pt x="599147" y="1025229"/>
                  <a:pt x="584200" y="1025333"/>
                  <a:pt x="571500" y="1029566"/>
                </a:cubicBezTo>
                <a:cubicBezTo>
                  <a:pt x="561594" y="1059284"/>
                  <a:pt x="561249" y="1086308"/>
                  <a:pt x="520700" y="1093066"/>
                </a:cubicBezTo>
                <a:cubicBezTo>
                  <a:pt x="507495" y="1095267"/>
                  <a:pt x="495300" y="1084599"/>
                  <a:pt x="482600" y="1080366"/>
                </a:cubicBezTo>
                <a:cubicBezTo>
                  <a:pt x="478367" y="1054966"/>
                  <a:pt x="475486" y="1029303"/>
                  <a:pt x="469900" y="1004166"/>
                </a:cubicBezTo>
                <a:cubicBezTo>
                  <a:pt x="466996" y="991098"/>
                  <a:pt x="466666" y="975532"/>
                  <a:pt x="457200" y="966066"/>
                </a:cubicBezTo>
                <a:cubicBezTo>
                  <a:pt x="447734" y="956600"/>
                  <a:pt x="431800" y="957599"/>
                  <a:pt x="419100" y="953366"/>
                </a:cubicBezTo>
                <a:cubicBezTo>
                  <a:pt x="410633" y="940666"/>
                  <a:pt x="399899" y="929214"/>
                  <a:pt x="393700" y="915266"/>
                </a:cubicBezTo>
                <a:cubicBezTo>
                  <a:pt x="382826" y="890800"/>
                  <a:pt x="368300" y="839066"/>
                  <a:pt x="368300" y="839066"/>
                </a:cubicBezTo>
                <a:cubicBezTo>
                  <a:pt x="351367" y="843299"/>
                  <a:pt x="334539" y="847980"/>
                  <a:pt x="317500" y="851766"/>
                </a:cubicBezTo>
                <a:cubicBezTo>
                  <a:pt x="296428" y="856449"/>
                  <a:pt x="274941" y="859231"/>
                  <a:pt x="254000" y="864466"/>
                </a:cubicBezTo>
                <a:cubicBezTo>
                  <a:pt x="241013" y="867713"/>
                  <a:pt x="228600" y="872933"/>
                  <a:pt x="215900" y="877166"/>
                </a:cubicBezTo>
                <a:cubicBezTo>
                  <a:pt x="184912" y="866837"/>
                  <a:pt x="164319" y="863685"/>
                  <a:pt x="139700" y="839066"/>
                </a:cubicBezTo>
                <a:cubicBezTo>
                  <a:pt x="82255" y="781621"/>
                  <a:pt x="150373" y="812990"/>
                  <a:pt x="76200" y="788266"/>
                </a:cubicBezTo>
                <a:cubicBezTo>
                  <a:pt x="67733" y="775566"/>
                  <a:pt x="56999" y="764114"/>
                  <a:pt x="50800" y="750166"/>
                </a:cubicBezTo>
                <a:cubicBezTo>
                  <a:pt x="39926" y="725700"/>
                  <a:pt x="25400" y="673966"/>
                  <a:pt x="25400" y="673966"/>
                </a:cubicBezTo>
                <a:cubicBezTo>
                  <a:pt x="21167" y="640099"/>
                  <a:pt x="17527" y="606153"/>
                  <a:pt x="12700" y="572366"/>
                </a:cubicBezTo>
                <a:cubicBezTo>
                  <a:pt x="9058" y="546874"/>
                  <a:pt x="0" y="521916"/>
                  <a:pt x="0" y="496166"/>
                </a:cubicBezTo>
                <a:cubicBezTo>
                  <a:pt x="0" y="453622"/>
                  <a:pt x="6231" y="411216"/>
                  <a:pt x="12700" y="369166"/>
                </a:cubicBezTo>
                <a:cubicBezTo>
                  <a:pt x="14736" y="355935"/>
                  <a:pt x="17037" y="341519"/>
                  <a:pt x="25400" y="331066"/>
                </a:cubicBezTo>
                <a:cubicBezTo>
                  <a:pt x="34935" y="319147"/>
                  <a:pt x="50800" y="314133"/>
                  <a:pt x="63500" y="305666"/>
                </a:cubicBezTo>
                <a:cubicBezTo>
                  <a:pt x="71967" y="292966"/>
                  <a:pt x="82074" y="281218"/>
                  <a:pt x="88900" y="267566"/>
                </a:cubicBezTo>
                <a:cubicBezTo>
                  <a:pt x="109558" y="226249"/>
                  <a:pt x="90604" y="227762"/>
                  <a:pt x="127000" y="191366"/>
                </a:cubicBezTo>
                <a:cubicBezTo>
                  <a:pt x="137793" y="180573"/>
                  <a:pt x="152400" y="174433"/>
                  <a:pt x="165100" y="165966"/>
                </a:cubicBezTo>
                <a:cubicBezTo>
                  <a:pt x="194286" y="78407"/>
                  <a:pt x="141817" y="62249"/>
                  <a:pt x="203200" y="38966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76200" y="546100"/>
            <a:ext cx="898817" cy="647700"/>
          </a:xfrm>
          <a:custGeom>
            <a:avLst/>
            <a:gdLst>
              <a:gd name="connsiteX0" fmla="*/ 876300 w 898817"/>
              <a:gd name="connsiteY0" fmla="*/ 50800 h 647700"/>
              <a:gd name="connsiteX1" fmla="*/ 825500 w 898817"/>
              <a:gd name="connsiteY1" fmla="*/ 114300 h 647700"/>
              <a:gd name="connsiteX2" fmla="*/ 800100 w 898817"/>
              <a:gd name="connsiteY2" fmla="*/ 190500 h 647700"/>
              <a:gd name="connsiteX3" fmla="*/ 711200 w 898817"/>
              <a:gd name="connsiteY3" fmla="*/ 292100 h 647700"/>
              <a:gd name="connsiteX4" fmla="*/ 685800 w 898817"/>
              <a:gd name="connsiteY4" fmla="*/ 330200 h 647700"/>
              <a:gd name="connsiteX5" fmla="*/ 647700 w 898817"/>
              <a:gd name="connsiteY5" fmla="*/ 342900 h 647700"/>
              <a:gd name="connsiteX6" fmla="*/ 635000 w 898817"/>
              <a:gd name="connsiteY6" fmla="*/ 381000 h 647700"/>
              <a:gd name="connsiteX7" fmla="*/ 596900 w 898817"/>
              <a:gd name="connsiteY7" fmla="*/ 406400 h 647700"/>
              <a:gd name="connsiteX8" fmla="*/ 571500 w 898817"/>
              <a:gd name="connsiteY8" fmla="*/ 444500 h 647700"/>
              <a:gd name="connsiteX9" fmla="*/ 558800 w 898817"/>
              <a:gd name="connsiteY9" fmla="*/ 482600 h 647700"/>
              <a:gd name="connsiteX10" fmla="*/ 520700 w 898817"/>
              <a:gd name="connsiteY10" fmla="*/ 457200 h 647700"/>
              <a:gd name="connsiteX11" fmla="*/ 444500 w 898817"/>
              <a:gd name="connsiteY11" fmla="*/ 419100 h 647700"/>
              <a:gd name="connsiteX12" fmla="*/ 368300 w 898817"/>
              <a:gd name="connsiteY12" fmla="*/ 431800 h 647700"/>
              <a:gd name="connsiteX13" fmla="*/ 279400 w 898817"/>
              <a:gd name="connsiteY13" fmla="*/ 457200 h 647700"/>
              <a:gd name="connsiteX14" fmla="*/ 215900 w 898817"/>
              <a:gd name="connsiteY14" fmla="*/ 546100 h 647700"/>
              <a:gd name="connsiteX15" fmla="*/ 190500 w 898817"/>
              <a:gd name="connsiteY15" fmla="*/ 584200 h 647700"/>
              <a:gd name="connsiteX16" fmla="*/ 114300 w 898817"/>
              <a:gd name="connsiteY16" fmla="*/ 609600 h 647700"/>
              <a:gd name="connsiteX17" fmla="*/ 76200 w 898817"/>
              <a:gd name="connsiteY17" fmla="*/ 622300 h 647700"/>
              <a:gd name="connsiteX18" fmla="*/ 38100 w 898817"/>
              <a:gd name="connsiteY18" fmla="*/ 635000 h 647700"/>
              <a:gd name="connsiteX19" fmla="*/ 0 w 898817"/>
              <a:gd name="connsiteY19" fmla="*/ 647700 h 647700"/>
              <a:gd name="connsiteX20" fmla="*/ 38100 w 898817"/>
              <a:gd name="connsiteY20" fmla="*/ 635000 h 647700"/>
              <a:gd name="connsiteX21" fmla="*/ 76200 w 898817"/>
              <a:gd name="connsiteY21" fmla="*/ 609600 h 647700"/>
              <a:gd name="connsiteX22" fmla="*/ 76200 w 898817"/>
              <a:gd name="connsiteY22" fmla="*/ 495300 h 647700"/>
              <a:gd name="connsiteX23" fmla="*/ 38100 w 898817"/>
              <a:gd name="connsiteY23" fmla="*/ 482600 h 647700"/>
              <a:gd name="connsiteX24" fmla="*/ 50800 w 898817"/>
              <a:gd name="connsiteY24" fmla="*/ 431800 h 647700"/>
              <a:gd name="connsiteX25" fmla="*/ 127000 w 898817"/>
              <a:gd name="connsiteY25" fmla="*/ 393700 h 647700"/>
              <a:gd name="connsiteX26" fmla="*/ 152400 w 898817"/>
              <a:gd name="connsiteY26" fmla="*/ 355600 h 647700"/>
              <a:gd name="connsiteX27" fmla="*/ 228600 w 898817"/>
              <a:gd name="connsiteY27" fmla="*/ 330200 h 647700"/>
              <a:gd name="connsiteX28" fmla="*/ 266700 w 898817"/>
              <a:gd name="connsiteY28" fmla="*/ 304800 h 647700"/>
              <a:gd name="connsiteX29" fmla="*/ 254000 w 898817"/>
              <a:gd name="connsiteY29" fmla="*/ 266700 h 647700"/>
              <a:gd name="connsiteX30" fmla="*/ 203200 w 898817"/>
              <a:gd name="connsiteY30" fmla="*/ 254000 h 647700"/>
              <a:gd name="connsiteX31" fmla="*/ 215900 w 898817"/>
              <a:gd name="connsiteY31" fmla="*/ 177800 h 647700"/>
              <a:gd name="connsiteX32" fmla="*/ 304800 w 898817"/>
              <a:gd name="connsiteY32" fmla="*/ 190500 h 647700"/>
              <a:gd name="connsiteX33" fmla="*/ 355600 w 898817"/>
              <a:gd name="connsiteY33" fmla="*/ 127000 h 647700"/>
              <a:gd name="connsiteX34" fmla="*/ 393700 w 898817"/>
              <a:gd name="connsiteY34" fmla="*/ 101600 h 647700"/>
              <a:gd name="connsiteX35" fmla="*/ 419100 w 898817"/>
              <a:gd name="connsiteY35" fmla="*/ 63500 h 647700"/>
              <a:gd name="connsiteX36" fmla="*/ 495300 w 898817"/>
              <a:gd name="connsiteY36" fmla="*/ 38100 h 647700"/>
              <a:gd name="connsiteX37" fmla="*/ 546100 w 898817"/>
              <a:gd name="connsiteY37" fmla="*/ 25400 h 647700"/>
              <a:gd name="connsiteX38" fmla="*/ 584200 w 898817"/>
              <a:gd name="connsiteY38" fmla="*/ 12700 h 647700"/>
              <a:gd name="connsiteX39" fmla="*/ 660400 w 898817"/>
              <a:gd name="connsiteY39" fmla="*/ 0 h 647700"/>
              <a:gd name="connsiteX40" fmla="*/ 838200 w 898817"/>
              <a:gd name="connsiteY40" fmla="*/ 12700 h 647700"/>
              <a:gd name="connsiteX41" fmla="*/ 876300 w 898817"/>
              <a:gd name="connsiteY41" fmla="*/ 25400 h 647700"/>
              <a:gd name="connsiteX42" fmla="*/ 876300 w 898817"/>
              <a:gd name="connsiteY42" fmla="*/ 5080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898817" h="647700">
                <a:moveTo>
                  <a:pt x="876300" y="50800"/>
                </a:moveTo>
                <a:cubicBezTo>
                  <a:pt x="867833" y="65617"/>
                  <a:pt x="838480" y="90503"/>
                  <a:pt x="825500" y="114300"/>
                </a:cubicBezTo>
                <a:cubicBezTo>
                  <a:pt x="812679" y="137805"/>
                  <a:pt x="814952" y="168223"/>
                  <a:pt x="800100" y="190500"/>
                </a:cubicBezTo>
                <a:cubicBezTo>
                  <a:pt x="740833" y="279400"/>
                  <a:pt x="774700" y="249767"/>
                  <a:pt x="711200" y="292100"/>
                </a:cubicBezTo>
                <a:cubicBezTo>
                  <a:pt x="702733" y="304800"/>
                  <a:pt x="697719" y="320665"/>
                  <a:pt x="685800" y="330200"/>
                </a:cubicBezTo>
                <a:cubicBezTo>
                  <a:pt x="675347" y="338563"/>
                  <a:pt x="657166" y="333434"/>
                  <a:pt x="647700" y="342900"/>
                </a:cubicBezTo>
                <a:cubicBezTo>
                  <a:pt x="638234" y="352366"/>
                  <a:pt x="643363" y="370547"/>
                  <a:pt x="635000" y="381000"/>
                </a:cubicBezTo>
                <a:cubicBezTo>
                  <a:pt x="625465" y="392919"/>
                  <a:pt x="609600" y="397933"/>
                  <a:pt x="596900" y="406400"/>
                </a:cubicBezTo>
                <a:cubicBezTo>
                  <a:pt x="588433" y="419100"/>
                  <a:pt x="578326" y="430848"/>
                  <a:pt x="571500" y="444500"/>
                </a:cubicBezTo>
                <a:cubicBezTo>
                  <a:pt x="565513" y="456474"/>
                  <a:pt x="571787" y="479353"/>
                  <a:pt x="558800" y="482600"/>
                </a:cubicBezTo>
                <a:cubicBezTo>
                  <a:pt x="543992" y="486302"/>
                  <a:pt x="534352" y="464026"/>
                  <a:pt x="520700" y="457200"/>
                </a:cubicBezTo>
                <a:cubicBezTo>
                  <a:pt x="415540" y="404620"/>
                  <a:pt x="553689" y="491893"/>
                  <a:pt x="444500" y="419100"/>
                </a:cubicBezTo>
                <a:cubicBezTo>
                  <a:pt x="419100" y="423333"/>
                  <a:pt x="393550" y="426750"/>
                  <a:pt x="368300" y="431800"/>
                </a:cubicBezTo>
                <a:cubicBezTo>
                  <a:pt x="328433" y="439773"/>
                  <a:pt x="315713" y="445096"/>
                  <a:pt x="279400" y="457200"/>
                </a:cubicBezTo>
                <a:cubicBezTo>
                  <a:pt x="249767" y="546100"/>
                  <a:pt x="279400" y="524933"/>
                  <a:pt x="215900" y="546100"/>
                </a:cubicBezTo>
                <a:cubicBezTo>
                  <a:pt x="207433" y="558800"/>
                  <a:pt x="203443" y="576110"/>
                  <a:pt x="190500" y="584200"/>
                </a:cubicBezTo>
                <a:cubicBezTo>
                  <a:pt x="167796" y="598390"/>
                  <a:pt x="139700" y="601133"/>
                  <a:pt x="114300" y="609600"/>
                </a:cubicBezTo>
                <a:lnTo>
                  <a:pt x="76200" y="622300"/>
                </a:lnTo>
                <a:lnTo>
                  <a:pt x="38100" y="635000"/>
                </a:lnTo>
                <a:lnTo>
                  <a:pt x="0" y="647700"/>
                </a:lnTo>
                <a:cubicBezTo>
                  <a:pt x="12700" y="643467"/>
                  <a:pt x="26126" y="640987"/>
                  <a:pt x="38100" y="635000"/>
                </a:cubicBezTo>
                <a:cubicBezTo>
                  <a:pt x="51752" y="628174"/>
                  <a:pt x="63500" y="618067"/>
                  <a:pt x="76200" y="609600"/>
                </a:cubicBezTo>
                <a:cubicBezTo>
                  <a:pt x="93420" y="557939"/>
                  <a:pt x="123866" y="533433"/>
                  <a:pt x="76200" y="495300"/>
                </a:cubicBezTo>
                <a:cubicBezTo>
                  <a:pt x="65747" y="486937"/>
                  <a:pt x="50800" y="486833"/>
                  <a:pt x="38100" y="482600"/>
                </a:cubicBezTo>
                <a:cubicBezTo>
                  <a:pt x="42333" y="465667"/>
                  <a:pt x="41118" y="446323"/>
                  <a:pt x="50800" y="431800"/>
                </a:cubicBezTo>
                <a:cubicBezTo>
                  <a:pt x="64868" y="410698"/>
                  <a:pt x="105266" y="400945"/>
                  <a:pt x="127000" y="393700"/>
                </a:cubicBezTo>
                <a:cubicBezTo>
                  <a:pt x="135467" y="381000"/>
                  <a:pt x="139457" y="363690"/>
                  <a:pt x="152400" y="355600"/>
                </a:cubicBezTo>
                <a:cubicBezTo>
                  <a:pt x="175104" y="341410"/>
                  <a:pt x="206323" y="345052"/>
                  <a:pt x="228600" y="330200"/>
                </a:cubicBezTo>
                <a:lnTo>
                  <a:pt x="266700" y="304800"/>
                </a:lnTo>
                <a:cubicBezTo>
                  <a:pt x="262467" y="292100"/>
                  <a:pt x="264453" y="275063"/>
                  <a:pt x="254000" y="266700"/>
                </a:cubicBezTo>
                <a:cubicBezTo>
                  <a:pt x="240370" y="255796"/>
                  <a:pt x="210076" y="270043"/>
                  <a:pt x="203200" y="254000"/>
                </a:cubicBezTo>
                <a:cubicBezTo>
                  <a:pt x="193056" y="230332"/>
                  <a:pt x="211667" y="203200"/>
                  <a:pt x="215900" y="177800"/>
                </a:cubicBezTo>
                <a:cubicBezTo>
                  <a:pt x="245533" y="182033"/>
                  <a:pt x="275014" y="193479"/>
                  <a:pt x="304800" y="190500"/>
                </a:cubicBezTo>
                <a:cubicBezTo>
                  <a:pt x="360186" y="184961"/>
                  <a:pt x="332682" y="155648"/>
                  <a:pt x="355600" y="127000"/>
                </a:cubicBezTo>
                <a:cubicBezTo>
                  <a:pt x="365135" y="115081"/>
                  <a:pt x="381000" y="110067"/>
                  <a:pt x="393700" y="101600"/>
                </a:cubicBezTo>
                <a:cubicBezTo>
                  <a:pt x="402167" y="88900"/>
                  <a:pt x="406157" y="71590"/>
                  <a:pt x="419100" y="63500"/>
                </a:cubicBezTo>
                <a:cubicBezTo>
                  <a:pt x="441804" y="49310"/>
                  <a:pt x="469325" y="44594"/>
                  <a:pt x="495300" y="38100"/>
                </a:cubicBezTo>
                <a:cubicBezTo>
                  <a:pt x="512233" y="33867"/>
                  <a:pt x="529317" y="30195"/>
                  <a:pt x="546100" y="25400"/>
                </a:cubicBezTo>
                <a:cubicBezTo>
                  <a:pt x="558972" y="21722"/>
                  <a:pt x="571132" y="15604"/>
                  <a:pt x="584200" y="12700"/>
                </a:cubicBezTo>
                <a:cubicBezTo>
                  <a:pt x="609337" y="7114"/>
                  <a:pt x="635000" y="4233"/>
                  <a:pt x="660400" y="0"/>
                </a:cubicBezTo>
                <a:cubicBezTo>
                  <a:pt x="719667" y="4233"/>
                  <a:pt x="779189" y="5758"/>
                  <a:pt x="838200" y="12700"/>
                </a:cubicBezTo>
                <a:cubicBezTo>
                  <a:pt x="851495" y="14264"/>
                  <a:pt x="866834" y="15934"/>
                  <a:pt x="876300" y="25400"/>
                </a:cubicBezTo>
                <a:cubicBezTo>
                  <a:pt x="922432" y="71532"/>
                  <a:pt x="884767" y="35983"/>
                  <a:pt x="876300" y="5080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3898900" y="670482"/>
            <a:ext cx="267243" cy="396318"/>
          </a:xfrm>
          <a:custGeom>
            <a:avLst/>
            <a:gdLst>
              <a:gd name="connsiteX0" fmla="*/ 266700 w 267243"/>
              <a:gd name="connsiteY0" fmla="*/ 2618 h 396318"/>
              <a:gd name="connsiteX1" fmla="*/ 241300 w 267243"/>
              <a:gd name="connsiteY1" fmla="*/ 66118 h 396318"/>
              <a:gd name="connsiteX2" fmla="*/ 228600 w 267243"/>
              <a:gd name="connsiteY2" fmla="*/ 104218 h 396318"/>
              <a:gd name="connsiteX3" fmla="*/ 177800 w 267243"/>
              <a:gd name="connsiteY3" fmla="*/ 180418 h 396318"/>
              <a:gd name="connsiteX4" fmla="*/ 152400 w 267243"/>
              <a:gd name="connsiteY4" fmla="*/ 256618 h 396318"/>
              <a:gd name="connsiteX5" fmla="*/ 165100 w 267243"/>
              <a:gd name="connsiteY5" fmla="*/ 307418 h 396318"/>
              <a:gd name="connsiteX6" fmla="*/ 152400 w 267243"/>
              <a:gd name="connsiteY6" fmla="*/ 358218 h 396318"/>
              <a:gd name="connsiteX7" fmla="*/ 76200 w 267243"/>
              <a:gd name="connsiteY7" fmla="*/ 396318 h 396318"/>
              <a:gd name="connsiteX8" fmla="*/ 38100 w 267243"/>
              <a:gd name="connsiteY8" fmla="*/ 383618 h 396318"/>
              <a:gd name="connsiteX9" fmla="*/ 25400 w 267243"/>
              <a:gd name="connsiteY9" fmla="*/ 345518 h 396318"/>
              <a:gd name="connsiteX10" fmla="*/ 0 w 267243"/>
              <a:gd name="connsiteY10" fmla="*/ 307418 h 396318"/>
              <a:gd name="connsiteX11" fmla="*/ 38100 w 267243"/>
              <a:gd name="connsiteY11" fmla="*/ 282018 h 396318"/>
              <a:gd name="connsiteX12" fmla="*/ 114300 w 267243"/>
              <a:gd name="connsiteY12" fmla="*/ 256618 h 396318"/>
              <a:gd name="connsiteX13" fmla="*/ 190500 w 267243"/>
              <a:gd name="connsiteY13" fmla="*/ 104218 h 396318"/>
              <a:gd name="connsiteX14" fmla="*/ 203200 w 267243"/>
              <a:gd name="connsiteY14" fmla="*/ 66118 h 396318"/>
              <a:gd name="connsiteX15" fmla="*/ 215900 w 267243"/>
              <a:gd name="connsiteY15" fmla="*/ 28018 h 396318"/>
              <a:gd name="connsiteX16" fmla="*/ 266700 w 267243"/>
              <a:gd name="connsiteY16" fmla="*/ 2618 h 396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67243" h="396318">
                <a:moveTo>
                  <a:pt x="266700" y="2618"/>
                </a:moveTo>
                <a:cubicBezTo>
                  <a:pt x="270933" y="8968"/>
                  <a:pt x="249305" y="44772"/>
                  <a:pt x="241300" y="66118"/>
                </a:cubicBezTo>
                <a:cubicBezTo>
                  <a:pt x="236600" y="78653"/>
                  <a:pt x="235101" y="92516"/>
                  <a:pt x="228600" y="104218"/>
                </a:cubicBezTo>
                <a:cubicBezTo>
                  <a:pt x="213775" y="130903"/>
                  <a:pt x="187453" y="151458"/>
                  <a:pt x="177800" y="180418"/>
                </a:cubicBezTo>
                <a:lnTo>
                  <a:pt x="152400" y="256618"/>
                </a:lnTo>
                <a:cubicBezTo>
                  <a:pt x="156633" y="273551"/>
                  <a:pt x="165100" y="289964"/>
                  <a:pt x="165100" y="307418"/>
                </a:cubicBezTo>
                <a:cubicBezTo>
                  <a:pt x="165100" y="324872"/>
                  <a:pt x="162082" y="343695"/>
                  <a:pt x="152400" y="358218"/>
                </a:cubicBezTo>
                <a:cubicBezTo>
                  <a:pt x="138332" y="379320"/>
                  <a:pt x="97934" y="389073"/>
                  <a:pt x="76200" y="396318"/>
                </a:cubicBezTo>
                <a:cubicBezTo>
                  <a:pt x="63500" y="392085"/>
                  <a:pt x="47566" y="393084"/>
                  <a:pt x="38100" y="383618"/>
                </a:cubicBezTo>
                <a:cubicBezTo>
                  <a:pt x="28634" y="374152"/>
                  <a:pt x="31387" y="357492"/>
                  <a:pt x="25400" y="345518"/>
                </a:cubicBezTo>
                <a:cubicBezTo>
                  <a:pt x="18574" y="331866"/>
                  <a:pt x="8467" y="320118"/>
                  <a:pt x="0" y="307418"/>
                </a:cubicBezTo>
                <a:cubicBezTo>
                  <a:pt x="12700" y="298951"/>
                  <a:pt x="24152" y="288217"/>
                  <a:pt x="38100" y="282018"/>
                </a:cubicBezTo>
                <a:cubicBezTo>
                  <a:pt x="62566" y="271144"/>
                  <a:pt x="114300" y="256618"/>
                  <a:pt x="114300" y="256618"/>
                </a:cubicBezTo>
                <a:cubicBezTo>
                  <a:pt x="179952" y="158141"/>
                  <a:pt x="155447" y="209378"/>
                  <a:pt x="190500" y="104218"/>
                </a:cubicBezTo>
                <a:lnTo>
                  <a:pt x="203200" y="66118"/>
                </a:lnTo>
                <a:cubicBezTo>
                  <a:pt x="207433" y="53418"/>
                  <a:pt x="204761" y="35444"/>
                  <a:pt x="215900" y="28018"/>
                </a:cubicBezTo>
                <a:cubicBezTo>
                  <a:pt x="257522" y="270"/>
                  <a:pt x="262467" y="-3732"/>
                  <a:pt x="266700" y="2618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3911600" y="660400"/>
            <a:ext cx="215900" cy="279400"/>
          </a:xfrm>
          <a:custGeom>
            <a:avLst/>
            <a:gdLst>
              <a:gd name="connsiteX0" fmla="*/ 215900 w 215900"/>
              <a:gd name="connsiteY0" fmla="*/ 0 h 279400"/>
              <a:gd name="connsiteX1" fmla="*/ 177800 w 215900"/>
              <a:gd name="connsiteY1" fmla="*/ 63500 h 279400"/>
              <a:gd name="connsiteX2" fmla="*/ 152400 w 215900"/>
              <a:gd name="connsiteY2" fmla="*/ 101600 h 279400"/>
              <a:gd name="connsiteX3" fmla="*/ 114300 w 215900"/>
              <a:gd name="connsiteY3" fmla="*/ 177800 h 279400"/>
              <a:gd name="connsiteX4" fmla="*/ 76200 w 215900"/>
              <a:gd name="connsiteY4" fmla="*/ 190500 h 279400"/>
              <a:gd name="connsiteX5" fmla="*/ 38100 w 215900"/>
              <a:gd name="connsiteY5" fmla="*/ 266700 h 279400"/>
              <a:gd name="connsiteX6" fmla="*/ 0 w 215900"/>
              <a:gd name="connsiteY6" fmla="*/ 279400 h 27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900" h="279400">
                <a:moveTo>
                  <a:pt x="215900" y="0"/>
                </a:moveTo>
                <a:cubicBezTo>
                  <a:pt x="203200" y="21167"/>
                  <a:pt x="190883" y="42568"/>
                  <a:pt x="177800" y="63500"/>
                </a:cubicBezTo>
                <a:cubicBezTo>
                  <a:pt x="169710" y="76443"/>
                  <a:pt x="159226" y="87948"/>
                  <a:pt x="152400" y="101600"/>
                </a:cubicBezTo>
                <a:cubicBezTo>
                  <a:pt x="137062" y="132276"/>
                  <a:pt x="144630" y="153536"/>
                  <a:pt x="114300" y="177800"/>
                </a:cubicBezTo>
                <a:cubicBezTo>
                  <a:pt x="103847" y="186163"/>
                  <a:pt x="88900" y="186267"/>
                  <a:pt x="76200" y="190500"/>
                </a:cubicBezTo>
                <a:cubicBezTo>
                  <a:pt x="67834" y="215599"/>
                  <a:pt x="60481" y="248795"/>
                  <a:pt x="38100" y="266700"/>
                </a:cubicBezTo>
                <a:cubicBezTo>
                  <a:pt x="27647" y="275063"/>
                  <a:pt x="0" y="279400"/>
                  <a:pt x="0" y="27940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5943600" y="1358505"/>
            <a:ext cx="787400" cy="482995"/>
          </a:xfrm>
          <a:custGeom>
            <a:avLst/>
            <a:gdLst>
              <a:gd name="connsiteX0" fmla="*/ 698500 w 787400"/>
              <a:gd name="connsiteY0" fmla="*/ 140095 h 482995"/>
              <a:gd name="connsiteX1" fmla="*/ 469900 w 787400"/>
              <a:gd name="connsiteY1" fmla="*/ 89295 h 482995"/>
              <a:gd name="connsiteX2" fmla="*/ 393700 w 787400"/>
              <a:gd name="connsiteY2" fmla="*/ 63895 h 482995"/>
              <a:gd name="connsiteX3" fmla="*/ 355600 w 787400"/>
              <a:gd name="connsiteY3" fmla="*/ 51195 h 482995"/>
              <a:gd name="connsiteX4" fmla="*/ 292100 w 787400"/>
              <a:gd name="connsiteY4" fmla="*/ 395 h 482995"/>
              <a:gd name="connsiteX5" fmla="*/ 215900 w 787400"/>
              <a:gd name="connsiteY5" fmla="*/ 25795 h 482995"/>
              <a:gd name="connsiteX6" fmla="*/ 203200 w 787400"/>
              <a:gd name="connsiteY6" fmla="*/ 63895 h 482995"/>
              <a:gd name="connsiteX7" fmla="*/ 12700 w 787400"/>
              <a:gd name="connsiteY7" fmla="*/ 101995 h 482995"/>
              <a:gd name="connsiteX8" fmla="*/ 0 w 787400"/>
              <a:gd name="connsiteY8" fmla="*/ 140095 h 482995"/>
              <a:gd name="connsiteX9" fmla="*/ 88900 w 787400"/>
              <a:gd name="connsiteY9" fmla="*/ 203595 h 482995"/>
              <a:gd name="connsiteX10" fmla="*/ 127000 w 787400"/>
              <a:gd name="connsiteY10" fmla="*/ 228995 h 482995"/>
              <a:gd name="connsiteX11" fmla="*/ 177800 w 787400"/>
              <a:gd name="connsiteY11" fmla="*/ 343295 h 482995"/>
              <a:gd name="connsiteX12" fmla="*/ 190500 w 787400"/>
              <a:gd name="connsiteY12" fmla="*/ 381395 h 482995"/>
              <a:gd name="connsiteX13" fmla="*/ 228600 w 787400"/>
              <a:gd name="connsiteY13" fmla="*/ 394095 h 482995"/>
              <a:gd name="connsiteX14" fmla="*/ 304800 w 787400"/>
              <a:gd name="connsiteY14" fmla="*/ 444895 h 482995"/>
              <a:gd name="connsiteX15" fmla="*/ 393700 w 787400"/>
              <a:gd name="connsiteY15" fmla="*/ 470295 h 482995"/>
              <a:gd name="connsiteX16" fmla="*/ 495300 w 787400"/>
              <a:gd name="connsiteY16" fmla="*/ 457595 h 482995"/>
              <a:gd name="connsiteX17" fmla="*/ 609600 w 787400"/>
              <a:gd name="connsiteY17" fmla="*/ 482995 h 482995"/>
              <a:gd name="connsiteX18" fmla="*/ 660400 w 787400"/>
              <a:gd name="connsiteY18" fmla="*/ 470295 h 482995"/>
              <a:gd name="connsiteX19" fmla="*/ 635000 w 787400"/>
              <a:gd name="connsiteY19" fmla="*/ 432195 h 482995"/>
              <a:gd name="connsiteX20" fmla="*/ 622300 w 787400"/>
              <a:gd name="connsiteY20" fmla="*/ 394095 h 482995"/>
              <a:gd name="connsiteX21" fmla="*/ 749300 w 787400"/>
              <a:gd name="connsiteY21" fmla="*/ 343295 h 482995"/>
              <a:gd name="connsiteX22" fmla="*/ 787400 w 787400"/>
              <a:gd name="connsiteY22" fmla="*/ 267095 h 482995"/>
              <a:gd name="connsiteX23" fmla="*/ 685800 w 787400"/>
              <a:gd name="connsiteY23" fmla="*/ 216295 h 482995"/>
              <a:gd name="connsiteX24" fmla="*/ 660400 w 787400"/>
              <a:gd name="connsiteY24" fmla="*/ 178195 h 482995"/>
              <a:gd name="connsiteX25" fmla="*/ 698500 w 787400"/>
              <a:gd name="connsiteY25" fmla="*/ 140095 h 482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87400" h="482995">
                <a:moveTo>
                  <a:pt x="698500" y="140095"/>
                </a:moveTo>
                <a:cubicBezTo>
                  <a:pt x="666750" y="125278"/>
                  <a:pt x="694357" y="124736"/>
                  <a:pt x="469900" y="89295"/>
                </a:cubicBezTo>
                <a:cubicBezTo>
                  <a:pt x="443454" y="85119"/>
                  <a:pt x="419100" y="72362"/>
                  <a:pt x="393700" y="63895"/>
                </a:cubicBezTo>
                <a:lnTo>
                  <a:pt x="355600" y="51195"/>
                </a:lnTo>
                <a:cubicBezTo>
                  <a:pt x="339312" y="26764"/>
                  <a:pt x="330175" y="-3836"/>
                  <a:pt x="292100" y="395"/>
                </a:cubicBezTo>
                <a:cubicBezTo>
                  <a:pt x="265490" y="3352"/>
                  <a:pt x="215900" y="25795"/>
                  <a:pt x="215900" y="25795"/>
                </a:cubicBezTo>
                <a:cubicBezTo>
                  <a:pt x="211667" y="38495"/>
                  <a:pt x="211563" y="53442"/>
                  <a:pt x="203200" y="63895"/>
                </a:cubicBezTo>
                <a:cubicBezTo>
                  <a:pt x="162943" y="114217"/>
                  <a:pt x="45862" y="99232"/>
                  <a:pt x="12700" y="101995"/>
                </a:cubicBezTo>
                <a:cubicBezTo>
                  <a:pt x="8467" y="114695"/>
                  <a:pt x="0" y="126708"/>
                  <a:pt x="0" y="140095"/>
                </a:cubicBezTo>
                <a:cubicBezTo>
                  <a:pt x="0" y="204301"/>
                  <a:pt x="42333" y="172551"/>
                  <a:pt x="88900" y="203595"/>
                </a:cubicBezTo>
                <a:lnTo>
                  <a:pt x="127000" y="228995"/>
                </a:lnTo>
                <a:cubicBezTo>
                  <a:pt x="167252" y="289372"/>
                  <a:pt x="147573" y="252615"/>
                  <a:pt x="177800" y="343295"/>
                </a:cubicBezTo>
                <a:cubicBezTo>
                  <a:pt x="182033" y="355995"/>
                  <a:pt x="177800" y="377162"/>
                  <a:pt x="190500" y="381395"/>
                </a:cubicBezTo>
                <a:cubicBezTo>
                  <a:pt x="203200" y="385628"/>
                  <a:pt x="216898" y="387594"/>
                  <a:pt x="228600" y="394095"/>
                </a:cubicBezTo>
                <a:cubicBezTo>
                  <a:pt x="255285" y="408920"/>
                  <a:pt x="275840" y="435242"/>
                  <a:pt x="304800" y="444895"/>
                </a:cubicBezTo>
                <a:cubicBezTo>
                  <a:pt x="359459" y="463115"/>
                  <a:pt x="329913" y="454348"/>
                  <a:pt x="393700" y="470295"/>
                </a:cubicBezTo>
                <a:cubicBezTo>
                  <a:pt x="427567" y="466062"/>
                  <a:pt x="461170" y="457595"/>
                  <a:pt x="495300" y="457595"/>
                </a:cubicBezTo>
                <a:cubicBezTo>
                  <a:pt x="540002" y="457595"/>
                  <a:pt x="570311" y="469899"/>
                  <a:pt x="609600" y="482995"/>
                </a:cubicBezTo>
                <a:cubicBezTo>
                  <a:pt x="626533" y="478762"/>
                  <a:pt x="652594" y="485907"/>
                  <a:pt x="660400" y="470295"/>
                </a:cubicBezTo>
                <a:cubicBezTo>
                  <a:pt x="667226" y="456643"/>
                  <a:pt x="641826" y="445847"/>
                  <a:pt x="635000" y="432195"/>
                </a:cubicBezTo>
                <a:cubicBezTo>
                  <a:pt x="629013" y="420221"/>
                  <a:pt x="626533" y="406795"/>
                  <a:pt x="622300" y="394095"/>
                </a:cubicBezTo>
                <a:cubicBezTo>
                  <a:pt x="651391" y="306823"/>
                  <a:pt x="609472" y="394141"/>
                  <a:pt x="749300" y="343295"/>
                </a:cubicBezTo>
                <a:cubicBezTo>
                  <a:pt x="767977" y="336503"/>
                  <a:pt x="782283" y="282447"/>
                  <a:pt x="787400" y="267095"/>
                </a:cubicBezTo>
                <a:cubicBezTo>
                  <a:pt x="759843" y="184423"/>
                  <a:pt x="800008" y="267054"/>
                  <a:pt x="685800" y="216295"/>
                </a:cubicBezTo>
                <a:cubicBezTo>
                  <a:pt x="671852" y="210096"/>
                  <a:pt x="668867" y="190895"/>
                  <a:pt x="660400" y="178195"/>
                </a:cubicBezTo>
                <a:cubicBezTo>
                  <a:pt x="692442" y="130132"/>
                  <a:pt x="730250" y="154912"/>
                  <a:pt x="698500" y="140095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5968483" y="3384399"/>
            <a:ext cx="64017" cy="171601"/>
          </a:xfrm>
          <a:custGeom>
            <a:avLst/>
            <a:gdLst>
              <a:gd name="connsiteX0" fmla="*/ 517 w 64017"/>
              <a:gd name="connsiteY0" fmla="*/ 19201 h 171601"/>
              <a:gd name="connsiteX1" fmla="*/ 25917 w 64017"/>
              <a:gd name="connsiteY1" fmla="*/ 133501 h 171601"/>
              <a:gd name="connsiteX2" fmla="*/ 51317 w 64017"/>
              <a:gd name="connsiteY2" fmla="*/ 171601 h 171601"/>
              <a:gd name="connsiteX3" fmla="*/ 64017 w 64017"/>
              <a:gd name="connsiteY3" fmla="*/ 133501 h 171601"/>
              <a:gd name="connsiteX4" fmla="*/ 51317 w 64017"/>
              <a:gd name="connsiteY4" fmla="*/ 44601 h 171601"/>
              <a:gd name="connsiteX5" fmla="*/ 517 w 64017"/>
              <a:gd name="connsiteY5" fmla="*/ 19201 h 171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017" h="171601">
                <a:moveTo>
                  <a:pt x="517" y="19201"/>
                </a:moveTo>
                <a:cubicBezTo>
                  <a:pt x="-3716" y="34018"/>
                  <a:pt x="19191" y="117808"/>
                  <a:pt x="25917" y="133501"/>
                </a:cubicBezTo>
                <a:cubicBezTo>
                  <a:pt x="31930" y="147530"/>
                  <a:pt x="42850" y="158901"/>
                  <a:pt x="51317" y="171601"/>
                </a:cubicBezTo>
                <a:cubicBezTo>
                  <a:pt x="55550" y="158901"/>
                  <a:pt x="64017" y="146888"/>
                  <a:pt x="64017" y="133501"/>
                </a:cubicBezTo>
                <a:cubicBezTo>
                  <a:pt x="64017" y="103567"/>
                  <a:pt x="57188" y="73954"/>
                  <a:pt x="51317" y="44601"/>
                </a:cubicBezTo>
                <a:cubicBezTo>
                  <a:pt x="37278" y="-25592"/>
                  <a:pt x="4750" y="4384"/>
                  <a:pt x="517" y="19201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4201020" y="4938413"/>
            <a:ext cx="460409" cy="548208"/>
          </a:xfrm>
          <a:custGeom>
            <a:avLst/>
            <a:gdLst>
              <a:gd name="connsiteX0" fmla="*/ 2680 w 460409"/>
              <a:gd name="connsiteY0" fmla="*/ 306687 h 548208"/>
              <a:gd name="connsiteX1" fmla="*/ 66180 w 460409"/>
              <a:gd name="connsiteY1" fmla="*/ 268587 h 548208"/>
              <a:gd name="connsiteX2" fmla="*/ 142380 w 460409"/>
              <a:gd name="connsiteY2" fmla="*/ 230487 h 548208"/>
              <a:gd name="connsiteX3" fmla="*/ 116980 w 460409"/>
              <a:gd name="connsiteY3" fmla="*/ 154287 h 548208"/>
              <a:gd name="connsiteX4" fmla="*/ 193180 w 460409"/>
              <a:gd name="connsiteY4" fmla="*/ 128887 h 548208"/>
              <a:gd name="connsiteX5" fmla="*/ 231280 w 460409"/>
              <a:gd name="connsiteY5" fmla="*/ 103487 h 548208"/>
              <a:gd name="connsiteX6" fmla="*/ 307480 w 460409"/>
              <a:gd name="connsiteY6" fmla="*/ 78087 h 548208"/>
              <a:gd name="connsiteX7" fmla="*/ 332880 w 460409"/>
              <a:gd name="connsiteY7" fmla="*/ 39987 h 548208"/>
              <a:gd name="connsiteX8" fmla="*/ 345580 w 460409"/>
              <a:gd name="connsiteY8" fmla="*/ 1887 h 548208"/>
              <a:gd name="connsiteX9" fmla="*/ 434480 w 460409"/>
              <a:gd name="connsiteY9" fmla="*/ 14587 h 548208"/>
              <a:gd name="connsiteX10" fmla="*/ 447180 w 460409"/>
              <a:gd name="connsiteY10" fmla="*/ 166987 h 548208"/>
              <a:gd name="connsiteX11" fmla="*/ 421780 w 460409"/>
              <a:gd name="connsiteY11" fmla="*/ 243187 h 548208"/>
              <a:gd name="connsiteX12" fmla="*/ 409080 w 460409"/>
              <a:gd name="connsiteY12" fmla="*/ 332087 h 548208"/>
              <a:gd name="connsiteX13" fmla="*/ 396380 w 460409"/>
              <a:gd name="connsiteY13" fmla="*/ 370187 h 548208"/>
              <a:gd name="connsiteX14" fmla="*/ 358280 w 460409"/>
              <a:gd name="connsiteY14" fmla="*/ 395587 h 548208"/>
              <a:gd name="connsiteX15" fmla="*/ 282080 w 460409"/>
              <a:gd name="connsiteY15" fmla="*/ 484487 h 548208"/>
              <a:gd name="connsiteX16" fmla="*/ 256680 w 460409"/>
              <a:gd name="connsiteY16" fmla="*/ 522587 h 548208"/>
              <a:gd name="connsiteX17" fmla="*/ 180480 w 460409"/>
              <a:gd name="connsiteY17" fmla="*/ 547987 h 548208"/>
              <a:gd name="connsiteX18" fmla="*/ 142380 w 460409"/>
              <a:gd name="connsiteY18" fmla="*/ 535287 h 548208"/>
              <a:gd name="connsiteX19" fmla="*/ 104280 w 460409"/>
              <a:gd name="connsiteY19" fmla="*/ 547987 h 548208"/>
              <a:gd name="connsiteX20" fmla="*/ 66180 w 460409"/>
              <a:gd name="connsiteY20" fmla="*/ 522587 h 548208"/>
              <a:gd name="connsiteX21" fmla="*/ 40780 w 460409"/>
              <a:gd name="connsiteY21" fmla="*/ 446387 h 548208"/>
              <a:gd name="connsiteX22" fmla="*/ 28080 w 460409"/>
              <a:gd name="connsiteY22" fmla="*/ 408287 h 548208"/>
              <a:gd name="connsiteX23" fmla="*/ 2680 w 460409"/>
              <a:gd name="connsiteY23" fmla="*/ 370187 h 548208"/>
              <a:gd name="connsiteX24" fmla="*/ 2680 w 460409"/>
              <a:gd name="connsiteY24" fmla="*/ 306687 h 54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60409" h="548208">
                <a:moveTo>
                  <a:pt x="2680" y="306687"/>
                </a:moveTo>
                <a:cubicBezTo>
                  <a:pt x="13263" y="289754"/>
                  <a:pt x="44102" y="279626"/>
                  <a:pt x="66180" y="268587"/>
                </a:cubicBezTo>
                <a:cubicBezTo>
                  <a:pt x="171340" y="216007"/>
                  <a:pt x="33191" y="303280"/>
                  <a:pt x="142380" y="230487"/>
                </a:cubicBezTo>
                <a:cubicBezTo>
                  <a:pt x="119340" y="215127"/>
                  <a:pt x="66749" y="197342"/>
                  <a:pt x="116980" y="154287"/>
                </a:cubicBezTo>
                <a:cubicBezTo>
                  <a:pt x="137308" y="136863"/>
                  <a:pt x="170903" y="143739"/>
                  <a:pt x="193180" y="128887"/>
                </a:cubicBezTo>
                <a:cubicBezTo>
                  <a:pt x="205880" y="120420"/>
                  <a:pt x="217332" y="109686"/>
                  <a:pt x="231280" y="103487"/>
                </a:cubicBezTo>
                <a:cubicBezTo>
                  <a:pt x="255746" y="92613"/>
                  <a:pt x="307480" y="78087"/>
                  <a:pt x="307480" y="78087"/>
                </a:cubicBezTo>
                <a:cubicBezTo>
                  <a:pt x="315947" y="65387"/>
                  <a:pt x="326054" y="53639"/>
                  <a:pt x="332880" y="39987"/>
                </a:cubicBezTo>
                <a:cubicBezTo>
                  <a:pt x="338867" y="28013"/>
                  <a:pt x="332593" y="5134"/>
                  <a:pt x="345580" y="1887"/>
                </a:cubicBezTo>
                <a:cubicBezTo>
                  <a:pt x="374620" y="-5373"/>
                  <a:pt x="404847" y="10354"/>
                  <a:pt x="434480" y="14587"/>
                </a:cubicBezTo>
                <a:cubicBezTo>
                  <a:pt x="462943" y="99975"/>
                  <a:pt x="469168" y="79036"/>
                  <a:pt x="447180" y="166987"/>
                </a:cubicBezTo>
                <a:cubicBezTo>
                  <a:pt x="440686" y="192962"/>
                  <a:pt x="421780" y="243187"/>
                  <a:pt x="421780" y="243187"/>
                </a:cubicBezTo>
                <a:cubicBezTo>
                  <a:pt x="417547" y="272820"/>
                  <a:pt x="414951" y="302734"/>
                  <a:pt x="409080" y="332087"/>
                </a:cubicBezTo>
                <a:cubicBezTo>
                  <a:pt x="406455" y="345214"/>
                  <a:pt x="404743" y="359734"/>
                  <a:pt x="396380" y="370187"/>
                </a:cubicBezTo>
                <a:cubicBezTo>
                  <a:pt x="386845" y="382106"/>
                  <a:pt x="370980" y="387120"/>
                  <a:pt x="358280" y="395587"/>
                </a:cubicBezTo>
                <a:cubicBezTo>
                  <a:pt x="327360" y="488346"/>
                  <a:pt x="358855" y="465293"/>
                  <a:pt x="282080" y="484487"/>
                </a:cubicBezTo>
                <a:cubicBezTo>
                  <a:pt x="273613" y="497187"/>
                  <a:pt x="269623" y="514497"/>
                  <a:pt x="256680" y="522587"/>
                </a:cubicBezTo>
                <a:cubicBezTo>
                  <a:pt x="233976" y="536777"/>
                  <a:pt x="180480" y="547987"/>
                  <a:pt x="180480" y="547987"/>
                </a:cubicBezTo>
                <a:cubicBezTo>
                  <a:pt x="167780" y="543754"/>
                  <a:pt x="155767" y="535287"/>
                  <a:pt x="142380" y="535287"/>
                </a:cubicBezTo>
                <a:cubicBezTo>
                  <a:pt x="128993" y="535287"/>
                  <a:pt x="117485" y="550188"/>
                  <a:pt x="104280" y="547987"/>
                </a:cubicBezTo>
                <a:cubicBezTo>
                  <a:pt x="89224" y="545478"/>
                  <a:pt x="78880" y="531054"/>
                  <a:pt x="66180" y="522587"/>
                </a:cubicBezTo>
                <a:lnTo>
                  <a:pt x="40780" y="446387"/>
                </a:lnTo>
                <a:cubicBezTo>
                  <a:pt x="36547" y="433687"/>
                  <a:pt x="35506" y="419426"/>
                  <a:pt x="28080" y="408287"/>
                </a:cubicBezTo>
                <a:lnTo>
                  <a:pt x="2680" y="370187"/>
                </a:lnTo>
                <a:cubicBezTo>
                  <a:pt x="17273" y="326407"/>
                  <a:pt x="-7903" y="323620"/>
                  <a:pt x="2680" y="306687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0" y="5877272"/>
            <a:ext cx="9396536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Мировое хозяйство – </a:t>
            </a:r>
          </a:p>
          <a:p>
            <a:pPr algn="ctr"/>
            <a:r>
              <a:rPr lang="ru-RU" sz="2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сумма национальных хозяйств всех стран мира… объединённых всемирными экономическими </a:t>
            </a: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отношениям</a:t>
            </a:r>
            <a:r>
              <a:rPr lang="ru-RU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</a:t>
            </a:r>
          </a:p>
        </p:txBody>
      </p:sp>
      <p:cxnSp>
        <p:nvCxnSpPr>
          <p:cNvPr id="7" name="Прямая со стрелкой 6"/>
          <p:cNvCxnSpPr>
            <a:stCxn id="3" idx="69"/>
          </p:cNvCxnSpPr>
          <p:nvPr/>
        </p:nvCxnSpPr>
        <p:spPr>
          <a:xfrm flipV="1">
            <a:off x="2565400" y="2636912"/>
            <a:ext cx="1854200" cy="13381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4" idx="31"/>
          </p:cNvCxnSpPr>
          <p:nvPr/>
        </p:nvCxnSpPr>
        <p:spPr>
          <a:xfrm flipV="1">
            <a:off x="1727200" y="1066800"/>
            <a:ext cx="2171700" cy="1092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15" idx="14"/>
          </p:cNvCxnSpPr>
          <p:nvPr/>
        </p:nvCxnSpPr>
        <p:spPr>
          <a:xfrm flipH="1">
            <a:off x="5943600" y="1803400"/>
            <a:ext cx="304800" cy="150260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2" idx="7"/>
          </p:cNvCxnSpPr>
          <p:nvPr/>
        </p:nvCxnSpPr>
        <p:spPr>
          <a:xfrm flipH="1">
            <a:off x="4431224" y="2794000"/>
            <a:ext cx="178876" cy="214441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19" idx="3"/>
          </p:cNvCxnSpPr>
          <p:nvPr/>
        </p:nvCxnSpPr>
        <p:spPr>
          <a:xfrm>
            <a:off x="1727200" y="2025217"/>
            <a:ext cx="2590800" cy="306748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3" idx="2"/>
          </p:cNvCxnSpPr>
          <p:nvPr/>
        </p:nvCxnSpPr>
        <p:spPr>
          <a:xfrm flipV="1">
            <a:off x="2235200" y="1066800"/>
            <a:ext cx="1663700" cy="26543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9" idx="22"/>
            <a:endCxn id="3" idx="51"/>
          </p:cNvCxnSpPr>
          <p:nvPr/>
        </p:nvCxnSpPr>
        <p:spPr>
          <a:xfrm flipH="1" flipV="1">
            <a:off x="2463800" y="5054600"/>
            <a:ext cx="1765300" cy="2921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2" idx="2"/>
          </p:cNvCxnSpPr>
          <p:nvPr/>
        </p:nvCxnSpPr>
        <p:spPr>
          <a:xfrm>
            <a:off x="4127500" y="774700"/>
            <a:ext cx="1816100" cy="69763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4"/>
            <a:endCxn id="12" idx="7"/>
          </p:cNvCxnSpPr>
          <p:nvPr/>
        </p:nvCxnSpPr>
        <p:spPr>
          <a:xfrm flipH="1" flipV="1">
            <a:off x="3975100" y="1066800"/>
            <a:ext cx="2044700" cy="2362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2" idx="12"/>
          </p:cNvCxnSpPr>
          <p:nvPr/>
        </p:nvCxnSpPr>
        <p:spPr>
          <a:xfrm flipV="1">
            <a:off x="4686300" y="1700808"/>
            <a:ext cx="1409700" cy="87729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121" name="Прямая со стрелкой 5120"/>
          <p:cNvCxnSpPr>
            <a:stCxn id="12" idx="7"/>
            <a:endCxn id="19" idx="4"/>
          </p:cNvCxnSpPr>
          <p:nvPr/>
        </p:nvCxnSpPr>
        <p:spPr>
          <a:xfrm>
            <a:off x="3975100" y="1066800"/>
            <a:ext cx="419100" cy="40005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124" name="Прямая со стрелкой 5123"/>
          <p:cNvCxnSpPr>
            <a:stCxn id="12" idx="4"/>
          </p:cNvCxnSpPr>
          <p:nvPr/>
        </p:nvCxnSpPr>
        <p:spPr>
          <a:xfrm>
            <a:off x="4051300" y="927100"/>
            <a:ext cx="368300" cy="14138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000892" y="1785926"/>
            <a:ext cx="1714512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Торговля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0" y="2928934"/>
            <a:ext cx="1714512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Туризм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429256" y="3786190"/>
            <a:ext cx="1857388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Научно-техническое сотрудничество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571604" y="500042"/>
            <a:ext cx="1714512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Кредитно-финансовые отношения</a:t>
            </a:r>
          </a:p>
        </p:txBody>
      </p:sp>
      <p:cxnSp>
        <p:nvCxnSpPr>
          <p:cNvPr id="34" name="Прямая со стрелкой 33"/>
          <p:cNvCxnSpPr>
            <a:stCxn id="15" idx="14"/>
          </p:cNvCxnSpPr>
          <p:nvPr/>
        </p:nvCxnSpPr>
        <p:spPr>
          <a:xfrm flipH="1">
            <a:off x="4572000" y="1803400"/>
            <a:ext cx="1676400" cy="30543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4" idx="28"/>
          </p:cNvCxnSpPr>
          <p:nvPr/>
        </p:nvCxnSpPr>
        <p:spPr>
          <a:xfrm>
            <a:off x="1854200" y="1955800"/>
            <a:ext cx="4075122" cy="13303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3" idx="61"/>
          </p:cNvCxnSpPr>
          <p:nvPr/>
        </p:nvCxnSpPr>
        <p:spPr>
          <a:xfrm flipV="1">
            <a:off x="2717800" y="3500438"/>
            <a:ext cx="3140084" cy="9191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975801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80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80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800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8" grpId="0" animBg="1"/>
      <p:bldP spid="12" grpId="0" animBg="1"/>
      <p:bldP spid="15" grpId="0" animBg="1"/>
      <p:bldP spid="17" grpId="0" animBg="1"/>
      <p:bldP spid="19" grpId="0" animBg="1"/>
      <p:bldP spid="26" grpId="0" animBg="1"/>
      <p:bldP spid="28" grpId="0" animBg="1"/>
      <p:bldP spid="30" grpId="0" animBg="1"/>
      <p:bldP spid="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5693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МЕЖДУНАРОДНАЯ </a:t>
            </a:r>
            <a:r>
              <a:rPr lang="ru-RU" sz="3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экономическая </a:t>
            </a: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интеграция</a:t>
            </a:r>
            <a:endParaRPr lang="ru-RU" sz="31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428596" y="3357562"/>
            <a:ext cx="2755900" cy="2227133"/>
          </a:xfrm>
          <a:custGeom>
            <a:avLst/>
            <a:gdLst>
              <a:gd name="connsiteX0" fmla="*/ 1422400 w 2755900"/>
              <a:gd name="connsiteY0" fmla="*/ 80833 h 2227133"/>
              <a:gd name="connsiteX1" fmla="*/ 1384300 w 2755900"/>
              <a:gd name="connsiteY1" fmla="*/ 157033 h 2227133"/>
              <a:gd name="connsiteX2" fmla="*/ 1371600 w 2755900"/>
              <a:gd name="connsiteY2" fmla="*/ 195133 h 2227133"/>
              <a:gd name="connsiteX3" fmla="*/ 1346200 w 2755900"/>
              <a:gd name="connsiteY3" fmla="*/ 233233 h 2227133"/>
              <a:gd name="connsiteX4" fmla="*/ 1320800 w 2755900"/>
              <a:gd name="connsiteY4" fmla="*/ 284033 h 2227133"/>
              <a:gd name="connsiteX5" fmla="*/ 1244600 w 2755900"/>
              <a:gd name="connsiteY5" fmla="*/ 309433 h 2227133"/>
              <a:gd name="connsiteX6" fmla="*/ 1155700 w 2755900"/>
              <a:gd name="connsiteY6" fmla="*/ 334833 h 2227133"/>
              <a:gd name="connsiteX7" fmla="*/ 825500 w 2755900"/>
              <a:gd name="connsiteY7" fmla="*/ 347533 h 2227133"/>
              <a:gd name="connsiteX8" fmla="*/ 749300 w 2755900"/>
              <a:gd name="connsiteY8" fmla="*/ 398333 h 2227133"/>
              <a:gd name="connsiteX9" fmla="*/ 711200 w 2755900"/>
              <a:gd name="connsiteY9" fmla="*/ 411033 h 2227133"/>
              <a:gd name="connsiteX10" fmla="*/ 635000 w 2755900"/>
              <a:gd name="connsiteY10" fmla="*/ 449133 h 2227133"/>
              <a:gd name="connsiteX11" fmla="*/ 482600 w 2755900"/>
              <a:gd name="connsiteY11" fmla="*/ 436433 h 2227133"/>
              <a:gd name="connsiteX12" fmla="*/ 419100 w 2755900"/>
              <a:gd name="connsiteY12" fmla="*/ 423733 h 2227133"/>
              <a:gd name="connsiteX13" fmla="*/ 317500 w 2755900"/>
              <a:gd name="connsiteY13" fmla="*/ 436433 h 2227133"/>
              <a:gd name="connsiteX14" fmla="*/ 228600 w 2755900"/>
              <a:gd name="connsiteY14" fmla="*/ 487233 h 2227133"/>
              <a:gd name="connsiteX15" fmla="*/ 152400 w 2755900"/>
              <a:gd name="connsiteY15" fmla="*/ 550733 h 2227133"/>
              <a:gd name="connsiteX16" fmla="*/ 76200 w 2755900"/>
              <a:gd name="connsiteY16" fmla="*/ 639633 h 2227133"/>
              <a:gd name="connsiteX17" fmla="*/ 114300 w 2755900"/>
              <a:gd name="connsiteY17" fmla="*/ 842833 h 2227133"/>
              <a:gd name="connsiteX18" fmla="*/ 127000 w 2755900"/>
              <a:gd name="connsiteY18" fmla="*/ 880933 h 2227133"/>
              <a:gd name="connsiteX19" fmla="*/ 215900 w 2755900"/>
              <a:gd name="connsiteY19" fmla="*/ 969833 h 2227133"/>
              <a:gd name="connsiteX20" fmla="*/ 228600 w 2755900"/>
              <a:gd name="connsiteY20" fmla="*/ 1007933 h 2227133"/>
              <a:gd name="connsiteX21" fmla="*/ 254000 w 2755900"/>
              <a:gd name="connsiteY21" fmla="*/ 1109533 h 2227133"/>
              <a:gd name="connsiteX22" fmla="*/ 203200 w 2755900"/>
              <a:gd name="connsiteY22" fmla="*/ 1287333 h 2227133"/>
              <a:gd name="connsiteX23" fmla="*/ 165100 w 2755900"/>
              <a:gd name="connsiteY23" fmla="*/ 1300033 h 2227133"/>
              <a:gd name="connsiteX24" fmla="*/ 114300 w 2755900"/>
              <a:gd name="connsiteY24" fmla="*/ 1338133 h 2227133"/>
              <a:gd name="connsiteX25" fmla="*/ 38100 w 2755900"/>
              <a:gd name="connsiteY25" fmla="*/ 1388933 h 2227133"/>
              <a:gd name="connsiteX26" fmla="*/ 12700 w 2755900"/>
              <a:gd name="connsiteY26" fmla="*/ 1833433 h 2227133"/>
              <a:gd name="connsiteX27" fmla="*/ 0 w 2755900"/>
              <a:gd name="connsiteY27" fmla="*/ 1935033 h 2227133"/>
              <a:gd name="connsiteX28" fmla="*/ 25400 w 2755900"/>
              <a:gd name="connsiteY28" fmla="*/ 2087433 h 2227133"/>
              <a:gd name="connsiteX29" fmla="*/ 76200 w 2755900"/>
              <a:gd name="connsiteY29" fmla="*/ 2100133 h 2227133"/>
              <a:gd name="connsiteX30" fmla="*/ 114300 w 2755900"/>
              <a:gd name="connsiteY30" fmla="*/ 2112833 h 2227133"/>
              <a:gd name="connsiteX31" fmla="*/ 152400 w 2755900"/>
              <a:gd name="connsiteY31" fmla="*/ 2138233 h 2227133"/>
              <a:gd name="connsiteX32" fmla="*/ 482600 w 2755900"/>
              <a:gd name="connsiteY32" fmla="*/ 2189033 h 2227133"/>
              <a:gd name="connsiteX33" fmla="*/ 596900 w 2755900"/>
              <a:gd name="connsiteY33" fmla="*/ 2214433 h 2227133"/>
              <a:gd name="connsiteX34" fmla="*/ 635000 w 2755900"/>
              <a:gd name="connsiteY34" fmla="*/ 2227133 h 2227133"/>
              <a:gd name="connsiteX35" fmla="*/ 977900 w 2755900"/>
              <a:gd name="connsiteY35" fmla="*/ 2201733 h 2227133"/>
              <a:gd name="connsiteX36" fmla="*/ 1092200 w 2755900"/>
              <a:gd name="connsiteY36" fmla="*/ 2138233 h 2227133"/>
              <a:gd name="connsiteX37" fmla="*/ 1143000 w 2755900"/>
              <a:gd name="connsiteY37" fmla="*/ 2125533 h 2227133"/>
              <a:gd name="connsiteX38" fmla="*/ 1193800 w 2755900"/>
              <a:gd name="connsiteY38" fmla="*/ 2087433 h 2227133"/>
              <a:gd name="connsiteX39" fmla="*/ 1295400 w 2755900"/>
              <a:gd name="connsiteY39" fmla="*/ 2036633 h 2227133"/>
              <a:gd name="connsiteX40" fmla="*/ 1422400 w 2755900"/>
              <a:gd name="connsiteY40" fmla="*/ 2049333 h 2227133"/>
              <a:gd name="connsiteX41" fmla="*/ 1460500 w 2755900"/>
              <a:gd name="connsiteY41" fmla="*/ 2074733 h 2227133"/>
              <a:gd name="connsiteX42" fmla="*/ 1549400 w 2755900"/>
              <a:gd name="connsiteY42" fmla="*/ 2087433 h 2227133"/>
              <a:gd name="connsiteX43" fmla="*/ 1600200 w 2755900"/>
              <a:gd name="connsiteY43" fmla="*/ 2112833 h 2227133"/>
              <a:gd name="connsiteX44" fmla="*/ 1739900 w 2755900"/>
              <a:gd name="connsiteY44" fmla="*/ 2125533 h 2227133"/>
              <a:gd name="connsiteX45" fmla="*/ 1841500 w 2755900"/>
              <a:gd name="connsiteY45" fmla="*/ 2138233 h 2227133"/>
              <a:gd name="connsiteX46" fmla="*/ 1892300 w 2755900"/>
              <a:gd name="connsiteY46" fmla="*/ 2150933 h 2227133"/>
              <a:gd name="connsiteX47" fmla="*/ 2082800 w 2755900"/>
              <a:gd name="connsiteY47" fmla="*/ 2176333 h 2227133"/>
              <a:gd name="connsiteX48" fmla="*/ 2171700 w 2755900"/>
              <a:gd name="connsiteY48" fmla="*/ 2201733 h 2227133"/>
              <a:gd name="connsiteX49" fmla="*/ 2235200 w 2755900"/>
              <a:gd name="connsiteY49" fmla="*/ 2214433 h 2227133"/>
              <a:gd name="connsiteX50" fmla="*/ 2400300 w 2755900"/>
              <a:gd name="connsiteY50" fmla="*/ 2201733 h 2227133"/>
              <a:gd name="connsiteX51" fmla="*/ 2527300 w 2755900"/>
              <a:gd name="connsiteY51" fmla="*/ 2150933 h 2227133"/>
              <a:gd name="connsiteX52" fmla="*/ 2603500 w 2755900"/>
              <a:gd name="connsiteY52" fmla="*/ 2125533 h 2227133"/>
              <a:gd name="connsiteX53" fmla="*/ 2641600 w 2755900"/>
              <a:gd name="connsiteY53" fmla="*/ 2112833 h 2227133"/>
              <a:gd name="connsiteX54" fmla="*/ 2679700 w 2755900"/>
              <a:gd name="connsiteY54" fmla="*/ 2062033 h 2227133"/>
              <a:gd name="connsiteX55" fmla="*/ 2717800 w 2755900"/>
              <a:gd name="connsiteY55" fmla="*/ 1909633 h 2227133"/>
              <a:gd name="connsiteX56" fmla="*/ 2755900 w 2755900"/>
              <a:gd name="connsiteY56" fmla="*/ 1782633 h 2227133"/>
              <a:gd name="connsiteX57" fmla="*/ 2730500 w 2755900"/>
              <a:gd name="connsiteY57" fmla="*/ 1414333 h 2227133"/>
              <a:gd name="connsiteX58" fmla="*/ 2717800 w 2755900"/>
              <a:gd name="connsiteY58" fmla="*/ 1363533 h 2227133"/>
              <a:gd name="connsiteX59" fmla="*/ 2692400 w 2755900"/>
              <a:gd name="connsiteY59" fmla="*/ 1287333 h 2227133"/>
              <a:gd name="connsiteX60" fmla="*/ 2679700 w 2755900"/>
              <a:gd name="connsiteY60" fmla="*/ 1185733 h 2227133"/>
              <a:gd name="connsiteX61" fmla="*/ 2654300 w 2755900"/>
              <a:gd name="connsiteY61" fmla="*/ 1147633 h 2227133"/>
              <a:gd name="connsiteX62" fmla="*/ 2590800 w 2755900"/>
              <a:gd name="connsiteY62" fmla="*/ 906333 h 2227133"/>
              <a:gd name="connsiteX63" fmla="*/ 2590800 w 2755900"/>
              <a:gd name="connsiteY63" fmla="*/ 906333 h 2227133"/>
              <a:gd name="connsiteX64" fmla="*/ 2565400 w 2755900"/>
              <a:gd name="connsiteY64" fmla="*/ 804733 h 2227133"/>
              <a:gd name="connsiteX65" fmla="*/ 2552700 w 2755900"/>
              <a:gd name="connsiteY65" fmla="*/ 753933 h 2227133"/>
              <a:gd name="connsiteX66" fmla="*/ 2514600 w 2755900"/>
              <a:gd name="connsiteY66" fmla="*/ 703133 h 2227133"/>
              <a:gd name="connsiteX67" fmla="*/ 2501900 w 2755900"/>
              <a:gd name="connsiteY67" fmla="*/ 665033 h 2227133"/>
              <a:gd name="connsiteX68" fmla="*/ 2489200 w 2755900"/>
              <a:gd name="connsiteY68" fmla="*/ 588833 h 2227133"/>
              <a:gd name="connsiteX69" fmla="*/ 2438400 w 2755900"/>
              <a:gd name="connsiteY69" fmla="*/ 512633 h 2227133"/>
              <a:gd name="connsiteX70" fmla="*/ 2425700 w 2755900"/>
              <a:gd name="connsiteY70" fmla="*/ 411033 h 2227133"/>
              <a:gd name="connsiteX71" fmla="*/ 2349500 w 2755900"/>
              <a:gd name="connsiteY71" fmla="*/ 309433 h 2227133"/>
              <a:gd name="connsiteX72" fmla="*/ 2324100 w 2755900"/>
              <a:gd name="connsiteY72" fmla="*/ 207833 h 2227133"/>
              <a:gd name="connsiteX73" fmla="*/ 2298700 w 2755900"/>
              <a:gd name="connsiteY73" fmla="*/ 169733 h 2227133"/>
              <a:gd name="connsiteX74" fmla="*/ 2235200 w 2755900"/>
              <a:gd name="connsiteY74" fmla="*/ 68133 h 2227133"/>
              <a:gd name="connsiteX75" fmla="*/ 2222500 w 2755900"/>
              <a:gd name="connsiteY75" fmla="*/ 30033 h 2227133"/>
              <a:gd name="connsiteX76" fmla="*/ 1981200 w 2755900"/>
              <a:gd name="connsiteY76" fmla="*/ 17333 h 2227133"/>
              <a:gd name="connsiteX77" fmla="*/ 1854200 w 2755900"/>
              <a:gd name="connsiteY77" fmla="*/ 30033 h 2227133"/>
              <a:gd name="connsiteX78" fmla="*/ 1803400 w 2755900"/>
              <a:gd name="connsiteY78" fmla="*/ 42733 h 2227133"/>
              <a:gd name="connsiteX79" fmla="*/ 1625600 w 2755900"/>
              <a:gd name="connsiteY79" fmla="*/ 55433 h 2227133"/>
              <a:gd name="connsiteX80" fmla="*/ 1511300 w 2755900"/>
              <a:gd name="connsiteY80" fmla="*/ 106233 h 2227133"/>
              <a:gd name="connsiteX81" fmla="*/ 1422400 w 2755900"/>
              <a:gd name="connsiteY81" fmla="*/ 80833 h 222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2755900" h="2227133">
                <a:moveTo>
                  <a:pt x="1422400" y="80833"/>
                </a:moveTo>
                <a:cubicBezTo>
                  <a:pt x="1401233" y="89300"/>
                  <a:pt x="1395834" y="131083"/>
                  <a:pt x="1384300" y="157033"/>
                </a:cubicBezTo>
                <a:cubicBezTo>
                  <a:pt x="1378863" y="169266"/>
                  <a:pt x="1377587" y="183159"/>
                  <a:pt x="1371600" y="195133"/>
                </a:cubicBezTo>
                <a:cubicBezTo>
                  <a:pt x="1364774" y="208785"/>
                  <a:pt x="1353773" y="219981"/>
                  <a:pt x="1346200" y="233233"/>
                </a:cubicBezTo>
                <a:cubicBezTo>
                  <a:pt x="1336807" y="249671"/>
                  <a:pt x="1335946" y="272674"/>
                  <a:pt x="1320800" y="284033"/>
                </a:cubicBezTo>
                <a:cubicBezTo>
                  <a:pt x="1299381" y="300097"/>
                  <a:pt x="1270000" y="300966"/>
                  <a:pt x="1244600" y="309433"/>
                </a:cubicBezTo>
                <a:cubicBezTo>
                  <a:pt x="1223576" y="316441"/>
                  <a:pt x="1175634" y="333504"/>
                  <a:pt x="1155700" y="334833"/>
                </a:cubicBezTo>
                <a:cubicBezTo>
                  <a:pt x="1045796" y="342160"/>
                  <a:pt x="935567" y="343300"/>
                  <a:pt x="825500" y="347533"/>
                </a:cubicBezTo>
                <a:cubicBezTo>
                  <a:pt x="800100" y="364466"/>
                  <a:pt x="778260" y="388680"/>
                  <a:pt x="749300" y="398333"/>
                </a:cubicBezTo>
                <a:cubicBezTo>
                  <a:pt x="736600" y="402566"/>
                  <a:pt x="723174" y="405046"/>
                  <a:pt x="711200" y="411033"/>
                </a:cubicBezTo>
                <a:cubicBezTo>
                  <a:pt x="612723" y="460272"/>
                  <a:pt x="730765" y="417211"/>
                  <a:pt x="635000" y="449133"/>
                </a:cubicBezTo>
                <a:cubicBezTo>
                  <a:pt x="584200" y="444900"/>
                  <a:pt x="533227" y="442389"/>
                  <a:pt x="482600" y="436433"/>
                </a:cubicBezTo>
                <a:cubicBezTo>
                  <a:pt x="461162" y="433911"/>
                  <a:pt x="440686" y="423733"/>
                  <a:pt x="419100" y="423733"/>
                </a:cubicBezTo>
                <a:cubicBezTo>
                  <a:pt x="384970" y="423733"/>
                  <a:pt x="351367" y="432200"/>
                  <a:pt x="317500" y="436433"/>
                </a:cubicBezTo>
                <a:cubicBezTo>
                  <a:pt x="255672" y="457042"/>
                  <a:pt x="295876" y="439179"/>
                  <a:pt x="228600" y="487233"/>
                </a:cubicBezTo>
                <a:cubicBezTo>
                  <a:pt x="185281" y="518175"/>
                  <a:pt x="189850" y="507041"/>
                  <a:pt x="152400" y="550733"/>
                </a:cubicBezTo>
                <a:cubicBezTo>
                  <a:pt x="54647" y="664778"/>
                  <a:pt x="170740" y="545093"/>
                  <a:pt x="76200" y="639633"/>
                </a:cubicBezTo>
                <a:cubicBezTo>
                  <a:pt x="94947" y="864600"/>
                  <a:pt x="64441" y="726495"/>
                  <a:pt x="114300" y="842833"/>
                </a:cubicBezTo>
                <a:cubicBezTo>
                  <a:pt x="119573" y="855138"/>
                  <a:pt x="118637" y="870480"/>
                  <a:pt x="127000" y="880933"/>
                </a:cubicBezTo>
                <a:cubicBezTo>
                  <a:pt x="153180" y="913658"/>
                  <a:pt x="215900" y="969833"/>
                  <a:pt x="215900" y="969833"/>
                </a:cubicBezTo>
                <a:cubicBezTo>
                  <a:pt x="220133" y="982533"/>
                  <a:pt x="225078" y="995018"/>
                  <a:pt x="228600" y="1007933"/>
                </a:cubicBezTo>
                <a:cubicBezTo>
                  <a:pt x="237785" y="1041612"/>
                  <a:pt x="254000" y="1109533"/>
                  <a:pt x="254000" y="1109533"/>
                </a:cubicBezTo>
                <a:cubicBezTo>
                  <a:pt x="245650" y="1201380"/>
                  <a:pt x="272068" y="1241421"/>
                  <a:pt x="203200" y="1287333"/>
                </a:cubicBezTo>
                <a:cubicBezTo>
                  <a:pt x="192061" y="1294759"/>
                  <a:pt x="177800" y="1295800"/>
                  <a:pt x="165100" y="1300033"/>
                </a:cubicBezTo>
                <a:cubicBezTo>
                  <a:pt x="148167" y="1312733"/>
                  <a:pt x="131640" y="1325995"/>
                  <a:pt x="114300" y="1338133"/>
                </a:cubicBezTo>
                <a:cubicBezTo>
                  <a:pt x="89291" y="1355639"/>
                  <a:pt x="38100" y="1388933"/>
                  <a:pt x="38100" y="1388933"/>
                </a:cubicBezTo>
                <a:cubicBezTo>
                  <a:pt x="-18374" y="1558355"/>
                  <a:pt x="35078" y="1385873"/>
                  <a:pt x="12700" y="1833433"/>
                </a:cubicBezTo>
                <a:cubicBezTo>
                  <a:pt x="10996" y="1867521"/>
                  <a:pt x="4233" y="1901166"/>
                  <a:pt x="0" y="1935033"/>
                </a:cubicBezTo>
                <a:cubicBezTo>
                  <a:pt x="8467" y="1985833"/>
                  <a:pt x="3818" y="2040672"/>
                  <a:pt x="25400" y="2087433"/>
                </a:cubicBezTo>
                <a:cubicBezTo>
                  <a:pt x="32714" y="2103281"/>
                  <a:pt x="59417" y="2095338"/>
                  <a:pt x="76200" y="2100133"/>
                </a:cubicBezTo>
                <a:cubicBezTo>
                  <a:pt x="89072" y="2103811"/>
                  <a:pt x="102326" y="2106846"/>
                  <a:pt x="114300" y="2112833"/>
                </a:cubicBezTo>
                <a:cubicBezTo>
                  <a:pt x="127952" y="2119659"/>
                  <a:pt x="137453" y="2135141"/>
                  <a:pt x="152400" y="2138233"/>
                </a:cubicBezTo>
                <a:cubicBezTo>
                  <a:pt x="261452" y="2160795"/>
                  <a:pt x="373401" y="2167193"/>
                  <a:pt x="482600" y="2189033"/>
                </a:cubicBezTo>
                <a:cubicBezTo>
                  <a:pt x="526248" y="2197763"/>
                  <a:pt x="555051" y="2202476"/>
                  <a:pt x="596900" y="2214433"/>
                </a:cubicBezTo>
                <a:cubicBezTo>
                  <a:pt x="609772" y="2218111"/>
                  <a:pt x="622300" y="2222900"/>
                  <a:pt x="635000" y="2227133"/>
                </a:cubicBezTo>
                <a:cubicBezTo>
                  <a:pt x="749300" y="2218666"/>
                  <a:pt x="864172" y="2215949"/>
                  <a:pt x="977900" y="2201733"/>
                </a:cubicBezTo>
                <a:cubicBezTo>
                  <a:pt x="1049645" y="2192765"/>
                  <a:pt x="1033754" y="2167456"/>
                  <a:pt x="1092200" y="2138233"/>
                </a:cubicBezTo>
                <a:cubicBezTo>
                  <a:pt x="1107812" y="2130427"/>
                  <a:pt x="1126067" y="2129766"/>
                  <a:pt x="1143000" y="2125533"/>
                </a:cubicBezTo>
                <a:cubicBezTo>
                  <a:pt x="1159933" y="2112833"/>
                  <a:pt x="1174868" y="2096899"/>
                  <a:pt x="1193800" y="2087433"/>
                </a:cubicBezTo>
                <a:cubicBezTo>
                  <a:pt x="1336469" y="2016098"/>
                  <a:pt x="1144130" y="2150085"/>
                  <a:pt x="1295400" y="2036633"/>
                </a:cubicBezTo>
                <a:cubicBezTo>
                  <a:pt x="1337733" y="2040866"/>
                  <a:pt x="1380945" y="2039766"/>
                  <a:pt x="1422400" y="2049333"/>
                </a:cubicBezTo>
                <a:cubicBezTo>
                  <a:pt x="1437273" y="2052765"/>
                  <a:pt x="1445880" y="2070347"/>
                  <a:pt x="1460500" y="2074733"/>
                </a:cubicBezTo>
                <a:cubicBezTo>
                  <a:pt x="1489172" y="2083335"/>
                  <a:pt x="1519767" y="2083200"/>
                  <a:pt x="1549400" y="2087433"/>
                </a:cubicBezTo>
                <a:cubicBezTo>
                  <a:pt x="1566333" y="2095900"/>
                  <a:pt x="1581636" y="2109120"/>
                  <a:pt x="1600200" y="2112833"/>
                </a:cubicBezTo>
                <a:cubicBezTo>
                  <a:pt x="1646051" y="2122003"/>
                  <a:pt x="1693398" y="2120638"/>
                  <a:pt x="1739900" y="2125533"/>
                </a:cubicBezTo>
                <a:cubicBezTo>
                  <a:pt x="1773843" y="2129106"/>
                  <a:pt x="1807834" y="2132622"/>
                  <a:pt x="1841500" y="2138233"/>
                </a:cubicBezTo>
                <a:cubicBezTo>
                  <a:pt x="1858717" y="2141102"/>
                  <a:pt x="1875083" y="2148064"/>
                  <a:pt x="1892300" y="2150933"/>
                </a:cubicBezTo>
                <a:cubicBezTo>
                  <a:pt x="1928666" y="2156994"/>
                  <a:pt x="2043378" y="2167885"/>
                  <a:pt x="2082800" y="2176333"/>
                </a:cubicBezTo>
                <a:cubicBezTo>
                  <a:pt x="2112935" y="2182791"/>
                  <a:pt x="2141801" y="2194258"/>
                  <a:pt x="2171700" y="2201733"/>
                </a:cubicBezTo>
                <a:cubicBezTo>
                  <a:pt x="2192641" y="2206968"/>
                  <a:pt x="2214033" y="2210200"/>
                  <a:pt x="2235200" y="2214433"/>
                </a:cubicBezTo>
                <a:cubicBezTo>
                  <a:pt x="2290233" y="2210200"/>
                  <a:pt x="2345780" y="2210341"/>
                  <a:pt x="2400300" y="2201733"/>
                </a:cubicBezTo>
                <a:cubicBezTo>
                  <a:pt x="2469891" y="2190745"/>
                  <a:pt x="2469926" y="2173883"/>
                  <a:pt x="2527300" y="2150933"/>
                </a:cubicBezTo>
                <a:cubicBezTo>
                  <a:pt x="2552159" y="2140989"/>
                  <a:pt x="2578100" y="2134000"/>
                  <a:pt x="2603500" y="2125533"/>
                </a:cubicBezTo>
                <a:lnTo>
                  <a:pt x="2641600" y="2112833"/>
                </a:lnTo>
                <a:cubicBezTo>
                  <a:pt x="2654300" y="2095900"/>
                  <a:pt x="2670234" y="2080965"/>
                  <a:pt x="2679700" y="2062033"/>
                </a:cubicBezTo>
                <a:cubicBezTo>
                  <a:pt x="2707989" y="2005455"/>
                  <a:pt x="2705751" y="1969876"/>
                  <a:pt x="2717800" y="1909633"/>
                </a:cubicBezTo>
                <a:cubicBezTo>
                  <a:pt x="2727397" y="1861649"/>
                  <a:pt x="2739701" y="1831229"/>
                  <a:pt x="2755900" y="1782633"/>
                </a:cubicBezTo>
                <a:cubicBezTo>
                  <a:pt x="2747433" y="1659866"/>
                  <a:pt x="2741641" y="1536886"/>
                  <a:pt x="2730500" y="1414333"/>
                </a:cubicBezTo>
                <a:cubicBezTo>
                  <a:pt x="2728920" y="1396950"/>
                  <a:pt x="2722816" y="1380251"/>
                  <a:pt x="2717800" y="1363533"/>
                </a:cubicBezTo>
                <a:cubicBezTo>
                  <a:pt x="2710107" y="1337888"/>
                  <a:pt x="2692400" y="1287333"/>
                  <a:pt x="2692400" y="1287333"/>
                </a:cubicBezTo>
                <a:cubicBezTo>
                  <a:pt x="2688167" y="1253466"/>
                  <a:pt x="2688680" y="1218661"/>
                  <a:pt x="2679700" y="1185733"/>
                </a:cubicBezTo>
                <a:cubicBezTo>
                  <a:pt x="2675684" y="1171007"/>
                  <a:pt x="2658002" y="1162441"/>
                  <a:pt x="2654300" y="1147633"/>
                </a:cubicBezTo>
                <a:cubicBezTo>
                  <a:pt x="2577448" y="840225"/>
                  <a:pt x="2726150" y="1244707"/>
                  <a:pt x="2590800" y="906333"/>
                </a:cubicBezTo>
                <a:lnTo>
                  <a:pt x="2590800" y="906333"/>
                </a:lnTo>
                <a:cubicBezTo>
                  <a:pt x="2568106" y="838250"/>
                  <a:pt x="2585834" y="896685"/>
                  <a:pt x="2565400" y="804733"/>
                </a:cubicBezTo>
                <a:cubicBezTo>
                  <a:pt x="2561614" y="787694"/>
                  <a:pt x="2560506" y="769545"/>
                  <a:pt x="2552700" y="753933"/>
                </a:cubicBezTo>
                <a:cubicBezTo>
                  <a:pt x="2543234" y="735001"/>
                  <a:pt x="2527300" y="720066"/>
                  <a:pt x="2514600" y="703133"/>
                </a:cubicBezTo>
                <a:cubicBezTo>
                  <a:pt x="2510367" y="690433"/>
                  <a:pt x="2504804" y="678101"/>
                  <a:pt x="2501900" y="665033"/>
                </a:cubicBezTo>
                <a:cubicBezTo>
                  <a:pt x="2496314" y="639896"/>
                  <a:pt x="2499104" y="612603"/>
                  <a:pt x="2489200" y="588833"/>
                </a:cubicBezTo>
                <a:cubicBezTo>
                  <a:pt x="2477459" y="560654"/>
                  <a:pt x="2438400" y="512633"/>
                  <a:pt x="2438400" y="512633"/>
                </a:cubicBezTo>
                <a:cubicBezTo>
                  <a:pt x="2434167" y="478766"/>
                  <a:pt x="2435737" y="443654"/>
                  <a:pt x="2425700" y="411033"/>
                </a:cubicBezTo>
                <a:cubicBezTo>
                  <a:pt x="2411673" y="365446"/>
                  <a:pt x="2380815" y="340748"/>
                  <a:pt x="2349500" y="309433"/>
                </a:cubicBezTo>
                <a:cubicBezTo>
                  <a:pt x="2344670" y="285281"/>
                  <a:pt x="2337117" y="233868"/>
                  <a:pt x="2324100" y="207833"/>
                </a:cubicBezTo>
                <a:cubicBezTo>
                  <a:pt x="2317274" y="194181"/>
                  <a:pt x="2304899" y="183681"/>
                  <a:pt x="2298700" y="169733"/>
                </a:cubicBezTo>
                <a:cubicBezTo>
                  <a:pt x="2254155" y="69507"/>
                  <a:pt x="2303740" y="113826"/>
                  <a:pt x="2235200" y="68133"/>
                </a:cubicBezTo>
                <a:cubicBezTo>
                  <a:pt x="2230967" y="55433"/>
                  <a:pt x="2231966" y="39499"/>
                  <a:pt x="2222500" y="30033"/>
                </a:cubicBezTo>
                <a:cubicBezTo>
                  <a:pt x="2165418" y="-27049"/>
                  <a:pt x="2020360" y="14200"/>
                  <a:pt x="1981200" y="17333"/>
                </a:cubicBezTo>
                <a:cubicBezTo>
                  <a:pt x="1938791" y="20726"/>
                  <a:pt x="1896533" y="25800"/>
                  <a:pt x="1854200" y="30033"/>
                </a:cubicBezTo>
                <a:cubicBezTo>
                  <a:pt x="1837267" y="34266"/>
                  <a:pt x="1820748" y="40805"/>
                  <a:pt x="1803400" y="42733"/>
                </a:cubicBezTo>
                <a:cubicBezTo>
                  <a:pt x="1744346" y="49295"/>
                  <a:pt x="1684360" y="46619"/>
                  <a:pt x="1625600" y="55433"/>
                </a:cubicBezTo>
                <a:cubicBezTo>
                  <a:pt x="1567097" y="64209"/>
                  <a:pt x="1553334" y="78211"/>
                  <a:pt x="1511300" y="106233"/>
                </a:cubicBezTo>
                <a:cubicBezTo>
                  <a:pt x="1459111" y="71440"/>
                  <a:pt x="1443567" y="72366"/>
                  <a:pt x="1422400" y="80833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143504" y="3286124"/>
            <a:ext cx="2736869" cy="2455044"/>
          </a:xfrm>
          <a:custGeom>
            <a:avLst/>
            <a:gdLst>
              <a:gd name="connsiteX0" fmla="*/ 3225800 w 3420437"/>
              <a:gd name="connsiteY0" fmla="*/ 177800 h 2959100"/>
              <a:gd name="connsiteX1" fmla="*/ 3175000 w 3420437"/>
              <a:gd name="connsiteY1" fmla="*/ 241300 h 2959100"/>
              <a:gd name="connsiteX2" fmla="*/ 3136900 w 3420437"/>
              <a:gd name="connsiteY2" fmla="*/ 279400 h 2959100"/>
              <a:gd name="connsiteX3" fmla="*/ 3022600 w 3420437"/>
              <a:gd name="connsiteY3" fmla="*/ 406400 h 2959100"/>
              <a:gd name="connsiteX4" fmla="*/ 2921000 w 3420437"/>
              <a:gd name="connsiteY4" fmla="*/ 495300 h 2959100"/>
              <a:gd name="connsiteX5" fmla="*/ 2781300 w 3420437"/>
              <a:gd name="connsiteY5" fmla="*/ 571500 h 2959100"/>
              <a:gd name="connsiteX6" fmla="*/ 2654300 w 3420437"/>
              <a:gd name="connsiteY6" fmla="*/ 673100 h 2959100"/>
              <a:gd name="connsiteX7" fmla="*/ 2616200 w 3420437"/>
              <a:gd name="connsiteY7" fmla="*/ 685800 h 2959100"/>
              <a:gd name="connsiteX8" fmla="*/ 2527300 w 3420437"/>
              <a:gd name="connsiteY8" fmla="*/ 762000 h 2959100"/>
              <a:gd name="connsiteX9" fmla="*/ 2501900 w 3420437"/>
              <a:gd name="connsiteY9" fmla="*/ 812800 h 2959100"/>
              <a:gd name="connsiteX10" fmla="*/ 2463800 w 3420437"/>
              <a:gd name="connsiteY10" fmla="*/ 850900 h 2959100"/>
              <a:gd name="connsiteX11" fmla="*/ 2413000 w 3420437"/>
              <a:gd name="connsiteY11" fmla="*/ 927100 h 2959100"/>
              <a:gd name="connsiteX12" fmla="*/ 2387600 w 3420437"/>
              <a:gd name="connsiteY12" fmla="*/ 965200 h 2959100"/>
              <a:gd name="connsiteX13" fmla="*/ 2349500 w 3420437"/>
              <a:gd name="connsiteY13" fmla="*/ 1003300 h 2959100"/>
              <a:gd name="connsiteX14" fmla="*/ 2324100 w 3420437"/>
              <a:gd name="connsiteY14" fmla="*/ 1041400 h 2959100"/>
              <a:gd name="connsiteX15" fmla="*/ 2235200 w 3420437"/>
              <a:gd name="connsiteY15" fmla="*/ 1117600 h 2959100"/>
              <a:gd name="connsiteX16" fmla="*/ 2197100 w 3420437"/>
              <a:gd name="connsiteY16" fmla="*/ 1130300 h 2959100"/>
              <a:gd name="connsiteX17" fmla="*/ 2120900 w 3420437"/>
              <a:gd name="connsiteY17" fmla="*/ 1206500 h 2959100"/>
              <a:gd name="connsiteX18" fmla="*/ 2070100 w 3420437"/>
              <a:gd name="connsiteY18" fmla="*/ 1244600 h 2959100"/>
              <a:gd name="connsiteX19" fmla="*/ 2044700 w 3420437"/>
              <a:gd name="connsiteY19" fmla="*/ 1282700 h 2959100"/>
              <a:gd name="connsiteX20" fmla="*/ 2006600 w 3420437"/>
              <a:gd name="connsiteY20" fmla="*/ 1295400 h 2959100"/>
              <a:gd name="connsiteX21" fmla="*/ 1968500 w 3420437"/>
              <a:gd name="connsiteY21" fmla="*/ 1320800 h 2959100"/>
              <a:gd name="connsiteX22" fmla="*/ 1866900 w 3420437"/>
              <a:gd name="connsiteY22" fmla="*/ 1371600 h 2959100"/>
              <a:gd name="connsiteX23" fmla="*/ 1739900 w 3420437"/>
              <a:gd name="connsiteY23" fmla="*/ 1358900 h 2959100"/>
              <a:gd name="connsiteX24" fmla="*/ 1663700 w 3420437"/>
              <a:gd name="connsiteY24" fmla="*/ 1384300 h 2959100"/>
              <a:gd name="connsiteX25" fmla="*/ 1600200 w 3420437"/>
              <a:gd name="connsiteY25" fmla="*/ 1409700 h 2959100"/>
              <a:gd name="connsiteX26" fmla="*/ 1562100 w 3420437"/>
              <a:gd name="connsiteY26" fmla="*/ 1435100 h 2959100"/>
              <a:gd name="connsiteX27" fmla="*/ 1473200 w 3420437"/>
              <a:gd name="connsiteY27" fmla="*/ 1473200 h 2959100"/>
              <a:gd name="connsiteX28" fmla="*/ 1397000 w 3420437"/>
              <a:gd name="connsiteY28" fmla="*/ 1511300 h 2959100"/>
              <a:gd name="connsiteX29" fmla="*/ 1333500 w 3420437"/>
              <a:gd name="connsiteY29" fmla="*/ 1562100 h 2959100"/>
              <a:gd name="connsiteX30" fmla="*/ 1295400 w 3420437"/>
              <a:gd name="connsiteY30" fmla="*/ 1587500 h 2959100"/>
              <a:gd name="connsiteX31" fmla="*/ 1244600 w 3420437"/>
              <a:gd name="connsiteY31" fmla="*/ 1663700 h 2959100"/>
              <a:gd name="connsiteX32" fmla="*/ 1130300 w 3420437"/>
              <a:gd name="connsiteY32" fmla="*/ 1727200 h 2959100"/>
              <a:gd name="connsiteX33" fmla="*/ 1054100 w 3420437"/>
              <a:gd name="connsiteY33" fmla="*/ 1778000 h 2959100"/>
              <a:gd name="connsiteX34" fmla="*/ 927100 w 3420437"/>
              <a:gd name="connsiteY34" fmla="*/ 1816100 h 2959100"/>
              <a:gd name="connsiteX35" fmla="*/ 863600 w 3420437"/>
              <a:gd name="connsiteY35" fmla="*/ 1828800 h 2959100"/>
              <a:gd name="connsiteX36" fmla="*/ 825500 w 3420437"/>
              <a:gd name="connsiteY36" fmla="*/ 1854200 h 2959100"/>
              <a:gd name="connsiteX37" fmla="*/ 774700 w 3420437"/>
              <a:gd name="connsiteY37" fmla="*/ 1866900 h 2959100"/>
              <a:gd name="connsiteX38" fmla="*/ 698500 w 3420437"/>
              <a:gd name="connsiteY38" fmla="*/ 1892300 h 2959100"/>
              <a:gd name="connsiteX39" fmla="*/ 660400 w 3420437"/>
              <a:gd name="connsiteY39" fmla="*/ 1905000 h 2959100"/>
              <a:gd name="connsiteX40" fmla="*/ 622300 w 3420437"/>
              <a:gd name="connsiteY40" fmla="*/ 1917700 h 2959100"/>
              <a:gd name="connsiteX41" fmla="*/ 533400 w 3420437"/>
              <a:gd name="connsiteY41" fmla="*/ 1905000 h 2959100"/>
              <a:gd name="connsiteX42" fmla="*/ 457200 w 3420437"/>
              <a:gd name="connsiteY42" fmla="*/ 1879600 h 2959100"/>
              <a:gd name="connsiteX43" fmla="*/ 139700 w 3420437"/>
              <a:gd name="connsiteY43" fmla="*/ 1892300 h 2959100"/>
              <a:gd name="connsiteX44" fmla="*/ 63500 w 3420437"/>
              <a:gd name="connsiteY44" fmla="*/ 1968500 h 2959100"/>
              <a:gd name="connsiteX45" fmla="*/ 38100 w 3420437"/>
              <a:gd name="connsiteY45" fmla="*/ 2044700 h 2959100"/>
              <a:gd name="connsiteX46" fmla="*/ 0 w 3420437"/>
              <a:gd name="connsiteY46" fmla="*/ 2159000 h 2959100"/>
              <a:gd name="connsiteX47" fmla="*/ 50800 w 3420437"/>
              <a:gd name="connsiteY47" fmla="*/ 2324100 h 2959100"/>
              <a:gd name="connsiteX48" fmla="*/ 63500 w 3420437"/>
              <a:gd name="connsiteY48" fmla="*/ 2362200 h 2959100"/>
              <a:gd name="connsiteX49" fmla="*/ 101600 w 3420437"/>
              <a:gd name="connsiteY49" fmla="*/ 2387600 h 2959100"/>
              <a:gd name="connsiteX50" fmla="*/ 139700 w 3420437"/>
              <a:gd name="connsiteY50" fmla="*/ 2463800 h 2959100"/>
              <a:gd name="connsiteX51" fmla="*/ 177800 w 3420437"/>
              <a:gd name="connsiteY51" fmla="*/ 2540000 h 2959100"/>
              <a:gd name="connsiteX52" fmla="*/ 152400 w 3420437"/>
              <a:gd name="connsiteY52" fmla="*/ 2641600 h 2959100"/>
              <a:gd name="connsiteX53" fmla="*/ 101600 w 3420437"/>
              <a:gd name="connsiteY53" fmla="*/ 2679700 h 2959100"/>
              <a:gd name="connsiteX54" fmla="*/ 76200 w 3420437"/>
              <a:gd name="connsiteY54" fmla="*/ 2717800 h 2959100"/>
              <a:gd name="connsiteX55" fmla="*/ 88900 w 3420437"/>
              <a:gd name="connsiteY55" fmla="*/ 2857500 h 2959100"/>
              <a:gd name="connsiteX56" fmla="*/ 127000 w 3420437"/>
              <a:gd name="connsiteY56" fmla="*/ 2882900 h 2959100"/>
              <a:gd name="connsiteX57" fmla="*/ 165100 w 3420437"/>
              <a:gd name="connsiteY57" fmla="*/ 2921000 h 2959100"/>
              <a:gd name="connsiteX58" fmla="*/ 215900 w 3420437"/>
              <a:gd name="connsiteY58" fmla="*/ 2933700 h 2959100"/>
              <a:gd name="connsiteX59" fmla="*/ 266700 w 3420437"/>
              <a:gd name="connsiteY59" fmla="*/ 2959100 h 2959100"/>
              <a:gd name="connsiteX60" fmla="*/ 444500 w 3420437"/>
              <a:gd name="connsiteY60" fmla="*/ 2946400 h 2959100"/>
              <a:gd name="connsiteX61" fmla="*/ 469900 w 3420437"/>
              <a:gd name="connsiteY61" fmla="*/ 2895600 h 2959100"/>
              <a:gd name="connsiteX62" fmla="*/ 508000 w 3420437"/>
              <a:gd name="connsiteY62" fmla="*/ 2882900 h 2959100"/>
              <a:gd name="connsiteX63" fmla="*/ 520700 w 3420437"/>
              <a:gd name="connsiteY63" fmla="*/ 2844800 h 2959100"/>
              <a:gd name="connsiteX64" fmla="*/ 609600 w 3420437"/>
              <a:gd name="connsiteY64" fmla="*/ 2730500 h 2959100"/>
              <a:gd name="connsiteX65" fmla="*/ 660400 w 3420437"/>
              <a:gd name="connsiteY65" fmla="*/ 2616200 h 2959100"/>
              <a:gd name="connsiteX66" fmla="*/ 673100 w 3420437"/>
              <a:gd name="connsiteY66" fmla="*/ 2578100 h 2959100"/>
              <a:gd name="connsiteX67" fmla="*/ 711200 w 3420437"/>
              <a:gd name="connsiteY67" fmla="*/ 2552700 h 2959100"/>
              <a:gd name="connsiteX68" fmla="*/ 812800 w 3420437"/>
              <a:gd name="connsiteY68" fmla="*/ 2489200 h 2959100"/>
              <a:gd name="connsiteX69" fmla="*/ 863600 w 3420437"/>
              <a:gd name="connsiteY69" fmla="*/ 2413000 h 2959100"/>
              <a:gd name="connsiteX70" fmla="*/ 901700 w 3420437"/>
              <a:gd name="connsiteY70" fmla="*/ 2387600 h 2959100"/>
              <a:gd name="connsiteX71" fmla="*/ 977900 w 3420437"/>
              <a:gd name="connsiteY71" fmla="*/ 2374900 h 2959100"/>
              <a:gd name="connsiteX72" fmla="*/ 1460500 w 3420437"/>
              <a:gd name="connsiteY72" fmla="*/ 2362200 h 2959100"/>
              <a:gd name="connsiteX73" fmla="*/ 1485900 w 3420437"/>
              <a:gd name="connsiteY73" fmla="*/ 2286000 h 2959100"/>
              <a:gd name="connsiteX74" fmla="*/ 1511300 w 3420437"/>
              <a:gd name="connsiteY74" fmla="*/ 2247900 h 2959100"/>
              <a:gd name="connsiteX75" fmla="*/ 1524000 w 3420437"/>
              <a:gd name="connsiteY75" fmla="*/ 2209800 h 2959100"/>
              <a:gd name="connsiteX76" fmla="*/ 1574800 w 3420437"/>
              <a:gd name="connsiteY76" fmla="*/ 2197100 h 2959100"/>
              <a:gd name="connsiteX77" fmla="*/ 1651000 w 3420437"/>
              <a:gd name="connsiteY77" fmla="*/ 2120900 h 2959100"/>
              <a:gd name="connsiteX78" fmla="*/ 1701800 w 3420437"/>
              <a:gd name="connsiteY78" fmla="*/ 2070100 h 2959100"/>
              <a:gd name="connsiteX79" fmla="*/ 1739900 w 3420437"/>
              <a:gd name="connsiteY79" fmla="*/ 2044700 h 2959100"/>
              <a:gd name="connsiteX80" fmla="*/ 1752600 w 3420437"/>
              <a:gd name="connsiteY80" fmla="*/ 2006600 h 2959100"/>
              <a:gd name="connsiteX81" fmla="*/ 1828800 w 3420437"/>
              <a:gd name="connsiteY81" fmla="*/ 1968500 h 2959100"/>
              <a:gd name="connsiteX82" fmla="*/ 1854200 w 3420437"/>
              <a:gd name="connsiteY82" fmla="*/ 2032000 h 2959100"/>
              <a:gd name="connsiteX83" fmla="*/ 1879600 w 3420437"/>
              <a:gd name="connsiteY83" fmla="*/ 2082800 h 2959100"/>
              <a:gd name="connsiteX84" fmla="*/ 1892300 w 3420437"/>
              <a:gd name="connsiteY84" fmla="*/ 2133600 h 2959100"/>
              <a:gd name="connsiteX85" fmla="*/ 1955800 w 3420437"/>
              <a:gd name="connsiteY85" fmla="*/ 2247900 h 2959100"/>
              <a:gd name="connsiteX86" fmla="*/ 1943100 w 3420437"/>
              <a:gd name="connsiteY86" fmla="*/ 2336800 h 2959100"/>
              <a:gd name="connsiteX87" fmla="*/ 1968500 w 3420437"/>
              <a:gd name="connsiteY87" fmla="*/ 2374900 h 2959100"/>
              <a:gd name="connsiteX88" fmla="*/ 1981200 w 3420437"/>
              <a:gd name="connsiteY88" fmla="*/ 2451100 h 2959100"/>
              <a:gd name="connsiteX89" fmla="*/ 1993900 w 3420437"/>
              <a:gd name="connsiteY89" fmla="*/ 2489200 h 2959100"/>
              <a:gd name="connsiteX90" fmla="*/ 2019300 w 3420437"/>
              <a:gd name="connsiteY90" fmla="*/ 2578100 h 2959100"/>
              <a:gd name="connsiteX91" fmla="*/ 2120900 w 3420437"/>
              <a:gd name="connsiteY91" fmla="*/ 2654300 h 2959100"/>
              <a:gd name="connsiteX92" fmla="*/ 2247900 w 3420437"/>
              <a:gd name="connsiteY92" fmla="*/ 2692400 h 2959100"/>
              <a:gd name="connsiteX93" fmla="*/ 2298700 w 3420437"/>
              <a:gd name="connsiteY93" fmla="*/ 2717800 h 2959100"/>
              <a:gd name="connsiteX94" fmla="*/ 2552700 w 3420437"/>
              <a:gd name="connsiteY94" fmla="*/ 2717800 h 2959100"/>
              <a:gd name="connsiteX95" fmla="*/ 2590800 w 3420437"/>
              <a:gd name="connsiteY95" fmla="*/ 2743200 h 2959100"/>
              <a:gd name="connsiteX96" fmla="*/ 2679700 w 3420437"/>
              <a:gd name="connsiteY96" fmla="*/ 2730500 h 2959100"/>
              <a:gd name="connsiteX97" fmla="*/ 2603500 w 3420437"/>
              <a:gd name="connsiteY97" fmla="*/ 2438400 h 2959100"/>
              <a:gd name="connsiteX98" fmla="*/ 2590800 w 3420437"/>
              <a:gd name="connsiteY98" fmla="*/ 2400300 h 2959100"/>
              <a:gd name="connsiteX99" fmla="*/ 2565400 w 3420437"/>
              <a:gd name="connsiteY99" fmla="*/ 2336800 h 2959100"/>
              <a:gd name="connsiteX100" fmla="*/ 2552700 w 3420437"/>
              <a:gd name="connsiteY100" fmla="*/ 2286000 h 2959100"/>
              <a:gd name="connsiteX101" fmla="*/ 2540000 w 3420437"/>
              <a:gd name="connsiteY101" fmla="*/ 2247900 h 2959100"/>
              <a:gd name="connsiteX102" fmla="*/ 2590800 w 3420437"/>
              <a:gd name="connsiteY102" fmla="*/ 2044700 h 2959100"/>
              <a:gd name="connsiteX103" fmla="*/ 2628900 w 3420437"/>
              <a:gd name="connsiteY103" fmla="*/ 2032000 h 2959100"/>
              <a:gd name="connsiteX104" fmla="*/ 2667000 w 3420437"/>
              <a:gd name="connsiteY104" fmla="*/ 1993900 h 2959100"/>
              <a:gd name="connsiteX105" fmla="*/ 2717800 w 3420437"/>
              <a:gd name="connsiteY105" fmla="*/ 1955800 h 2959100"/>
              <a:gd name="connsiteX106" fmla="*/ 2730500 w 3420437"/>
              <a:gd name="connsiteY106" fmla="*/ 1917700 h 2959100"/>
              <a:gd name="connsiteX107" fmla="*/ 2870200 w 3420437"/>
              <a:gd name="connsiteY107" fmla="*/ 1816100 h 2959100"/>
              <a:gd name="connsiteX108" fmla="*/ 2971800 w 3420437"/>
              <a:gd name="connsiteY108" fmla="*/ 1739900 h 2959100"/>
              <a:gd name="connsiteX109" fmla="*/ 3060700 w 3420437"/>
              <a:gd name="connsiteY109" fmla="*/ 1676400 h 2959100"/>
              <a:gd name="connsiteX110" fmla="*/ 3098800 w 3420437"/>
              <a:gd name="connsiteY110" fmla="*/ 1663700 h 2959100"/>
              <a:gd name="connsiteX111" fmla="*/ 3124200 w 3420437"/>
              <a:gd name="connsiteY111" fmla="*/ 1574800 h 2959100"/>
              <a:gd name="connsiteX112" fmla="*/ 3098800 w 3420437"/>
              <a:gd name="connsiteY112" fmla="*/ 1536700 h 2959100"/>
              <a:gd name="connsiteX113" fmla="*/ 3086100 w 3420437"/>
              <a:gd name="connsiteY113" fmla="*/ 1460500 h 2959100"/>
              <a:gd name="connsiteX114" fmla="*/ 3060700 w 3420437"/>
              <a:gd name="connsiteY114" fmla="*/ 1422400 h 2959100"/>
              <a:gd name="connsiteX115" fmla="*/ 3022600 w 3420437"/>
              <a:gd name="connsiteY115" fmla="*/ 1308100 h 2959100"/>
              <a:gd name="connsiteX116" fmla="*/ 3009900 w 3420437"/>
              <a:gd name="connsiteY116" fmla="*/ 1244600 h 2959100"/>
              <a:gd name="connsiteX117" fmla="*/ 2997200 w 3420437"/>
              <a:gd name="connsiteY117" fmla="*/ 1041400 h 2959100"/>
              <a:gd name="connsiteX118" fmla="*/ 3060700 w 3420437"/>
              <a:gd name="connsiteY118" fmla="*/ 952500 h 2959100"/>
              <a:gd name="connsiteX119" fmla="*/ 3124200 w 3420437"/>
              <a:gd name="connsiteY119" fmla="*/ 939800 h 2959100"/>
              <a:gd name="connsiteX120" fmla="*/ 3200400 w 3420437"/>
              <a:gd name="connsiteY120" fmla="*/ 914400 h 2959100"/>
              <a:gd name="connsiteX121" fmla="*/ 3302000 w 3420437"/>
              <a:gd name="connsiteY121" fmla="*/ 825500 h 2959100"/>
              <a:gd name="connsiteX122" fmla="*/ 3340100 w 3420437"/>
              <a:gd name="connsiteY122" fmla="*/ 800100 h 2959100"/>
              <a:gd name="connsiteX123" fmla="*/ 3378200 w 3420437"/>
              <a:gd name="connsiteY123" fmla="*/ 774700 h 2959100"/>
              <a:gd name="connsiteX124" fmla="*/ 3378200 w 3420437"/>
              <a:gd name="connsiteY124" fmla="*/ 596900 h 2959100"/>
              <a:gd name="connsiteX125" fmla="*/ 3403600 w 3420437"/>
              <a:gd name="connsiteY125" fmla="*/ 406400 h 2959100"/>
              <a:gd name="connsiteX126" fmla="*/ 3314700 w 3420437"/>
              <a:gd name="connsiteY126" fmla="*/ 12700 h 2959100"/>
              <a:gd name="connsiteX127" fmla="*/ 3276600 w 3420437"/>
              <a:gd name="connsiteY127" fmla="*/ 0 h 2959100"/>
              <a:gd name="connsiteX128" fmla="*/ 3238500 w 3420437"/>
              <a:gd name="connsiteY128" fmla="*/ 165100 h 2959100"/>
              <a:gd name="connsiteX129" fmla="*/ 3200400 w 3420437"/>
              <a:gd name="connsiteY129" fmla="*/ 190500 h 2959100"/>
              <a:gd name="connsiteX130" fmla="*/ 3225800 w 3420437"/>
              <a:gd name="connsiteY130" fmla="*/ 177800 h 295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3420437" h="2959100">
                <a:moveTo>
                  <a:pt x="3225800" y="177800"/>
                </a:moveTo>
                <a:cubicBezTo>
                  <a:pt x="3221567" y="186267"/>
                  <a:pt x="3192850" y="220900"/>
                  <a:pt x="3175000" y="241300"/>
                </a:cubicBezTo>
                <a:cubicBezTo>
                  <a:pt x="3163173" y="254817"/>
                  <a:pt x="3148589" y="265763"/>
                  <a:pt x="3136900" y="279400"/>
                </a:cubicBezTo>
                <a:cubicBezTo>
                  <a:pt x="3017595" y="418589"/>
                  <a:pt x="3215001" y="213999"/>
                  <a:pt x="3022600" y="406400"/>
                </a:cubicBezTo>
                <a:cubicBezTo>
                  <a:pt x="2986514" y="442486"/>
                  <a:pt x="2964724" y="469066"/>
                  <a:pt x="2921000" y="495300"/>
                </a:cubicBezTo>
                <a:cubicBezTo>
                  <a:pt x="2850081" y="537851"/>
                  <a:pt x="2845370" y="524516"/>
                  <a:pt x="2781300" y="571500"/>
                </a:cubicBezTo>
                <a:cubicBezTo>
                  <a:pt x="2737582" y="603560"/>
                  <a:pt x="2705731" y="655956"/>
                  <a:pt x="2654300" y="673100"/>
                </a:cubicBezTo>
                <a:cubicBezTo>
                  <a:pt x="2641600" y="677333"/>
                  <a:pt x="2628174" y="679813"/>
                  <a:pt x="2616200" y="685800"/>
                </a:cubicBezTo>
                <a:cubicBezTo>
                  <a:pt x="2585483" y="701159"/>
                  <a:pt x="2546048" y="737002"/>
                  <a:pt x="2527300" y="762000"/>
                </a:cubicBezTo>
                <a:cubicBezTo>
                  <a:pt x="2515941" y="777146"/>
                  <a:pt x="2512904" y="797394"/>
                  <a:pt x="2501900" y="812800"/>
                </a:cubicBezTo>
                <a:cubicBezTo>
                  <a:pt x="2491461" y="827415"/>
                  <a:pt x="2474827" y="836723"/>
                  <a:pt x="2463800" y="850900"/>
                </a:cubicBezTo>
                <a:cubicBezTo>
                  <a:pt x="2445058" y="874997"/>
                  <a:pt x="2429933" y="901700"/>
                  <a:pt x="2413000" y="927100"/>
                </a:cubicBezTo>
                <a:cubicBezTo>
                  <a:pt x="2404533" y="939800"/>
                  <a:pt x="2398393" y="954407"/>
                  <a:pt x="2387600" y="965200"/>
                </a:cubicBezTo>
                <a:cubicBezTo>
                  <a:pt x="2374900" y="977900"/>
                  <a:pt x="2360998" y="989502"/>
                  <a:pt x="2349500" y="1003300"/>
                </a:cubicBezTo>
                <a:cubicBezTo>
                  <a:pt x="2339729" y="1015026"/>
                  <a:pt x="2333871" y="1029674"/>
                  <a:pt x="2324100" y="1041400"/>
                </a:cubicBezTo>
                <a:cubicBezTo>
                  <a:pt x="2303627" y="1065967"/>
                  <a:pt x="2261956" y="1102311"/>
                  <a:pt x="2235200" y="1117600"/>
                </a:cubicBezTo>
                <a:cubicBezTo>
                  <a:pt x="2223577" y="1124242"/>
                  <a:pt x="2209800" y="1126067"/>
                  <a:pt x="2197100" y="1130300"/>
                </a:cubicBezTo>
                <a:cubicBezTo>
                  <a:pt x="2031078" y="1254816"/>
                  <a:pt x="2232323" y="1095077"/>
                  <a:pt x="2120900" y="1206500"/>
                </a:cubicBezTo>
                <a:cubicBezTo>
                  <a:pt x="2105933" y="1221467"/>
                  <a:pt x="2085067" y="1229633"/>
                  <a:pt x="2070100" y="1244600"/>
                </a:cubicBezTo>
                <a:cubicBezTo>
                  <a:pt x="2059307" y="1255393"/>
                  <a:pt x="2056619" y="1273165"/>
                  <a:pt x="2044700" y="1282700"/>
                </a:cubicBezTo>
                <a:cubicBezTo>
                  <a:pt x="2034247" y="1291063"/>
                  <a:pt x="2018574" y="1289413"/>
                  <a:pt x="2006600" y="1295400"/>
                </a:cubicBezTo>
                <a:cubicBezTo>
                  <a:pt x="1992948" y="1302226"/>
                  <a:pt x="1981900" y="1313491"/>
                  <a:pt x="1968500" y="1320800"/>
                </a:cubicBezTo>
                <a:cubicBezTo>
                  <a:pt x="1935259" y="1338931"/>
                  <a:pt x="1866900" y="1371600"/>
                  <a:pt x="1866900" y="1371600"/>
                </a:cubicBezTo>
                <a:cubicBezTo>
                  <a:pt x="1824567" y="1367367"/>
                  <a:pt x="1782362" y="1356246"/>
                  <a:pt x="1739900" y="1358900"/>
                </a:cubicBezTo>
                <a:cubicBezTo>
                  <a:pt x="1713178" y="1360570"/>
                  <a:pt x="1688559" y="1374356"/>
                  <a:pt x="1663700" y="1384300"/>
                </a:cubicBezTo>
                <a:cubicBezTo>
                  <a:pt x="1642533" y="1392767"/>
                  <a:pt x="1620590" y="1399505"/>
                  <a:pt x="1600200" y="1409700"/>
                </a:cubicBezTo>
                <a:cubicBezTo>
                  <a:pt x="1586548" y="1416526"/>
                  <a:pt x="1575752" y="1428274"/>
                  <a:pt x="1562100" y="1435100"/>
                </a:cubicBezTo>
                <a:cubicBezTo>
                  <a:pt x="1419619" y="1506340"/>
                  <a:pt x="1658190" y="1367491"/>
                  <a:pt x="1473200" y="1473200"/>
                </a:cubicBezTo>
                <a:cubicBezTo>
                  <a:pt x="1404266" y="1512591"/>
                  <a:pt x="1466854" y="1488015"/>
                  <a:pt x="1397000" y="1511300"/>
                </a:cubicBezTo>
                <a:cubicBezTo>
                  <a:pt x="1375833" y="1528233"/>
                  <a:pt x="1355185" y="1545836"/>
                  <a:pt x="1333500" y="1562100"/>
                </a:cubicBezTo>
                <a:cubicBezTo>
                  <a:pt x="1321289" y="1571258"/>
                  <a:pt x="1305451" y="1576013"/>
                  <a:pt x="1295400" y="1587500"/>
                </a:cubicBezTo>
                <a:cubicBezTo>
                  <a:pt x="1275298" y="1610474"/>
                  <a:pt x="1271904" y="1650048"/>
                  <a:pt x="1244600" y="1663700"/>
                </a:cubicBezTo>
                <a:cubicBezTo>
                  <a:pt x="1188029" y="1691985"/>
                  <a:pt x="1188772" y="1689991"/>
                  <a:pt x="1130300" y="1727200"/>
                </a:cubicBezTo>
                <a:cubicBezTo>
                  <a:pt x="1104546" y="1743589"/>
                  <a:pt x="1084034" y="1772013"/>
                  <a:pt x="1054100" y="1778000"/>
                </a:cubicBezTo>
                <a:cubicBezTo>
                  <a:pt x="889143" y="1810991"/>
                  <a:pt x="1094184" y="1765975"/>
                  <a:pt x="927100" y="1816100"/>
                </a:cubicBezTo>
                <a:cubicBezTo>
                  <a:pt x="906425" y="1822303"/>
                  <a:pt x="884767" y="1824567"/>
                  <a:pt x="863600" y="1828800"/>
                </a:cubicBezTo>
                <a:cubicBezTo>
                  <a:pt x="850900" y="1837267"/>
                  <a:pt x="839529" y="1848187"/>
                  <a:pt x="825500" y="1854200"/>
                </a:cubicBezTo>
                <a:cubicBezTo>
                  <a:pt x="809457" y="1861076"/>
                  <a:pt x="791418" y="1861884"/>
                  <a:pt x="774700" y="1866900"/>
                </a:cubicBezTo>
                <a:cubicBezTo>
                  <a:pt x="749055" y="1874593"/>
                  <a:pt x="723900" y="1883833"/>
                  <a:pt x="698500" y="1892300"/>
                </a:cubicBezTo>
                <a:lnTo>
                  <a:pt x="660400" y="1905000"/>
                </a:lnTo>
                <a:lnTo>
                  <a:pt x="622300" y="1917700"/>
                </a:lnTo>
                <a:cubicBezTo>
                  <a:pt x="592667" y="1913467"/>
                  <a:pt x="562568" y="1911731"/>
                  <a:pt x="533400" y="1905000"/>
                </a:cubicBezTo>
                <a:cubicBezTo>
                  <a:pt x="507312" y="1898980"/>
                  <a:pt x="457200" y="1879600"/>
                  <a:pt x="457200" y="1879600"/>
                </a:cubicBezTo>
                <a:cubicBezTo>
                  <a:pt x="351367" y="1883833"/>
                  <a:pt x="245092" y="1881761"/>
                  <a:pt x="139700" y="1892300"/>
                </a:cubicBezTo>
                <a:cubicBezTo>
                  <a:pt x="62480" y="1900022"/>
                  <a:pt x="79825" y="1914082"/>
                  <a:pt x="63500" y="1968500"/>
                </a:cubicBezTo>
                <a:cubicBezTo>
                  <a:pt x="55807" y="1994145"/>
                  <a:pt x="44594" y="2018725"/>
                  <a:pt x="38100" y="2044700"/>
                </a:cubicBezTo>
                <a:cubicBezTo>
                  <a:pt x="10723" y="2154207"/>
                  <a:pt x="46896" y="2088656"/>
                  <a:pt x="0" y="2159000"/>
                </a:cubicBezTo>
                <a:cubicBezTo>
                  <a:pt x="51656" y="2417280"/>
                  <a:pt x="-6772" y="2208956"/>
                  <a:pt x="50800" y="2324100"/>
                </a:cubicBezTo>
                <a:cubicBezTo>
                  <a:pt x="56787" y="2336074"/>
                  <a:pt x="55137" y="2351747"/>
                  <a:pt x="63500" y="2362200"/>
                </a:cubicBezTo>
                <a:cubicBezTo>
                  <a:pt x="73035" y="2374119"/>
                  <a:pt x="88900" y="2379133"/>
                  <a:pt x="101600" y="2387600"/>
                </a:cubicBezTo>
                <a:cubicBezTo>
                  <a:pt x="133522" y="2483365"/>
                  <a:pt x="90461" y="2365323"/>
                  <a:pt x="139700" y="2463800"/>
                </a:cubicBezTo>
                <a:cubicBezTo>
                  <a:pt x="192280" y="2568960"/>
                  <a:pt x="105007" y="2430811"/>
                  <a:pt x="177800" y="2540000"/>
                </a:cubicBezTo>
                <a:cubicBezTo>
                  <a:pt x="177388" y="2542058"/>
                  <a:pt x="162677" y="2629268"/>
                  <a:pt x="152400" y="2641600"/>
                </a:cubicBezTo>
                <a:cubicBezTo>
                  <a:pt x="138849" y="2657861"/>
                  <a:pt x="116567" y="2664733"/>
                  <a:pt x="101600" y="2679700"/>
                </a:cubicBezTo>
                <a:cubicBezTo>
                  <a:pt x="90807" y="2690493"/>
                  <a:pt x="84667" y="2705100"/>
                  <a:pt x="76200" y="2717800"/>
                </a:cubicBezTo>
                <a:cubicBezTo>
                  <a:pt x="80433" y="2764367"/>
                  <a:pt x="75149" y="2812809"/>
                  <a:pt x="88900" y="2857500"/>
                </a:cubicBezTo>
                <a:cubicBezTo>
                  <a:pt x="93389" y="2872089"/>
                  <a:pt x="115274" y="2873129"/>
                  <a:pt x="127000" y="2882900"/>
                </a:cubicBezTo>
                <a:cubicBezTo>
                  <a:pt x="140798" y="2894398"/>
                  <a:pt x="149506" y="2912089"/>
                  <a:pt x="165100" y="2921000"/>
                </a:cubicBezTo>
                <a:cubicBezTo>
                  <a:pt x="180255" y="2929660"/>
                  <a:pt x="199557" y="2927571"/>
                  <a:pt x="215900" y="2933700"/>
                </a:cubicBezTo>
                <a:cubicBezTo>
                  <a:pt x="233627" y="2940347"/>
                  <a:pt x="249767" y="2950633"/>
                  <a:pt x="266700" y="2959100"/>
                </a:cubicBezTo>
                <a:cubicBezTo>
                  <a:pt x="325967" y="2954867"/>
                  <a:pt x="387787" y="2964123"/>
                  <a:pt x="444500" y="2946400"/>
                </a:cubicBezTo>
                <a:cubicBezTo>
                  <a:pt x="462570" y="2940753"/>
                  <a:pt x="456513" y="2908987"/>
                  <a:pt x="469900" y="2895600"/>
                </a:cubicBezTo>
                <a:cubicBezTo>
                  <a:pt x="479366" y="2886134"/>
                  <a:pt x="495300" y="2887133"/>
                  <a:pt x="508000" y="2882900"/>
                </a:cubicBezTo>
                <a:cubicBezTo>
                  <a:pt x="512233" y="2870200"/>
                  <a:pt x="513274" y="2855939"/>
                  <a:pt x="520700" y="2844800"/>
                </a:cubicBezTo>
                <a:cubicBezTo>
                  <a:pt x="564531" y="2779053"/>
                  <a:pt x="575785" y="2831946"/>
                  <a:pt x="609600" y="2730500"/>
                </a:cubicBezTo>
                <a:cubicBezTo>
                  <a:pt x="675130" y="2533911"/>
                  <a:pt x="600023" y="2736955"/>
                  <a:pt x="660400" y="2616200"/>
                </a:cubicBezTo>
                <a:cubicBezTo>
                  <a:pt x="666387" y="2604226"/>
                  <a:pt x="664737" y="2588553"/>
                  <a:pt x="673100" y="2578100"/>
                </a:cubicBezTo>
                <a:cubicBezTo>
                  <a:pt x="682635" y="2566181"/>
                  <a:pt x="698780" y="2561572"/>
                  <a:pt x="711200" y="2552700"/>
                </a:cubicBezTo>
                <a:cubicBezTo>
                  <a:pt x="788137" y="2497745"/>
                  <a:pt x="733237" y="2528981"/>
                  <a:pt x="812800" y="2489200"/>
                </a:cubicBezTo>
                <a:cubicBezTo>
                  <a:pt x="829733" y="2463800"/>
                  <a:pt x="838200" y="2429933"/>
                  <a:pt x="863600" y="2413000"/>
                </a:cubicBezTo>
                <a:cubicBezTo>
                  <a:pt x="876300" y="2404533"/>
                  <a:pt x="887220" y="2392427"/>
                  <a:pt x="901700" y="2387600"/>
                </a:cubicBezTo>
                <a:cubicBezTo>
                  <a:pt x="926129" y="2379457"/>
                  <a:pt x="952176" y="2376069"/>
                  <a:pt x="977900" y="2374900"/>
                </a:cubicBezTo>
                <a:cubicBezTo>
                  <a:pt x="1138656" y="2367593"/>
                  <a:pt x="1299633" y="2366433"/>
                  <a:pt x="1460500" y="2362200"/>
                </a:cubicBezTo>
                <a:cubicBezTo>
                  <a:pt x="1468967" y="2336800"/>
                  <a:pt x="1471048" y="2308277"/>
                  <a:pt x="1485900" y="2286000"/>
                </a:cubicBezTo>
                <a:cubicBezTo>
                  <a:pt x="1494367" y="2273300"/>
                  <a:pt x="1504474" y="2261552"/>
                  <a:pt x="1511300" y="2247900"/>
                </a:cubicBezTo>
                <a:cubicBezTo>
                  <a:pt x="1517287" y="2235926"/>
                  <a:pt x="1513547" y="2218163"/>
                  <a:pt x="1524000" y="2209800"/>
                </a:cubicBezTo>
                <a:cubicBezTo>
                  <a:pt x="1537630" y="2198896"/>
                  <a:pt x="1557867" y="2201333"/>
                  <a:pt x="1574800" y="2197100"/>
                </a:cubicBezTo>
                <a:cubicBezTo>
                  <a:pt x="1598559" y="2125823"/>
                  <a:pt x="1570022" y="2183883"/>
                  <a:pt x="1651000" y="2120900"/>
                </a:cubicBezTo>
                <a:cubicBezTo>
                  <a:pt x="1669903" y="2106198"/>
                  <a:pt x="1683618" y="2085685"/>
                  <a:pt x="1701800" y="2070100"/>
                </a:cubicBezTo>
                <a:cubicBezTo>
                  <a:pt x="1713389" y="2060167"/>
                  <a:pt x="1727200" y="2053167"/>
                  <a:pt x="1739900" y="2044700"/>
                </a:cubicBezTo>
                <a:cubicBezTo>
                  <a:pt x="1744133" y="2032000"/>
                  <a:pt x="1744237" y="2017053"/>
                  <a:pt x="1752600" y="2006600"/>
                </a:cubicBezTo>
                <a:cubicBezTo>
                  <a:pt x="1770505" y="1984219"/>
                  <a:pt x="1803701" y="1976866"/>
                  <a:pt x="1828800" y="1968500"/>
                </a:cubicBezTo>
                <a:cubicBezTo>
                  <a:pt x="1837267" y="1989667"/>
                  <a:pt x="1844941" y="2011168"/>
                  <a:pt x="1854200" y="2032000"/>
                </a:cubicBezTo>
                <a:cubicBezTo>
                  <a:pt x="1861889" y="2049300"/>
                  <a:pt x="1872953" y="2065073"/>
                  <a:pt x="1879600" y="2082800"/>
                </a:cubicBezTo>
                <a:cubicBezTo>
                  <a:pt x="1885729" y="2099143"/>
                  <a:pt x="1886171" y="2117257"/>
                  <a:pt x="1892300" y="2133600"/>
                </a:cubicBezTo>
                <a:cubicBezTo>
                  <a:pt x="1904446" y="2165990"/>
                  <a:pt x="1939633" y="2220956"/>
                  <a:pt x="1955800" y="2247900"/>
                </a:cubicBezTo>
                <a:cubicBezTo>
                  <a:pt x="1951567" y="2277533"/>
                  <a:pt x="1940121" y="2307014"/>
                  <a:pt x="1943100" y="2336800"/>
                </a:cubicBezTo>
                <a:cubicBezTo>
                  <a:pt x="1944619" y="2351988"/>
                  <a:pt x="1963673" y="2360420"/>
                  <a:pt x="1968500" y="2374900"/>
                </a:cubicBezTo>
                <a:cubicBezTo>
                  <a:pt x="1976643" y="2399329"/>
                  <a:pt x="1975614" y="2425963"/>
                  <a:pt x="1981200" y="2451100"/>
                </a:cubicBezTo>
                <a:cubicBezTo>
                  <a:pt x="1984104" y="2464168"/>
                  <a:pt x="1990222" y="2476328"/>
                  <a:pt x="1993900" y="2489200"/>
                </a:cubicBezTo>
                <a:cubicBezTo>
                  <a:pt x="1994032" y="2489661"/>
                  <a:pt x="2013210" y="2572010"/>
                  <a:pt x="2019300" y="2578100"/>
                </a:cubicBezTo>
                <a:cubicBezTo>
                  <a:pt x="2049234" y="2608034"/>
                  <a:pt x="2079831" y="2644033"/>
                  <a:pt x="2120900" y="2654300"/>
                </a:cubicBezTo>
                <a:cubicBezTo>
                  <a:pt x="2157360" y="2663415"/>
                  <a:pt x="2216980" y="2676940"/>
                  <a:pt x="2247900" y="2692400"/>
                </a:cubicBezTo>
                <a:lnTo>
                  <a:pt x="2298700" y="2717800"/>
                </a:lnTo>
                <a:cubicBezTo>
                  <a:pt x="2406513" y="2699831"/>
                  <a:pt x="2411506" y="2692883"/>
                  <a:pt x="2552700" y="2717800"/>
                </a:cubicBezTo>
                <a:cubicBezTo>
                  <a:pt x="2567731" y="2720453"/>
                  <a:pt x="2578100" y="2734733"/>
                  <a:pt x="2590800" y="2743200"/>
                </a:cubicBezTo>
                <a:cubicBezTo>
                  <a:pt x="2620433" y="2738967"/>
                  <a:pt x="2675467" y="2760133"/>
                  <a:pt x="2679700" y="2730500"/>
                </a:cubicBezTo>
                <a:cubicBezTo>
                  <a:pt x="2720665" y="2443742"/>
                  <a:pt x="2660044" y="2551487"/>
                  <a:pt x="2603500" y="2438400"/>
                </a:cubicBezTo>
                <a:cubicBezTo>
                  <a:pt x="2597513" y="2426426"/>
                  <a:pt x="2595500" y="2412835"/>
                  <a:pt x="2590800" y="2400300"/>
                </a:cubicBezTo>
                <a:cubicBezTo>
                  <a:pt x="2582795" y="2378954"/>
                  <a:pt x="2572609" y="2358427"/>
                  <a:pt x="2565400" y="2336800"/>
                </a:cubicBezTo>
                <a:cubicBezTo>
                  <a:pt x="2559880" y="2320241"/>
                  <a:pt x="2557495" y="2302783"/>
                  <a:pt x="2552700" y="2286000"/>
                </a:cubicBezTo>
                <a:cubicBezTo>
                  <a:pt x="2549022" y="2273128"/>
                  <a:pt x="2544233" y="2260600"/>
                  <a:pt x="2540000" y="2247900"/>
                </a:cubicBezTo>
                <a:cubicBezTo>
                  <a:pt x="2547671" y="2148174"/>
                  <a:pt x="2515755" y="2094730"/>
                  <a:pt x="2590800" y="2044700"/>
                </a:cubicBezTo>
                <a:cubicBezTo>
                  <a:pt x="2601939" y="2037274"/>
                  <a:pt x="2616200" y="2036233"/>
                  <a:pt x="2628900" y="2032000"/>
                </a:cubicBezTo>
                <a:cubicBezTo>
                  <a:pt x="2641600" y="2019300"/>
                  <a:pt x="2653363" y="2005589"/>
                  <a:pt x="2667000" y="1993900"/>
                </a:cubicBezTo>
                <a:cubicBezTo>
                  <a:pt x="2683071" y="1980125"/>
                  <a:pt x="2704249" y="1972061"/>
                  <a:pt x="2717800" y="1955800"/>
                </a:cubicBezTo>
                <a:cubicBezTo>
                  <a:pt x="2726370" y="1945516"/>
                  <a:pt x="2722281" y="1928267"/>
                  <a:pt x="2730500" y="1917700"/>
                </a:cubicBezTo>
                <a:cubicBezTo>
                  <a:pt x="2793039" y="1837292"/>
                  <a:pt x="2792248" y="1847281"/>
                  <a:pt x="2870200" y="1816100"/>
                </a:cubicBezTo>
                <a:cubicBezTo>
                  <a:pt x="2964837" y="1721463"/>
                  <a:pt x="2875508" y="1800083"/>
                  <a:pt x="2971800" y="1739900"/>
                </a:cubicBezTo>
                <a:cubicBezTo>
                  <a:pt x="2994811" y="1725518"/>
                  <a:pt x="3033833" y="1689834"/>
                  <a:pt x="3060700" y="1676400"/>
                </a:cubicBezTo>
                <a:cubicBezTo>
                  <a:pt x="3072674" y="1670413"/>
                  <a:pt x="3086100" y="1667933"/>
                  <a:pt x="3098800" y="1663700"/>
                </a:cubicBezTo>
                <a:cubicBezTo>
                  <a:pt x="3103566" y="1649402"/>
                  <a:pt x="3125795" y="1585963"/>
                  <a:pt x="3124200" y="1574800"/>
                </a:cubicBezTo>
                <a:cubicBezTo>
                  <a:pt x="3122041" y="1559690"/>
                  <a:pt x="3107267" y="1549400"/>
                  <a:pt x="3098800" y="1536700"/>
                </a:cubicBezTo>
                <a:cubicBezTo>
                  <a:pt x="3094567" y="1511300"/>
                  <a:pt x="3094243" y="1484929"/>
                  <a:pt x="3086100" y="1460500"/>
                </a:cubicBezTo>
                <a:cubicBezTo>
                  <a:pt x="3081273" y="1446020"/>
                  <a:pt x="3066059" y="1436692"/>
                  <a:pt x="3060700" y="1422400"/>
                </a:cubicBezTo>
                <a:cubicBezTo>
                  <a:pt x="2986842" y="1225445"/>
                  <a:pt x="3108036" y="1478972"/>
                  <a:pt x="3022600" y="1308100"/>
                </a:cubicBezTo>
                <a:cubicBezTo>
                  <a:pt x="3018367" y="1286933"/>
                  <a:pt x="3009900" y="1266186"/>
                  <a:pt x="3009900" y="1244600"/>
                </a:cubicBezTo>
                <a:cubicBezTo>
                  <a:pt x="3009900" y="1043475"/>
                  <a:pt x="3057053" y="1131179"/>
                  <a:pt x="2997200" y="1041400"/>
                </a:cubicBezTo>
                <a:cubicBezTo>
                  <a:pt x="3022985" y="964045"/>
                  <a:pt x="2999124" y="967894"/>
                  <a:pt x="3060700" y="952500"/>
                </a:cubicBezTo>
                <a:cubicBezTo>
                  <a:pt x="3081641" y="947265"/>
                  <a:pt x="3103375" y="945480"/>
                  <a:pt x="3124200" y="939800"/>
                </a:cubicBezTo>
                <a:cubicBezTo>
                  <a:pt x="3150031" y="932755"/>
                  <a:pt x="3200400" y="914400"/>
                  <a:pt x="3200400" y="914400"/>
                </a:cubicBezTo>
                <a:cubicBezTo>
                  <a:pt x="3242733" y="850900"/>
                  <a:pt x="3213100" y="884767"/>
                  <a:pt x="3302000" y="825500"/>
                </a:cubicBezTo>
                <a:lnTo>
                  <a:pt x="3340100" y="800100"/>
                </a:lnTo>
                <a:lnTo>
                  <a:pt x="3378200" y="774700"/>
                </a:lnTo>
                <a:cubicBezTo>
                  <a:pt x="3409669" y="680292"/>
                  <a:pt x="3378200" y="791668"/>
                  <a:pt x="3378200" y="596900"/>
                </a:cubicBezTo>
                <a:cubicBezTo>
                  <a:pt x="3378200" y="472594"/>
                  <a:pt x="3378407" y="481979"/>
                  <a:pt x="3403600" y="406400"/>
                </a:cubicBezTo>
                <a:cubicBezTo>
                  <a:pt x="3397796" y="249697"/>
                  <a:pt x="3483926" y="69109"/>
                  <a:pt x="3314700" y="12700"/>
                </a:cubicBezTo>
                <a:lnTo>
                  <a:pt x="3276600" y="0"/>
                </a:lnTo>
                <a:cubicBezTo>
                  <a:pt x="3203795" y="109208"/>
                  <a:pt x="3319073" y="-76619"/>
                  <a:pt x="3238500" y="165100"/>
                </a:cubicBezTo>
                <a:cubicBezTo>
                  <a:pt x="3233673" y="179580"/>
                  <a:pt x="3212611" y="181342"/>
                  <a:pt x="3200400" y="190500"/>
                </a:cubicBezTo>
                <a:cubicBezTo>
                  <a:pt x="3195611" y="194092"/>
                  <a:pt x="3230033" y="169333"/>
                  <a:pt x="3225800" y="17780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3428992" y="2428868"/>
            <a:ext cx="1841500" cy="2451100"/>
          </a:xfrm>
          <a:custGeom>
            <a:avLst/>
            <a:gdLst>
              <a:gd name="connsiteX0" fmla="*/ 393700 w 1841500"/>
              <a:gd name="connsiteY0" fmla="*/ 317500 h 2451100"/>
              <a:gd name="connsiteX1" fmla="*/ 419100 w 1841500"/>
              <a:gd name="connsiteY1" fmla="*/ 381000 h 2451100"/>
              <a:gd name="connsiteX2" fmla="*/ 457200 w 1841500"/>
              <a:gd name="connsiteY2" fmla="*/ 469900 h 2451100"/>
              <a:gd name="connsiteX3" fmla="*/ 469900 w 1841500"/>
              <a:gd name="connsiteY3" fmla="*/ 546100 h 2451100"/>
              <a:gd name="connsiteX4" fmla="*/ 482600 w 1841500"/>
              <a:gd name="connsiteY4" fmla="*/ 952500 h 2451100"/>
              <a:gd name="connsiteX5" fmla="*/ 508000 w 1841500"/>
              <a:gd name="connsiteY5" fmla="*/ 1041400 h 2451100"/>
              <a:gd name="connsiteX6" fmla="*/ 546100 w 1841500"/>
              <a:gd name="connsiteY6" fmla="*/ 1054100 h 2451100"/>
              <a:gd name="connsiteX7" fmla="*/ 571500 w 1841500"/>
              <a:gd name="connsiteY7" fmla="*/ 1092200 h 2451100"/>
              <a:gd name="connsiteX8" fmla="*/ 596900 w 1841500"/>
              <a:gd name="connsiteY8" fmla="*/ 1168400 h 2451100"/>
              <a:gd name="connsiteX9" fmla="*/ 609600 w 1841500"/>
              <a:gd name="connsiteY9" fmla="*/ 1206500 h 2451100"/>
              <a:gd name="connsiteX10" fmla="*/ 622300 w 1841500"/>
              <a:gd name="connsiteY10" fmla="*/ 1257300 h 2451100"/>
              <a:gd name="connsiteX11" fmla="*/ 647700 w 1841500"/>
              <a:gd name="connsiteY11" fmla="*/ 1295400 h 2451100"/>
              <a:gd name="connsiteX12" fmla="*/ 673100 w 1841500"/>
              <a:gd name="connsiteY12" fmla="*/ 1384300 h 2451100"/>
              <a:gd name="connsiteX13" fmla="*/ 685800 w 1841500"/>
              <a:gd name="connsiteY13" fmla="*/ 1435100 h 2451100"/>
              <a:gd name="connsiteX14" fmla="*/ 711200 w 1841500"/>
              <a:gd name="connsiteY14" fmla="*/ 1511300 h 2451100"/>
              <a:gd name="connsiteX15" fmla="*/ 749300 w 1841500"/>
              <a:gd name="connsiteY15" fmla="*/ 1536700 h 2451100"/>
              <a:gd name="connsiteX16" fmla="*/ 774700 w 1841500"/>
              <a:gd name="connsiteY16" fmla="*/ 1574800 h 2451100"/>
              <a:gd name="connsiteX17" fmla="*/ 812800 w 1841500"/>
              <a:gd name="connsiteY17" fmla="*/ 1701800 h 2451100"/>
              <a:gd name="connsiteX18" fmla="*/ 838200 w 1841500"/>
              <a:gd name="connsiteY18" fmla="*/ 1752600 h 2451100"/>
              <a:gd name="connsiteX19" fmla="*/ 825500 w 1841500"/>
              <a:gd name="connsiteY19" fmla="*/ 1866900 h 2451100"/>
              <a:gd name="connsiteX20" fmla="*/ 812800 w 1841500"/>
              <a:gd name="connsiteY20" fmla="*/ 1905000 h 2451100"/>
              <a:gd name="connsiteX21" fmla="*/ 863600 w 1841500"/>
              <a:gd name="connsiteY21" fmla="*/ 2133600 h 2451100"/>
              <a:gd name="connsiteX22" fmla="*/ 939800 w 1841500"/>
              <a:gd name="connsiteY22" fmla="*/ 2171700 h 2451100"/>
              <a:gd name="connsiteX23" fmla="*/ 977900 w 1841500"/>
              <a:gd name="connsiteY23" fmla="*/ 2209800 h 2451100"/>
              <a:gd name="connsiteX24" fmla="*/ 1054100 w 1841500"/>
              <a:gd name="connsiteY24" fmla="*/ 2273300 h 2451100"/>
              <a:gd name="connsiteX25" fmla="*/ 1079500 w 1841500"/>
              <a:gd name="connsiteY25" fmla="*/ 2387600 h 2451100"/>
              <a:gd name="connsiteX26" fmla="*/ 1092200 w 1841500"/>
              <a:gd name="connsiteY26" fmla="*/ 2438400 h 2451100"/>
              <a:gd name="connsiteX27" fmla="*/ 1130300 w 1841500"/>
              <a:gd name="connsiteY27" fmla="*/ 2451100 h 2451100"/>
              <a:gd name="connsiteX28" fmla="*/ 1333500 w 1841500"/>
              <a:gd name="connsiteY28" fmla="*/ 2438400 h 2451100"/>
              <a:gd name="connsiteX29" fmla="*/ 1384300 w 1841500"/>
              <a:gd name="connsiteY29" fmla="*/ 2362200 h 2451100"/>
              <a:gd name="connsiteX30" fmla="*/ 1422400 w 1841500"/>
              <a:gd name="connsiteY30" fmla="*/ 2324100 h 2451100"/>
              <a:gd name="connsiteX31" fmla="*/ 1435100 w 1841500"/>
              <a:gd name="connsiteY31" fmla="*/ 2286000 h 2451100"/>
              <a:gd name="connsiteX32" fmla="*/ 1409700 w 1841500"/>
              <a:gd name="connsiteY32" fmla="*/ 2222500 h 2451100"/>
              <a:gd name="connsiteX33" fmla="*/ 1371600 w 1841500"/>
              <a:gd name="connsiteY33" fmla="*/ 2146300 h 2451100"/>
              <a:gd name="connsiteX34" fmla="*/ 1384300 w 1841500"/>
              <a:gd name="connsiteY34" fmla="*/ 1790700 h 2451100"/>
              <a:gd name="connsiteX35" fmla="*/ 1397000 w 1841500"/>
              <a:gd name="connsiteY35" fmla="*/ 1752600 h 2451100"/>
              <a:gd name="connsiteX36" fmla="*/ 1447800 w 1841500"/>
              <a:gd name="connsiteY36" fmla="*/ 1714500 h 2451100"/>
              <a:gd name="connsiteX37" fmla="*/ 1511300 w 1841500"/>
              <a:gd name="connsiteY37" fmla="*/ 1600200 h 2451100"/>
              <a:gd name="connsiteX38" fmla="*/ 1536700 w 1841500"/>
              <a:gd name="connsiteY38" fmla="*/ 1562100 h 2451100"/>
              <a:gd name="connsiteX39" fmla="*/ 1574800 w 1841500"/>
              <a:gd name="connsiteY39" fmla="*/ 1549400 h 2451100"/>
              <a:gd name="connsiteX40" fmla="*/ 1612900 w 1841500"/>
              <a:gd name="connsiteY40" fmla="*/ 1511300 h 2451100"/>
              <a:gd name="connsiteX41" fmla="*/ 1638300 w 1841500"/>
              <a:gd name="connsiteY41" fmla="*/ 1422400 h 2451100"/>
              <a:gd name="connsiteX42" fmla="*/ 1676400 w 1841500"/>
              <a:gd name="connsiteY42" fmla="*/ 1371600 h 2451100"/>
              <a:gd name="connsiteX43" fmla="*/ 1701800 w 1841500"/>
              <a:gd name="connsiteY43" fmla="*/ 1231900 h 2451100"/>
              <a:gd name="connsiteX44" fmla="*/ 1714500 w 1841500"/>
              <a:gd name="connsiteY44" fmla="*/ 1168400 h 2451100"/>
              <a:gd name="connsiteX45" fmla="*/ 1739900 w 1841500"/>
              <a:gd name="connsiteY45" fmla="*/ 1130300 h 2451100"/>
              <a:gd name="connsiteX46" fmla="*/ 1752600 w 1841500"/>
              <a:gd name="connsiteY46" fmla="*/ 1028700 h 2451100"/>
              <a:gd name="connsiteX47" fmla="*/ 1765300 w 1841500"/>
              <a:gd name="connsiteY47" fmla="*/ 990600 h 2451100"/>
              <a:gd name="connsiteX48" fmla="*/ 1727200 w 1841500"/>
              <a:gd name="connsiteY48" fmla="*/ 901700 h 2451100"/>
              <a:gd name="connsiteX49" fmla="*/ 1689100 w 1841500"/>
              <a:gd name="connsiteY49" fmla="*/ 825500 h 2451100"/>
              <a:gd name="connsiteX50" fmla="*/ 1689100 w 1841500"/>
              <a:gd name="connsiteY50" fmla="*/ 673100 h 2451100"/>
              <a:gd name="connsiteX51" fmla="*/ 1701800 w 1841500"/>
              <a:gd name="connsiteY51" fmla="*/ 635000 h 2451100"/>
              <a:gd name="connsiteX52" fmla="*/ 1739900 w 1841500"/>
              <a:gd name="connsiteY52" fmla="*/ 622300 h 2451100"/>
              <a:gd name="connsiteX53" fmla="*/ 1765300 w 1841500"/>
              <a:gd name="connsiteY53" fmla="*/ 584200 h 2451100"/>
              <a:gd name="connsiteX54" fmla="*/ 1803400 w 1841500"/>
              <a:gd name="connsiteY54" fmla="*/ 571500 h 2451100"/>
              <a:gd name="connsiteX55" fmla="*/ 1816100 w 1841500"/>
              <a:gd name="connsiteY55" fmla="*/ 533400 h 2451100"/>
              <a:gd name="connsiteX56" fmla="*/ 1841500 w 1841500"/>
              <a:gd name="connsiteY56" fmla="*/ 495300 h 2451100"/>
              <a:gd name="connsiteX57" fmla="*/ 1828800 w 1841500"/>
              <a:gd name="connsiteY57" fmla="*/ 406400 h 2451100"/>
              <a:gd name="connsiteX58" fmla="*/ 1816100 w 1841500"/>
              <a:gd name="connsiteY58" fmla="*/ 368300 h 2451100"/>
              <a:gd name="connsiteX59" fmla="*/ 1803400 w 1841500"/>
              <a:gd name="connsiteY59" fmla="*/ 241300 h 2451100"/>
              <a:gd name="connsiteX60" fmla="*/ 1778000 w 1841500"/>
              <a:gd name="connsiteY60" fmla="*/ 165100 h 2451100"/>
              <a:gd name="connsiteX61" fmla="*/ 1765300 w 1841500"/>
              <a:gd name="connsiteY61" fmla="*/ 127000 h 2451100"/>
              <a:gd name="connsiteX62" fmla="*/ 1701800 w 1841500"/>
              <a:gd name="connsiteY62" fmla="*/ 12700 h 2451100"/>
              <a:gd name="connsiteX63" fmla="*/ 1663700 w 1841500"/>
              <a:gd name="connsiteY63" fmla="*/ 0 h 2451100"/>
              <a:gd name="connsiteX64" fmla="*/ 1460500 w 1841500"/>
              <a:gd name="connsiteY64" fmla="*/ 38100 h 2451100"/>
              <a:gd name="connsiteX65" fmla="*/ 1422400 w 1841500"/>
              <a:gd name="connsiteY65" fmla="*/ 63500 h 2451100"/>
              <a:gd name="connsiteX66" fmla="*/ 1244600 w 1841500"/>
              <a:gd name="connsiteY66" fmla="*/ 127000 h 2451100"/>
              <a:gd name="connsiteX67" fmla="*/ 1181100 w 1841500"/>
              <a:gd name="connsiteY67" fmla="*/ 139700 h 2451100"/>
              <a:gd name="connsiteX68" fmla="*/ 1168400 w 1841500"/>
              <a:gd name="connsiteY68" fmla="*/ 203200 h 2451100"/>
              <a:gd name="connsiteX69" fmla="*/ 1155700 w 1841500"/>
              <a:gd name="connsiteY69" fmla="*/ 241300 h 2451100"/>
              <a:gd name="connsiteX70" fmla="*/ 1079500 w 1841500"/>
              <a:gd name="connsiteY70" fmla="*/ 279400 h 2451100"/>
              <a:gd name="connsiteX71" fmla="*/ 1003300 w 1841500"/>
              <a:gd name="connsiteY71" fmla="*/ 254000 h 2451100"/>
              <a:gd name="connsiteX72" fmla="*/ 952500 w 1841500"/>
              <a:gd name="connsiteY72" fmla="*/ 177800 h 2451100"/>
              <a:gd name="connsiteX73" fmla="*/ 927100 w 1841500"/>
              <a:gd name="connsiteY73" fmla="*/ 139700 h 2451100"/>
              <a:gd name="connsiteX74" fmla="*/ 736600 w 1841500"/>
              <a:gd name="connsiteY74" fmla="*/ 101600 h 2451100"/>
              <a:gd name="connsiteX75" fmla="*/ 673100 w 1841500"/>
              <a:gd name="connsiteY75" fmla="*/ 152400 h 2451100"/>
              <a:gd name="connsiteX76" fmla="*/ 660400 w 1841500"/>
              <a:gd name="connsiteY76" fmla="*/ 190500 h 2451100"/>
              <a:gd name="connsiteX77" fmla="*/ 622300 w 1841500"/>
              <a:gd name="connsiteY77" fmla="*/ 203200 h 2451100"/>
              <a:gd name="connsiteX78" fmla="*/ 558800 w 1841500"/>
              <a:gd name="connsiteY78" fmla="*/ 190500 h 2451100"/>
              <a:gd name="connsiteX79" fmla="*/ 482600 w 1841500"/>
              <a:gd name="connsiteY79" fmla="*/ 139700 h 2451100"/>
              <a:gd name="connsiteX80" fmla="*/ 368300 w 1841500"/>
              <a:gd name="connsiteY80" fmla="*/ 63500 h 2451100"/>
              <a:gd name="connsiteX81" fmla="*/ 330200 w 1841500"/>
              <a:gd name="connsiteY81" fmla="*/ 38100 h 2451100"/>
              <a:gd name="connsiteX82" fmla="*/ 254000 w 1841500"/>
              <a:gd name="connsiteY82" fmla="*/ 12700 h 2451100"/>
              <a:gd name="connsiteX83" fmla="*/ 114300 w 1841500"/>
              <a:gd name="connsiteY83" fmla="*/ 25400 h 2451100"/>
              <a:gd name="connsiteX84" fmla="*/ 38100 w 1841500"/>
              <a:gd name="connsiteY84" fmla="*/ 50800 h 2451100"/>
              <a:gd name="connsiteX85" fmla="*/ 0 w 1841500"/>
              <a:gd name="connsiteY85" fmla="*/ 63500 h 2451100"/>
              <a:gd name="connsiteX86" fmla="*/ 12700 w 1841500"/>
              <a:gd name="connsiteY86" fmla="*/ 127000 h 2451100"/>
              <a:gd name="connsiteX87" fmla="*/ 25400 w 1841500"/>
              <a:gd name="connsiteY87" fmla="*/ 165100 h 2451100"/>
              <a:gd name="connsiteX88" fmla="*/ 63500 w 1841500"/>
              <a:gd name="connsiteY88" fmla="*/ 177800 h 2451100"/>
              <a:gd name="connsiteX89" fmla="*/ 101600 w 1841500"/>
              <a:gd name="connsiteY89" fmla="*/ 203200 h 2451100"/>
              <a:gd name="connsiteX90" fmla="*/ 177800 w 1841500"/>
              <a:gd name="connsiteY90" fmla="*/ 228600 h 2451100"/>
              <a:gd name="connsiteX91" fmla="*/ 215900 w 1841500"/>
              <a:gd name="connsiteY91" fmla="*/ 254000 h 2451100"/>
              <a:gd name="connsiteX92" fmla="*/ 342900 w 1841500"/>
              <a:gd name="connsiteY92" fmla="*/ 292100 h 2451100"/>
              <a:gd name="connsiteX93" fmla="*/ 393700 w 1841500"/>
              <a:gd name="connsiteY93" fmla="*/ 317500 h 245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1841500" h="2451100">
                <a:moveTo>
                  <a:pt x="393700" y="317500"/>
                </a:moveTo>
                <a:cubicBezTo>
                  <a:pt x="406400" y="332317"/>
                  <a:pt x="409841" y="360168"/>
                  <a:pt x="419100" y="381000"/>
                </a:cubicBezTo>
                <a:cubicBezTo>
                  <a:pt x="436356" y="419826"/>
                  <a:pt x="448505" y="430773"/>
                  <a:pt x="457200" y="469900"/>
                </a:cubicBezTo>
                <a:cubicBezTo>
                  <a:pt x="462786" y="495037"/>
                  <a:pt x="465667" y="520700"/>
                  <a:pt x="469900" y="546100"/>
                </a:cubicBezTo>
                <a:cubicBezTo>
                  <a:pt x="474133" y="681567"/>
                  <a:pt x="475082" y="817176"/>
                  <a:pt x="482600" y="952500"/>
                </a:cubicBezTo>
                <a:cubicBezTo>
                  <a:pt x="482619" y="952849"/>
                  <a:pt x="501996" y="1035396"/>
                  <a:pt x="508000" y="1041400"/>
                </a:cubicBezTo>
                <a:cubicBezTo>
                  <a:pt x="517466" y="1050866"/>
                  <a:pt x="533400" y="1049867"/>
                  <a:pt x="546100" y="1054100"/>
                </a:cubicBezTo>
                <a:cubicBezTo>
                  <a:pt x="554567" y="1066800"/>
                  <a:pt x="565301" y="1078252"/>
                  <a:pt x="571500" y="1092200"/>
                </a:cubicBezTo>
                <a:cubicBezTo>
                  <a:pt x="582374" y="1116666"/>
                  <a:pt x="588433" y="1143000"/>
                  <a:pt x="596900" y="1168400"/>
                </a:cubicBezTo>
                <a:cubicBezTo>
                  <a:pt x="601133" y="1181100"/>
                  <a:pt x="606353" y="1193513"/>
                  <a:pt x="609600" y="1206500"/>
                </a:cubicBezTo>
                <a:cubicBezTo>
                  <a:pt x="613833" y="1223433"/>
                  <a:pt x="615424" y="1241257"/>
                  <a:pt x="622300" y="1257300"/>
                </a:cubicBezTo>
                <a:cubicBezTo>
                  <a:pt x="628313" y="1271329"/>
                  <a:pt x="639233" y="1282700"/>
                  <a:pt x="647700" y="1295400"/>
                </a:cubicBezTo>
                <a:cubicBezTo>
                  <a:pt x="687402" y="1454209"/>
                  <a:pt x="636661" y="1256763"/>
                  <a:pt x="673100" y="1384300"/>
                </a:cubicBezTo>
                <a:cubicBezTo>
                  <a:pt x="677895" y="1401083"/>
                  <a:pt x="680784" y="1418382"/>
                  <a:pt x="685800" y="1435100"/>
                </a:cubicBezTo>
                <a:cubicBezTo>
                  <a:pt x="693493" y="1460745"/>
                  <a:pt x="688923" y="1496448"/>
                  <a:pt x="711200" y="1511300"/>
                </a:cubicBezTo>
                <a:lnTo>
                  <a:pt x="749300" y="1536700"/>
                </a:lnTo>
                <a:cubicBezTo>
                  <a:pt x="757767" y="1549400"/>
                  <a:pt x="768501" y="1560852"/>
                  <a:pt x="774700" y="1574800"/>
                </a:cubicBezTo>
                <a:cubicBezTo>
                  <a:pt x="844178" y="1731125"/>
                  <a:pt x="768470" y="1583585"/>
                  <a:pt x="812800" y="1701800"/>
                </a:cubicBezTo>
                <a:cubicBezTo>
                  <a:pt x="819447" y="1719527"/>
                  <a:pt x="829733" y="1735667"/>
                  <a:pt x="838200" y="1752600"/>
                </a:cubicBezTo>
                <a:cubicBezTo>
                  <a:pt x="833967" y="1790700"/>
                  <a:pt x="831802" y="1829087"/>
                  <a:pt x="825500" y="1866900"/>
                </a:cubicBezTo>
                <a:cubicBezTo>
                  <a:pt x="823299" y="1880105"/>
                  <a:pt x="812800" y="1891613"/>
                  <a:pt x="812800" y="1905000"/>
                </a:cubicBezTo>
                <a:cubicBezTo>
                  <a:pt x="812800" y="2020696"/>
                  <a:pt x="794911" y="2064911"/>
                  <a:pt x="863600" y="2133600"/>
                </a:cubicBezTo>
                <a:cubicBezTo>
                  <a:pt x="888219" y="2158219"/>
                  <a:pt x="908812" y="2161371"/>
                  <a:pt x="939800" y="2171700"/>
                </a:cubicBezTo>
                <a:cubicBezTo>
                  <a:pt x="952500" y="2184400"/>
                  <a:pt x="964102" y="2198302"/>
                  <a:pt x="977900" y="2209800"/>
                </a:cubicBezTo>
                <a:cubicBezTo>
                  <a:pt x="1083988" y="2298207"/>
                  <a:pt x="942790" y="2161990"/>
                  <a:pt x="1054100" y="2273300"/>
                </a:cubicBezTo>
                <a:cubicBezTo>
                  <a:pt x="1078816" y="2347449"/>
                  <a:pt x="1057149" y="2275844"/>
                  <a:pt x="1079500" y="2387600"/>
                </a:cubicBezTo>
                <a:cubicBezTo>
                  <a:pt x="1082923" y="2404716"/>
                  <a:pt x="1081296" y="2424770"/>
                  <a:pt x="1092200" y="2438400"/>
                </a:cubicBezTo>
                <a:cubicBezTo>
                  <a:pt x="1100563" y="2448853"/>
                  <a:pt x="1117600" y="2446867"/>
                  <a:pt x="1130300" y="2451100"/>
                </a:cubicBezTo>
                <a:lnTo>
                  <a:pt x="1333500" y="2438400"/>
                </a:lnTo>
                <a:cubicBezTo>
                  <a:pt x="1362313" y="2428315"/>
                  <a:pt x="1362714" y="2383786"/>
                  <a:pt x="1384300" y="2362200"/>
                </a:cubicBezTo>
                <a:lnTo>
                  <a:pt x="1422400" y="2324100"/>
                </a:lnTo>
                <a:cubicBezTo>
                  <a:pt x="1426633" y="2311400"/>
                  <a:pt x="1436760" y="2299284"/>
                  <a:pt x="1435100" y="2286000"/>
                </a:cubicBezTo>
                <a:cubicBezTo>
                  <a:pt x="1432272" y="2263379"/>
                  <a:pt x="1417705" y="2243846"/>
                  <a:pt x="1409700" y="2222500"/>
                </a:cubicBezTo>
                <a:cubicBezTo>
                  <a:pt x="1387166" y="2162408"/>
                  <a:pt x="1410135" y="2204103"/>
                  <a:pt x="1371600" y="2146300"/>
                </a:cubicBezTo>
                <a:cubicBezTo>
                  <a:pt x="1375833" y="2027767"/>
                  <a:pt x="1376664" y="1909063"/>
                  <a:pt x="1384300" y="1790700"/>
                </a:cubicBezTo>
                <a:cubicBezTo>
                  <a:pt x="1385162" y="1777341"/>
                  <a:pt x="1388430" y="1762884"/>
                  <a:pt x="1397000" y="1752600"/>
                </a:cubicBezTo>
                <a:cubicBezTo>
                  <a:pt x="1410551" y="1736339"/>
                  <a:pt x="1430867" y="1727200"/>
                  <a:pt x="1447800" y="1714500"/>
                </a:cubicBezTo>
                <a:cubicBezTo>
                  <a:pt x="1470153" y="1647440"/>
                  <a:pt x="1453074" y="1687539"/>
                  <a:pt x="1511300" y="1600200"/>
                </a:cubicBezTo>
                <a:cubicBezTo>
                  <a:pt x="1519767" y="1587500"/>
                  <a:pt x="1522220" y="1566927"/>
                  <a:pt x="1536700" y="1562100"/>
                </a:cubicBezTo>
                <a:lnTo>
                  <a:pt x="1574800" y="1549400"/>
                </a:lnTo>
                <a:cubicBezTo>
                  <a:pt x="1587500" y="1536700"/>
                  <a:pt x="1602937" y="1526244"/>
                  <a:pt x="1612900" y="1511300"/>
                </a:cubicBezTo>
                <a:cubicBezTo>
                  <a:pt x="1625383" y="1492575"/>
                  <a:pt x="1629832" y="1439336"/>
                  <a:pt x="1638300" y="1422400"/>
                </a:cubicBezTo>
                <a:cubicBezTo>
                  <a:pt x="1647766" y="1403468"/>
                  <a:pt x="1663700" y="1388533"/>
                  <a:pt x="1676400" y="1371600"/>
                </a:cubicBezTo>
                <a:cubicBezTo>
                  <a:pt x="1700782" y="1274070"/>
                  <a:pt x="1679047" y="1368416"/>
                  <a:pt x="1701800" y="1231900"/>
                </a:cubicBezTo>
                <a:cubicBezTo>
                  <a:pt x="1705349" y="1210608"/>
                  <a:pt x="1706921" y="1188611"/>
                  <a:pt x="1714500" y="1168400"/>
                </a:cubicBezTo>
                <a:cubicBezTo>
                  <a:pt x="1719859" y="1154108"/>
                  <a:pt x="1731433" y="1143000"/>
                  <a:pt x="1739900" y="1130300"/>
                </a:cubicBezTo>
                <a:cubicBezTo>
                  <a:pt x="1744133" y="1096433"/>
                  <a:pt x="1746495" y="1062280"/>
                  <a:pt x="1752600" y="1028700"/>
                </a:cubicBezTo>
                <a:cubicBezTo>
                  <a:pt x="1754995" y="1015529"/>
                  <a:pt x="1765300" y="1003987"/>
                  <a:pt x="1765300" y="990600"/>
                </a:cubicBezTo>
                <a:cubicBezTo>
                  <a:pt x="1765300" y="937737"/>
                  <a:pt x="1747939" y="943178"/>
                  <a:pt x="1727200" y="901700"/>
                </a:cubicBezTo>
                <a:cubicBezTo>
                  <a:pt x="1674620" y="796540"/>
                  <a:pt x="1761893" y="934689"/>
                  <a:pt x="1689100" y="825500"/>
                </a:cubicBezTo>
                <a:cubicBezTo>
                  <a:pt x="1670123" y="749591"/>
                  <a:pt x="1670323" y="776372"/>
                  <a:pt x="1689100" y="673100"/>
                </a:cubicBezTo>
                <a:cubicBezTo>
                  <a:pt x="1691495" y="659929"/>
                  <a:pt x="1692334" y="644466"/>
                  <a:pt x="1701800" y="635000"/>
                </a:cubicBezTo>
                <a:cubicBezTo>
                  <a:pt x="1711266" y="625534"/>
                  <a:pt x="1727200" y="626533"/>
                  <a:pt x="1739900" y="622300"/>
                </a:cubicBezTo>
                <a:cubicBezTo>
                  <a:pt x="1748367" y="609600"/>
                  <a:pt x="1753381" y="593735"/>
                  <a:pt x="1765300" y="584200"/>
                </a:cubicBezTo>
                <a:cubicBezTo>
                  <a:pt x="1775753" y="575837"/>
                  <a:pt x="1793934" y="580966"/>
                  <a:pt x="1803400" y="571500"/>
                </a:cubicBezTo>
                <a:cubicBezTo>
                  <a:pt x="1812866" y="562034"/>
                  <a:pt x="1810113" y="545374"/>
                  <a:pt x="1816100" y="533400"/>
                </a:cubicBezTo>
                <a:cubicBezTo>
                  <a:pt x="1822926" y="519748"/>
                  <a:pt x="1833033" y="508000"/>
                  <a:pt x="1841500" y="495300"/>
                </a:cubicBezTo>
                <a:cubicBezTo>
                  <a:pt x="1837267" y="465667"/>
                  <a:pt x="1834671" y="435753"/>
                  <a:pt x="1828800" y="406400"/>
                </a:cubicBezTo>
                <a:cubicBezTo>
                  <a:pt x="1826175" y="393273"/>
                  <a:pt x="1818136" y="381531"/>
                  <a:pt x="1816100" y="368300"/>
                </a:cubicBezTo>
                <a:cubicBezTo>
                  <a:pt x="1809631" y="326250"/>
                  <a:pt x="1811240" y="283116"/>
                  <a:pt x="1803400" y="241300"/>
                </a:cubicBezTo>
                <a:cubicBezTo>
                  <a:pt x="1798466" y="214985"/>
                  <a:pt x="1786467" y="190500"/>
                  <a:pt x="1778000" y="165100"/>
                </a:cubicBezTo>
                <a:lnTo>
                  <a:pt x="1765300" y="127000"/>
                </a:lnTo>
                <a:cubicBezTo>
                  <a:pt x="1754118" y="93453"/>
                  <a:pt x="1734552" y="23617"/>
                  <a:pt x="1701800" y="12700"/>
                </a:cubicBezTo>
                <a:lnTo>
                  <a:pt x="1663700" y="0"/>
                </a:lnTo>
                <a:cubicBezTo>
                  <a:pt x="1619011" y="4469"/>
                  <a:pt x="1508496" y="6103"/>
                  <a:pt x="1460500" y="38100"/>
                </a:cubicBezTo>
                <a:lnTo>
                  <a:pt x="1422400" y="63500"/>
                </a:lnTo>
                <a:cubicBezTo>
                  <a:pt x="1380880" y="188060"/>
                  <a:pt x="1423681" y="141923"/>
                  <a:pt x="1244600" y="127000"/>
                </a:cubicBezTo>
                <a:cubicBezTo>
                  <a:pt x="1223433" y="131233"/>
                  <a:pt x="1196364" y="124436"/>
                  <a:pt x="1181100" y="139700"/>
                </a:cubicBezTo>
                <a:cubicBezTo>
                  <a:pt x="1165836" y="154964"/>
                  <a:pt x="1173635" y="182259"/>
                  <a:pt x="1168400" y="203200"/>
                </a:cubicBezTo>
                <a:cubicBezTo>
                  <a:pt x="1165153" y="216187"/>
                  <a:pt x="1164063" y="230847"/>
                  <a:pt x="1155700" y="241300"/>
                </a:cubicBezTo>
                <a:cubicBezTo>
                  <a:pt x="1137795" y="263681"/>
                  <a:pt x="1104599" y="271034"/>
                  <a:pt x="1079500" y="279400"/>
                </a:cubicBezTo>
                <a:cubicBezTo>
                  <a:pt x="1054100" y="270933"/>
                  <a:pt x="1018152" y="276277"/>
                  <a:pt x="1003300" y="254000"/>
                </a:cubicBezTo>
                <a:lnTo>
                  <a:pt x="952500" y="177800"/>
                </a:lnTo>
                <a:cubicBezTo>
                  <a:pt x="944033" y="165100"/>
                  <a:pt x="941580" y="144527"/>
                  <a:pt x="927100" y="139700"/>
                </a:cubicBezTo>
                <a:cubicBezTo>
                  <a:pt x="814533" y="102178"/>
                  <a:pt x="877510" y="117257"/>
                  <a:pt x="736600" y="101600"/>
                </a:cubicBezTo>
                <a:cubicBezTo>
                  <a:pt x="692657" y="116248"/>
                  <a:pt x="696078" y="106444"/>
                  <a:pt x="673100" y="152400"/>
                </a:cubicBezTo>
                <a:cubicBezTo>
                  <a:pt x="667113" y="164374"/>
                  <a:pt x="669866" y="181034"/>
                  <a:pt x="660400" y="190500"/>
                </a:cubicBezTo>
                <a:cubicBezTo>
                  <a:pt x="650934" y="199966"/>
                  <a:pt x="635000" y="198967"/>
                  <a:pt x="622300" y="203200"/>
                </a:cubicBezTo>
                <a:cubicBezTo>
                  <a:pt x="601133" y="198967"/>
                  <a:pt x="578451" y="199432"/>
                  <a:pt x="558800" y="190500"/>
                </a:cubicBezTo>
                <a:cubicBezTo>
                  <a:pt x="531009" y="177868"/>
                  <a:pt x="508000" y="156633"/>
                  <a:pt x="482600" y="139700"/>
                </a:cubicBezTo>
                <a:lnTo>
                  <a:pt x="368300" y="63500"/>
                </a:lnTo>
                <a:cubicBezTo>
                  <a:pt x="355600" y="55033"/>
                  <a:pt x="344680" y="42927"/>
                  <a:pt x="330200" y="38100"/>
                </a:cubicBezTo>
                <a:lnTo>
                  <a:pt x="254000" y="12700"/>
                </a:lnTo>
                <a:cubicBezTo>
                  <a:pt x="207433" y="16933"/>
                  <a:pt x="160347" y="17274"/>
                  <a:pt x="114300" y="25400"/>
                </a:cubicBezTo>
                <a:cubicBezTo>
                  <a:pt x="87933" y="30053"/>
                  <a:pt x="63500" y="42333"/>
                  <a:pt x="38100" y="50800"/>
                </a:cubicBezTo>
                <a:lnTo>
                  <a:pt x="0" y="63500"/>
                </a:lnTo>
                <a:cubicBezTo>
                  <a:pt x="4233" y="84667"/>
                  <a:pt x="7465" y="106059"/>
                  <a:pt x="12700" y="127000"/>
                </a:cubicBezTo>
                <a:cubicBezTo>
                  <a:pt x="15947" y="139987"/>
                  <a:pt x="15934" y="155634"/>
                  <a:pt x="25400" y="165100"/>
                </a:cubicBezTo>
                <a:cubicBezTo>
                  <a:pt x="34866" y="174566"/>
                  <a:pt x="51526" y="171813"/>
                  <a:pt x="63500" y="177800"/>
                </a:cubicBezTo>
                <a:cubicBezTo>
                  <a:pt x="77152" y="184626"/>
                  <a:pt x="87652" y="197001"/>
                  <a:pt x="101600" y="203200"/>
                </a:cubicBezTo>
                <a:cubicBezTo>
                  <a:pt x="126066" y="214074"/>
                  <a:pt x="155523" y="213748"/>
                  <a:pt x="177800" y="228600"/>
                </a:cubicBezTo>
                <a:cubicBezTo>
                  <a:pt x="190500" y="237067"/>
                  <a:pt x="201952" y="247801"/>
                  <a:pt x="215900" y="254000"/>
                </a:cubicBezTo>
                <a:cubicBezTo>
                  <a:pt x="255654" y="271668"/>
                  <a:pt x="300680" y="281545"/>
                  <a:pt x="342900" y="292100"/>
                </a:cubicBezTo>
                <a:cubicBezTo>
                  <a:pt x="384522" y="319848"/>
                  <a:pt x="381000" y="302683"/>
                  <a:pt x="393700" y="317500"/>
                </a:cubicBez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олилиния 1"/>
          <p:cNvSpPr/>
          <p:nvPr/>
        </p:nvSpPr>
        <p:spPr>
          <a:xfrm>
            <a:off x="0" y="1714488"/>
            <a:ext cx="8750750" cy="4572032"/>
          </a:xfrm>
          <a:custGeom>
            <a:avLst/>
            <a:gdLst>
              <a:gd name="connsiteX0" fmla="*/ 4419600 w 8750750"/>
              <a:gd name="connsiteY0" fmla="*/ 38100 h 4025900"/>
              <a:gd name="connsiteX1" fmla="*/ 4368800 w 8750750"/>
              <a:gd name="connsiteY1" fmla="*/ 101600 h 4025900"/>
              <a:gd name="connsiteX2" fmla="*/ 4292600 w 8750750"/>
              <a:gd name="connsiteY2" fmla="*/ 114300 h 4025900"/>
              <a:gd name="connsiteX3" fmla="*/ 3949700 w 8750750"/>
              <a:gd name="connsiteY3" fmla="*/ 101600 h 4025900"/>
              <a:gd name="connsiteX4" fmla="*/ 3848100 w 8750750"/>
              <a:gd name="connsiteY4" fmla="*/ 63500 h 4025900"/>
              <a:gd name="connsiteX5" fmla="*/ 3810000 w 8750750"/>
              <a:gd name="connsiteY5" fmla="*/ 38100 h 4025900"/>
              <a:gd name="connsiteX6" fmla="*/ 3429000 w 8750750"/>
              <a:gd name="connsiteY6" fmla="*/ 0 h 4025900"/>
              <a:gd name="connsiteX7" fmla="*/ 2933700 w 8750750"/>
              <a:gd name="connsiteY7" fmla="*/ 12700 h 4025900"/>
              <a:gd name="connsiteX8" fmla="*/ 2870200 w 8750750"/>
              <a:gd name="connsiteY8" fmla="*/ 76200 h 4025900"/>
              <a:gd name="connsiteX9" fmla="*/ 2832100 w 8750750"/>
              <a:gd name="connsiteY9" fmla="*/ 88900 h 4025900"/>
              <a:gd name="connsiteX10" fmla="*/ 2768600 w 8750750"/>
              <a:gd name="connsiteY10" fmla="*/ 165100 h 4025900"/>
              <a:gd name="connsiteX11" fmla="*/ 2730500 w 8750750"/>
              <a:gd name="connsiteY11" fmla="*/ 215900 h 4025900"/>
              <a:gd name="connsiteX12" fmla="*/ 2705100 w 8750750"/>
              <a:gd name="connsiteY12" fmla="*/ 266700 h 4025900"/>
              <a:gd name="connsiteX13" fmla="*/ 2628900 w 8750750"/>
              <a:gd name="connsiteY13" fmla="*/ 355600 h 4025900"/>
              <a:gd name="connsiteX14" fmla="*/ 2603500 w 8750750"/>
              <a:gd name="connsiteY14" fmla="*/ 393700 h 4025900"/>
              <a:gd name="connsiteX15" fmla="*/ 2590800 w 8750750"/>
              <a:gd name="connsiteY15" fmla="*/ 431800 h 4025900"/>
              <a:gd name="connsiteX16" fmla="*/ 2552700 w 8750750"/>
              <a:gd name="connsiteY16" fmla="*/ 457200 h 4025900"/>
              <a:gd name="connsiteX17" fmla="*/ 2527300 w 8750750"/>
              <a:gd name="connsiteY17" fmla="*/ 508000 h 4025900"/>
              <a:gd name="connsiteX18" fmla="*/ 2489200 w 8750750"/>
              <a:gd name="connsiteY18" fmla="*/ 520700 h 4025900"/>
              <a:gd name="connsiteX19" fmla="*/ 2451100 w 8750750"/>
              <a:gd name="connsiteY19" fmla="*/ 546100 h 4025900"/>
              <a:gd name="connsiteX20" fmla="*/ 2311400 w 8750750"/>
              <a:gd name="connsiteY20" fmla="*/ 584200 h 4025900"/>
              <a:gd name="connsiteX21" fmla="*/ 2197100 w 8750750"/>
              <a:gd name="connsiteY21" fmla="*/ 596900 h 4025900"/>
              <a:gd name="connsiteX22" fmla="*/ 2057400 w 8750750"/>
              <a:gd name="connsiteY22" fmla="*/ 635000 h 4025900"/>
              <a:gd name="connsiteX23" fmla="*/ 1955800 w 8750750"/>
              <a:gd name="connsiteY23" fmla="*/ 647700 h 4025900"/>
              <a:gd name="connsiteX24" fmla="*/ 1905000 w 8750750"/>
              <a:gd name="connsiteY24" fmla="*/ 673100 h 4025900"/>
              <a:gd name="connsiteX25" fmla="*/ 1866900 w 8750750"/>
              <a:gd name="connsiteY25" fmla="*/ 698500 h 4025900"/>
              <a:gd name="connsiteX26" fmla="*/ 1689100 w 8750750"/>
              <a:gd name="connsiteY26" fmla="*/ 736600 h 4025900"/>
              <a:gd name="connsiteX27" fmla="*/ 1574800 w 8750750"/>
              <a:gd name="connsiteY27" fmla="*/ 774700 h 4025900"/>
              <a:gd name="connsiteX28" fmla="*/ 1498600 w 8750750"/>
              <a:gd name="connsiteY28" fmla="*/ 800100 h 4025900"/>
              <a:gd name="connsiteX29" fmla="*/ 1460500 w 8750750"/>
              <a:gd name="connsiteY29" fmla="*/ 812800 h 4025900"/>
              <a:gd name="connsiteX30" fmla="*/ 1397000 w 8750750"/>
              <a:gd name="connsiteY30" fmla="*/ 838200 h 4025900"/>
              <a:gd name="connsiteX31" fmla="*/ 1346200 w 8750750"/>
              <a:gd name="connsiteY31" fmla="*/ 850900 h 4025900"/>
              <a:gd name="connsiteX32" fmla="*/ 1282700 w 8750750"/>
              <a:gd name="connsiteY32" fmla="*/ 889000 h 4025900"/>
              <a:gd name="connsiteX33" fmla="*/ 1041400 w 8750750"/>
              <a:gd name="connsiteY33" fmla="*/ 977900 h 4025900"/>
              <a:gd name="connsiteX34" fmla="*/ 901700 w 8750750"/>
              <a:gd name="connsiteY34" fmla="*/ 1054100 h 4025900"/>
              <a:gd name="connsiteX35" fmla="*/ 800100 w 8750750"/>
              <a:gd name="connsiteY35" fmla="*/ 1130300 h 4025900"/>
              <a:gd name="connsiteX36" fmla="*/ 736600 w 8750750"/>
              <a:gd name="connsiteY36" fmla="*/ 1181100 h 4025900"/>
              <a:gd name="connsiteX37" fmla="*/ 660400 w 8750750"/>
              <a:gd name="connsiteY37" fmla="*/ 1231900 h 4025900"/>
              <a:gd name="connsiteX38" fmla="*/ 622300 w 8750750"/>
              <a:gd name="connsiteY38" fmla="*/ 1270000 h 4025900"/>
              <a:gd name="connsiteX39" fmla="*/ 520700 w 8750750"/>
              <a:gd name="connsiteY39" fmla="*/ 1295400 h 4025900"/>
              <a:gd name="connsiteX40" fmla="*/ 393700 w 8750750"/>
              <a:gd name="connsiteY40" fmla="*/ 1384300 h 4025900"/>
              <a:gd name="connsiteX41" fmla="*/ 292100 w 8750750"/>
              <a:gd name="connsiteY41" fmla="*/ 1447800 h 4025900"/>
              <a:gd name="connsiteX42" fmla="*/ 266700 w 8750750"/>
              <a:gd name="connsiteY42" fmla="*/ 1485900 h 4025900"/>
              <a:gd name="connsiteX43" fmla="*/ 190500 w 8750750"/>
              <a:gd name="connsiteY43" fmla="*/ 1536700 h 4025900"/>
              <a:gd name="connsiteX44" fmla="*/ 152400 w 8750750"/>
              <a:gd name="connsiteY44" fmla="*/ 1562100 h 4025900"/>
              <a:gd name="connsiteX45" fmla="*/ 114300 w 8750750"/>
              <a:gd name="connsiteY45" fmla="*/ 1600200 h 4025900"/>
              <a:gd name="connsiteX46" fmla="*/ 101600 w 8750750"/>
              <a:gd name="connsiteY46" fmla="*/ 1879600 h 4025900"/>
              <a:gd name="connsiteX47" fmla="*/ 63500 w 8750750"/>
              <a:gd name="connsiteY47" fmla="*/ 2006600 h 4025900"/>
              <a:gd name="connsiteX48" fmla="*/ 25400 w 8750750"/>
              <a:gd name="connsiteY48" fmla="*/ 2120900 h 4025900"/>
              <a:gd name="connsiteX49" fmla="*/ 12700 w 8750750"/>
              <a:gd name="connsiteY49" fmla="*/ 2159000 h 4025900"/>
              <a:gd name="connsiteX50" fmla="*/ 0 w 8750750"/>
              <a:gd name="connsiteY50" fmla="*/ 2209800 h 4025900"/>
              <a:gd name="connsiteX51" fmla="*/ 12700 w 8750750"/>
              <a:gd name="connsiteY51" fmla="*/ 2628900 h 4025900"/>
              <a:gd name="connsiteX52" fmla="*/ 38100 w 8750750"/>
              <a:gd name="connsiteY52" fmla="*/ 2667000 h 4025900"/>
              <a:gd name="connsiteX53" fmla="*/ 63500 w 8750750"/>
              <a:gd name="connsiteY53" fmla="*/ 2768600 h 4025900"/>
              <a:gd name="connsiteX54" fmla="*/ 88900 w 8750750"/>
              <a:gd name="connsiteY54" fmla="*/ 2857500 h 4025900"/>
              <a:gd name="connsiteX55" fmla="*/ 101600 w 8750750"/>
              <a:gd name="connsiteY55" fmla="*/ 2908300 h 4025900"/>
              <a:gd name="connsiteX56" fmla="*/ 127000 w 8750750"/>
              <a:gd name="connsiteY56" fmla="*/ 2959100 h 4025900"/>
              <a:gd name="connsiteX57" fmla="*/ 139700 w 8750750"/>
              <a:gd name="connsiteY57" fmla="*/ 3035300 h 4025900"/>
              <a:gd name="connsiteX58" fmla="*/ 165100 w 8750750"/>
              <a:gd name="connsiteY58" fmla="*/ 3086100 h 4025900"/>
              <a:gd name="connsiteX59" fmla="*/ 190500 w 8750750"/>
              <a:gd name="connsiteY59" fmla="*/ 3162300 h 4025900"/>
              <a:gd name="connsiteX60" fmla="*/ 203200 w 8750750"/>
              <a:gd name="connsiteY60" fmla="*/ 3200400 h 4025900"/>
              <a:gd name="connsiteX61" fmla="*/ 228600 w 8750750"/>
              <a:gd name="connsiteY61" fmla="*/ 3302000 h 4025900"/>
              <a:gd name="connsiteX62" fmla="*/ 241300 w 8750750"/>
              <a:gd name="connsiteY62" fmla="*/ 3340100 h 4025900"/>
              <a:gd name="connsiteX63" fmla="*/ 254000 w 8750750"/>
              <a:gd name="connsiteY63" fmla="*/ 3416300 h 4025900"/>
              <a:gd name="connsiteX64" fmla="*/ 279400 w 8750750"/>
              <a:gd name="connsiteY64" fmla="*/ 3479800 h 4025900"/>
              <a:gd name="connsiteX65" fmla="*/ 304800 w 8750750"/>
              <a:gd name="connsiteY65" fmla="*/ 3581400 h 4025900"/>
              <a:gd name="connsiteX66" fmla="*/ 355600 w 8750750"/>
              <a:gd name="connsiteY66" fmla="*/ 3695700 h 4025900"/>
              <a:gd name="connsiteX67" fmla="*/ 431800 w 8750750"/>
              <a:gd name="connsiteY67" fmla="*/ 3721100 h 4025900"/>
              <a:gd name="connsiteX68" fmla="*/ 508000 w 8750750"/>
              <a:gd name="connsiteY68" fmla="*/ 3759200 h 4025900"/>
              <a:gd name="connsiteX69" fmla="*/ 558800 w 8750750"/>
              <a:gd name="connsiteY69" fmla="*/ 3771900 h 4025900"/>
              <a:gd name="connsiteX70" fmla="*/ 1155700 w 8750750"/>
              <a:gd name="connsiteY70" fmla="*/ 3784600 h 4025900"/>
              <a:gd name="connsiteX71" fmla="*/ 1473200 w 8750750"/>
              <a:gd name="connsiteY71" fmla="*/ 3810000 h 4025900"/>
              <a:gd name="connsiteX72" fmla="*/ 1524000 w 8750750"/>
              <a:gd name="connsiteY72" fmla="*/ 3835400 h 4025900"/>
              <a:gd name="connsiteX73" fmla="*/ 2984500 w 8750750"/>
              <a:gd name="connsiteY73" fmla="*/ 3848100 h 4025900"/>
              <a:gd name="connsiteX74" fmla="*/ 3187700 w 8750750"/>
              <a:gd name="connsiteY74" fmla="*/ 3860800 h 4025900"/>
              <a:gd name="connsiteX75" fmla="*/ 3429000 w 8750750"/>
              <a:gd name="connsiteY75" fmla="*/ 3873500 h 4025900"/>
              <a:gd name="connsiteX76" fmla="*/ 3543300 w 8750750"/>
              <a:gd name="connsiteY76" fmla="*/ 3949700 h 4025900"/>
              <a:gd name="connsiteX77" fmla="*/ 3695700 w 8750750"/>
              <a:gd name="connsiteY77" fmla="*/ 3911600 h 4025900"/>
              <a:gd name="connsiteX78" fmla="*/ 3771900 w 8750750"/>
              <a:gd name="connsiteY78" fmla="*/ 3860800 h 4025900"/>
              <a:gd name="connsiteX79" fmla="*/ 3835400 w 8750750"/>
              <a:gd name="connsiteY79" fmla="*/ 3835400 h 4025900"/>
              <a:gd name="connsiteX80" fmla="*/ 3873500 w 8750750"/>
              <a:gd name="connsiteY80" fmla="*/ 3822700 h 4025900"/>
              <a:gd name="connsiteX81" fmla="*/ 3911600 w 8750750"/>
              <a:gd name="connsiteY81" fmla="*/ 3797300 h 4025900"/>
              <a:gd name="connsiteX82" fmla="*/ 3962400 w 8750750"/>
              <a:gd name="connsiteY82" fmla="*/ 3784600 h 4025900"/>
              <a:gd name="connsiteX83" fmla="*/ 4038600 w 8750750"/>
              <a:gd name="connsiteY83" fmla="*/ 3759200 h 4025900"/>
              <a:gd name="connsiteX84" fmla="*/ 4152900 w 8750750"/>
              <a:gd name="connsiteY84" fmla="*/ 3721100 h 4025900"/>
              <a:gd name="connsiteX85" fmla="*/ 4191000 w 8750750"/>
              <a:gd name="connsiteY85" fmla="*/ 3708400 h 4025900"/>
              <a:gd name="connsiteX86" fmla="*/ 4241800 w 8750750"/>
              <a:gd name="connsiteY86" fmla="*/ 3695700 h 4025900"/>
              <a:gd name="connsiteX87" fmla="*/ 4356100 w 8750750"/>
              <a:gd name="connsiteY87" fmla="*/ 3644900 h 4025900"/>
              <a:gd name="connsiteX88" fmla="*/ 4394200 w 8750750"/>
              <a:gd name="connsiteY88" fmla="*/ 3632200 h 4025900"/>
              <a:gd name="connsiteX89" fmla="*/ 4749800 w 8750750"/>
              <a:gd name="connsiteY89" fmla="*/ 3657600 h 4025900"/>
              <a:gd name="connsiteX90" fmla="*/ 4826000 w 8750750"/>
              <a:gd name="connsiteY90" fmla="*/ 3683000 h 4025900"/>
              <a:gd name="connsiteX91" fmla="*/ 4876800 w 8750750"/>
              <a:gd name="connsiteY91" fmla="*/ 3695700 h 4025900"/>
              <a:gd name="connsiteX92" fmla="*/ 5003800 w 8750750"/>
              <a:gd name="connsiteY92" fmla="*/ 3721100 h 4025900"/>
              <a:gd name="connsiteX93" fmla="*/ 5080000 w 8750750"/>
              <a:gd name="connsiteY93" fmla="*/ 3746500 h 4025900"/>
              <a:gd name="connsiteX94" fmla="*/ 5194300 w 8750750"/>
              <a:gd name="connsiteY94" fmla="*/ 3771900 h 4025900"/>
              <a:gd name="connsiteX95" fmla="*/ 5308600 w 8750750"/>
              <a:gd name="connsiteY95" fmla="*/ 3810000 h 4025900"/>
              <a:gd name="connsiteX96" fmla="*/ 5346700 w 8750750"/>
              <a:gd name="connsiteY96" fmla="*/ 3822700 h 4025900"/>
              <a:gd name="connsiteX97" fmla="*/ 5473700 w 8750750"/>
              <a:gd name="connsiteY97" fmla="*/ 3860800 h 4025900"/>
              <a:gd name="connsiteX98" fmla="*/ 5588000 w 8750750"/>
              <a:gd name="connsiteY98" fmla="*/ 3898900 h 4025900"/>
              <a:gd name="connsiteX99" fmla="*/ 5626100 w 8750750"/>
              <a:gd name="connsiteY99" fmla="*/ 3911600 h 4025900"/>
              <a:gd name="connsiteX100" fmla="*/ 5727700 w 8750750"/>
              <a:gd name="connsiteY100" fmla="*/ 3949700 h 4025900"/>
              <a:gd name="connsiteX101" fmla="*/ 5803900 w 8750750"/>
              <a:gd name="connsiteY101" fmla="*/ 3975100 h 4025900"/>
              <a:gd name="connsiteX102" fmla="*/ 5842000 w 8750750"/>
              <a:gd name="connsiteY102" fmla="*/ 3987800 h 4025900"/>
              <a:gd name="connsiteX103" fmla="*/ 6007100 w 8750750"/>
              <a:gd name="connsiteY103" fmla="*/ 4025900 h 4025900"/>
              <a:gd name="connsiteX104" fmla="*/ 6286500 w 8750750"/>
              <a:gd name="connsiteY104" fmla="*/ 4013200 h 4025900"/>
              <a:gd name="connsiteX105" fmla="*/ 6400800 w 8750750"/>
              <a:gd name="connsiteY105" fmla="*/ 3962400 h 4025900"/>
              <a:gd name="connsiteX106" fmla="*/ 6438900 w 8750750"/>
              <a:gd name="connsiteY106" fmla="*/ 3924300 h 4025900"/>
              <a:gd name="connsiteX107" fmla="*/ 6527800 w 8750750"/>
              <a:gd name="connsiteY107" fmla="*/ 3873500 h 4025900"/>
              <a:gd name="connsiteX108" fmla="*/ 6604000 w 8750750"/>
              <a:gd name="connsiteY108" fmla="*/ 3822700 h 4025900"/>
              <a:gd name="connsiteX109" fmla="*/ 6692900 w 8750750"/>
              <a:gd name="connsiteY109" fmla="*/ 3797300 h 4025900"/>
              <a:gd name="connsiteX110" fmla="*/ 7175500 w 8750750"/>
              <a:gd name="connsiteY110" fmla="*/ 3822700 h 4025900"/>
              <a:gd name="connsiteX111" fmla="*/ 7239000 w 8750750"/>
              <a:gd name="connsiteY111" fmla="*/ 3835400 h 4025900"/>
              <a:gd name="connsiteX112" fmla="*/ 7340600 w 8750750"/>
              <a:gd name="connsiteY112" fmla="*/ 3848100 h 4025900"/>
              <a:gd name="connsiteX113" fmla="*/ 7531100 w 8750750"/>
              <a:gd name="connsiteY113" fmla="*/ 3860800 h 4025900"/>
              <a:gd name="connsiteX114" fmla="*/ 7937500 w 8750750"/>
              <a:gd name="connsiteY114" fmla="*/ 3848100 h 4025900"/>
              <a:gd name="connsiteX115" fmla="*/ 8013700 w 8750750"/>
              <a:gd name="connsiteY115" fmla="*/ 3822700 h 4025900"/>
              <a:gd name="connsiteX116" fmla="*/ 8051800 w 8750750"/>
              <a:gd name="connsiteY116" fmla="*/ 3797300 h 4025900"/>
              <a:gd name="connsiteX117" fmla="*/ 8102600 w 8750750"/>
              <a:gd name="connsiteY117" fmla="*/ 3771900 h 4025900"/>
              <a:gd name="connsiteX118" fmla="*/ 8216900 w 8750750"/>
              <a:gd name="connsiteY118" fmla="*/ 3632200 h 4025900"/>
              <a:gd name="connsiteX119" fmla="*/ 8293100 w 8750750"/>
              <a:gd name="connsiteY119" fmla="*/ 3556000 h 4025900"/>
              <a:gd name="connsiteX120" fmla="*/ 8356600 w 8750750"/>
              <a:gd name="connsiteY120" fmla="*/ 3467100 h 4025900"/>
              <a:gd name="connsiteX121" fmla="*/ 8369300 w 8750750"/>
              <a:gd name="connsiteY121" fmla="*/ 3429000 h 4025900"/>
              <a:gd name="connsiteX122" fmla="*/ 8394700 w 8750750"/>
              <a:gd name="connsiteY122" fmla="*/ 3340100 h 4025900"/>
              <a:gd name="connsiteX123" fmla="*/ 8420100 w 8750750"/>
              <a:gd name="connsiteY123" fmla="*/ 3302000 h 4025900"/>
              <a:gd name="connsiteX124" fmla="*/ 8445500 w 8750750"/>
              <a:gd name="connsiteY124" fmla="*/ 3213100 h 4025900"/>
              <a:gd name="connsiteX125" fmla="*/ 8496300 w 8750750"/>
              <a:gd name="connsiteY125" fmla="*/ 3124200 h 4025900"/>
              <a:gd name="connsiteX126" fmla="*/ 8509000 w 8750750"/>
              <a:gd name="connsiteY126" fmla="*/ 2959100 h 4025900"/>
              <a:gd name="connsiteX127" fmla="*/ 8572500 w 8750750"/>
              <a:gd name="connsiteY127" fmla="*/ 2794000 h 4025900"/>
              <a:gd name="connsiteX128" fmla="*/ 8585200 w 8750750"/>
              <a:gd name="connsiteY128" fmla="*/ 2730500 h 4025900"/>
              <a:gd name="connsiteX129" fmla="*/ 8597900 w 8750750"/>
              <a:gd name="connsiteY129" fmla="*/ 2679700 h 4025900"/>
              <a:gd name="connsiteX130" fmla="*/ 8610600 w 8750750"/>
              <a:gd name="connsiteY130" fmla="*/ 2578100 h 4025900"/>
              <a:gd name="connsiteX131" fmla="*/ 8661400 w 8750750"/>
              <a:gd name="connsiteY131" fmla="*/ 2425700 h 4025900"/>
              <a:gd name="connsiteX132" fmla="*/ 8724900 w 8750750"/>
              <a:gd name="connsiteY132" fmla="*/ 2273300 h 4025900"/>
              <a:gd name="connsiteX133" fmla="*/ 8750300 w 8750750"/>
              <a:gd name="connsiteY133" fmla="*/ 1701800 h 4025900"/>
              <a:gd name="connsiteX134" fmla="*/ 8686800 w 8750750"/>
              <a:gd name="connsiteY134" fmla="*/ 1473200 h 4025900"/>
              <a:gd name="connsiteX135" fmla="*/ 8674100 w 8750750"/>
              <a:gd name="connsiteY135" fmla="*/ 1435100 h 4025900"/>
              <a:gd name="connsiteX136" fmla="*/ 8585200 w 8750750"/>
              <a:gd name="connsiteY136" fmla="*/ 1371600 h 4025900"/>
              <a:gd name="connsiteX137" fmla="*/ 8547100 w 8750750"/>
              <a:gd name="connsiteY137" fmla="*/ 1346200 h 4025900"/>
              <a:gd name="connsiteX138" fmla="*/ 8470900 w 8750750"/>
              <a:gd name="connsiteY138" fmla="*/ 1320800 h 4025900"/>
              <a:gd name="connsiteX139" fmla="*/ 8331200 w 8750750"/>
              <a:gd name="connsiteY139" fmla="*/ 1257300 h 4025900"/>
              <a:gd name="connsiteX140" fmla="*/ 8242300 w 8750750"/>
              <a:gd name="connsiteY140" fmla="*/ 1244600 h 4025900"/>
              <a:gd name="connsiteX141" fmla="*/ 7988300 w 8750750"/>
              <a:gd name="connsiteY141" fmla="*/ 1219200 h 4025900"/>
              <a:gd name="connsiteX142" fmla="*/ 7759700 w 8750750"/>
              <a:gd name="connsiteY142" fmla="*/ 1231900 h 4025900"/>
              <a:gd name="connsiteX143" fmla="*/ 7708900 w 8750750"/>
              <a:gd name="connsiteY143" fmla="*/ 1244600 h 4025900"/>
              <a:gd name="connsiteX144" fmla="*/ 7581900 w 8750750"/>
              <a:gd name="connsiteY144" fmla="*/ 1270000 h 4025900"/>
              <a:gd name="connsiteX145" fmla="*/ 6591300 w 8750750"/>
              <a:gd name="connsiteY145" fmla="*/ 1257300 h 4025900"/>
              <a:gd name="connsiteX146" fmla="*/ 6489700 w 8750750"/>
              <a:gd name="connsiteY146" fmla="*/ 1193800 h 4025900"/>
              <a:gd name="connsiteX147" fmla="*/ 6451600 w 8750750"/>
              <a:gd name="connsiteY147" fmla="*/ 1181100 h 4025900"/>
              <a:gd name="connsiteX148" fmla="*/ 6362700 w 8750750"/>
              <a:gd name="connsiteY148" fmla="*/ 1117600 h 4025900"/>
              <a:gd name="connsiteX149" fmla="*/ 6324600 w 8750750"/>
              <a:gd name="connsiteY149" fmla="*/ 1104900 h 4025900"/>
              <a:gd name="connsiteX150" fmla="*/ 6210300 w 8750750"/>
              <a:gd name="connsiteY150" fmla="*/ 1028700 h 4025900"/>
              <a:gd name="connsiteX151" fmla="*/ 6172200 w 8750750"/>
              <a:gd name="connsiteY151" fmla="*/ 1016000 h 4025900"/>
              <a:gd name="connsiteX152" fmla="*/ 6108700 w 8750750"/>
              <a:gd name="connsiteY152" fmla="*/ 977900 h 4025900"/>
              <a:gd name="connsiteX153" fmla="*/ 6096000 w 8750750"/>
              <a:gd name="connsiteY153" fmla="*/ 939800 h 4025900"/>
              <a:gd name="connsiteX154" fmla="*/ 6032500 w 8750750"/>
              <a:gd name="connsiteY154" fmla="*/ 901700 h 4025900"/>
              <a:gd name="connsiteX155" fmla="*/ 5994400 w 8750750"/>
              <a:gd name="connsiteY155" fmla="*/ 876300 h 4025900"/>
              <a:gd name="connsiteX156" fmla="*/ 5930900 w 8750750"/>
              <a:gd name="connsiteY156" fmla="*/ 812800 h 4025900"/>
              <a:gd name="connsiteX157" fmla="*/ 5905500 w 8750750"/>
              <a:gd name="connsiteY157" fmla="*/ 774700 h 4025900"/>
              <a:gd name="connsiteX158" fmla="*/ 5816600 w 8750750"/>
              <a:gd name="connsiteY158" fmla="*/ 711200 h 4025900"/>
              <a:gd name="connsiteX159" fmla="*/ 5765800 w 8750750"/>
              <a:gd name="connsiteY159" fmla="*/ 622300 h 4025900"/>
              <a:gd name="connsiteX160" fmla="*/ 5727700 w 8750750"/>
              <a:gd name="connsiteY160" fmla="*/ 546100 h 4025900"/>
              <a:gd name="connsiteX161" fmla="*/ 5676900 w 8750750"/>
              <a:gd name="connsiteY161" fmla="*/ 469900 h 4025900"/>
              <a:gd name="connsiteX162" fmla="*/ 5664200 w 8750750"/>
              <a:gd name="connsiteY162" fmla="*/ 419100 h 4025900"/>
              <a:gd name="connsiteX163" fmla="*/ 5613400 w 8750750"/>
              <a:gd name="connsiteY163" fmla="*/ 368300 h 4025900"/>
              <a:gd name="connsiteX164" fmla="*/ 5499100 w 8750750"/>
              <a:gd name="connsiteY164" fmla="*/ 254000 h 4025900"/>
              <a:gd name="connsiteX165" fmla="*/ 5422900 w 8750750"/>
              <a:gd name="connsiteY165" fmla="*/ 190500 h 4025900"/>
              <a:gd name="connsiteX166" fmla="*/ 5372100 w 8750750"/>
              <a:gd name="connsiteY166" fmla="*/ 152400 h 4025900"/>
              <a:gd name="connsiteX167" fmla="*/ 5270500 w 8750750"/>
              <a:gd name="connsiteY167" fmla="*/ 114300 h 4025900"/>
              <a:gd name="connsiteX168" fmla="*/ 5232400 w 8750750"/>
              <a:gd name="connsiteY168" fmla="*/ 101600 h 4025900"/>
              <a:gd name="connsiteX169" fmla="*/ 4699000 w 8750750"/>
              <a:gd name="connsiteY169" fmla="*/ 88900 h 4025900"/>
              <a:gd name="connsiteX170" fmla="*/ 4584700 w 8750750"/>
              <a:gd name="connsiteY170" fmla="*/ 50800 h 4025900"/>
              <a:gd name="connsiteX171" fmla="*/ 4546600 w 8750750"/>
              <a:gd name="connsiteY171" fmla="*/ 38100 h 4025900"/>
              <a:gd name="connsiteX172" fmla="*/ 4508500 w 8750750"/>
              <a:gd name="connsiteY172" fmla="*/ 25400 h 4025900"/>
              <a:gd name="connsiteX173" fmla="*/ 4419600 w 8750750"/>
              <a:gd name="connsiteY173" fmla="*/ 76200 h 4025900"/>
              <a:gd name="connsiteX174" fmla="*/ 4445000 w 8750750"/>
              <a:gd name="connsiteY174" fmla="*/ 114300 h 4025900"/>
              <a:gd name="connsiteX175" fmla="*/ 4419600 w 8750750"/>
              <a:gd name="connsiteY175" fmla="*/ 114300 h 4025900"/>
              <a:gd name="connsiteX176" fmla="*/ 4356100 w 8750750"/>
              <a:gd name="connsiteY176" fmla="*/ 101600 h 402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</a:cxnLst>
            <a:rect l="l" t="t" r="r" b="b"/>
            <a:pathLst>
              <a:path w="8750750" h="4025900">
                <a:moveTo>
                  <a:pt x="4419600" y="38100"/>
                </a:moveTo>
                <a:cubicBezTo>
                  <a:pt x="4402667" y="59267"/>
                  <a:pt x="4392044" y="87654"/>
                  <a:pt x="4368800" y="101600"/>
                </a:cubicBezTo>
                <a:cubicBezTo>
                  <a:pt x="4346719" y="114848"/>
                  <a:pt x="4318350" y="114300"/>
                  <a:pt x="4292600" y="114300"/>
                </a:cubicBezTo>
                <a:cubicBezTo>
                  <a:pt x="4178222" y="114300"/>
                  <a:pt x="4064000" y="105833"/>
                  <a:pt x="3949700" y="101600"/>
                </a:cubicBezTo>
                <a:cubicBezTo>
                  <a:pt x="3894140" y="87710"/>
                  <a:pt x="3899754" y="93016"/>
                  <a:pt x="3848100" y="63500"/>
                </a:cubicBezTo>
                <a:cubicBezTo>
                  <a:pt x="3834848" y="55927"/>
                  <a:pt x="3824345" y="43316"/>
                  <a:pt x="3810000" y="38100"/>
                </a:cubicBezTo>
                <a:cubicBezTo>
                  <a:pt x="3686542" y="-6794"/>
                  <a:pt x="3560099" y="5959"/>
                  <a:pt x="3429000" y="0"/>
                </a:cubicBezTo>
                <a:cubicBezTo>
                  <a:pt x="3263900" y="4233"/>
                  <a:pt x="3098435" y="933"/>
                  <a:pt x="2933700" y="12700"/>
                </a:cubicBezTo>
                <a:cubicBezTo>
                  <a:pt x="2891865" y="15688"/>
                  <a:pt x="2895102" y="56278"/>
                  <a:pt x="2870200" y="76200"/>
                </a:cubicBezTo>
                <a:cubicBezTo>
                  <a:pt x="2859747" y="84563"/>
                  <a:pt x="2844800" y="84667"/>
                  <a:pt x="2832100" y="88900"/>
                </a:cubicBezTo>
                <a:cubicBezTo>
                  <a:pt x="2772804" y="148196"/>
                  <a:pt x="2812803" y="103215"/>
                  <a:pt x="2768600" y="165100"/>
                </a:cubicBezTo>
                <a:cubicBezTo>
                  <a:pt x="2756297" y="182324"/>
                  <a:pt x="2741718" y="197951"/>
                  <a:pt x="2730500" y="215900"/>
                </a:cubicBezTo>
                <a:cubicBezTo>
                  <a:pt x="2720466" y="231954"/>
                  <a:pt x="2715134" y="250646"/>
                  <a:pt x="2705100" y="266700"/>
                </a:cubicBezTo>
                <a:cubicBezTo>
                  <a:pt x="2657538" y="342799"/>
                  <a:pt x="2680852" y="293258"/>
                  <a:pt x="2628900" y="355600"/>
                </a:cubicBezTo>
                <a:cubicBezTo>
                  <a:pt x="2619129" y="367326"/>
                  <a:pt x="2610326" y="380048"/>
                  <a:pt x="2603500" y="393700"/>
                </a:cubicBezTo>
                <a:cubicBezTo>
                  <a:pt x="2597513" y="405674"/>
                  <a:pt x="2599163" y="421347"/>
                  <a:pt x="2590800" y="431800"/>
                </a:cubicBezTo>
                <a:cubicBezTo>
                  <a:pt x="2581265" y="443719"/>
                  <a:pt x="2565400" y="448733"/>
                  <a:pt x="2552700" y="457200"/>
                </a:cubicBezTo>
                <a:cubicBezTo>
                  <a:pt x="2544233" y="474133"/>
                  <a:pt x="2540687" y="494613"/>
                  <a:pt x="2527300" y="508000"/>
                </a:cubicBezTo>
                <a:cubicBezTo>
                  <a:pt x="2517834" y="517466"/>
                  <a:pt x="2501174" y="514713"/>
                  <a:pt x="2489200" y="520700"/>
                </a:cubicBezTo>
                <a:cubicBezTo>
                  <a:pt x="2475548" y="527526"/>
                  <a:pt x="2465048" y="539901"/>
                  <a:pt x="2451100" y="546100"/>
                </a:cubicBezTo>
                <a:cubicBezTo>
                  <a:pt x="2411134" y="563863"/>
                  <a:pt x="2355432" y="577910"/>
                  <a:pt x="2311400" y="584200"/>
                </a:cubicBezTo>
                <a:cubicBezTo>
                  <a:pt x="2273451" y="589621"/>
                  <a:pt x="2235200" y="592667"/>
                  <a:pt x="2197100" y="596900"/>
                </a:cubicBezTo>
                <a:cubicBezTo>
                  <a:pt x="2152248" y="611851"/>
                  <a:pt x="2103235" y="629271"/>
                  <a:pt x="2057400" y="635000"/>
                </a:cubicBezTo>
                <a:lnTo>
                  <a:pt x="1955800" y="647700"/>
                </a:lnTo>
                <a:cubicBezTo>
                  <a:pt x="1938867" y="656167"/>
                  <a:pt x="1921438" y="663707"/>
                  <a:pt x="1905000" y="673100"/>
                </a:cubicBezTo>
                <a:cubicBezTo>
                  <a:pt x="1891748" y="680673"/>
                  <a:pt x="1881072" y="692831"/>
                  <a:pt x="1866900" y="698500"/>
                </a:cubicBezTo>
                <a:cubicBezTo>
                  <a:pt x="1801521" y="724652"/>
                  <a:pt x="1757708" y="726799"/>
                  <a:pt x="1689100" y="736600"/>
                </a:cubicBezTo>
                <a:cubicBezTo>
                  <a:pt x="1595961" y="783170"/>
                  <a:pt x="1683125" y="745157"/>
                  <a:pt x="1574800" y="774700"/>
                </a:cubicBezTo>
                <a:cubicBezTo>
                  <a:pt x="1548969" y="781745"/>
                  <a:pt x="1524000" y="791633"/>
                  <a:pt x="1498600" y="800100"/>
                </a:cubicBezTo>
                <a:cubicBezTo>
                  <a:pt x="1485900" y="804333"/>
                  <a:pt x="1472929" y="807828"/>
                  <a:pt x="1460500" y="812800"/>
                </a:cubicBezTo>
                <a:cubicBezTo>
                  <a:pt x="1439333" y="821267"/>
                  <a:pt x="1418627" y="830991"/>
                  <a:pt x="1397000" y="838200"/>
                </a:cubicBezTo>
                <a:cubicBezTo>
                  <a:pt x="1380441" y="843720"/>
                  <a:pt x="1363133" y="846667"/>
                  <a:pt x="1346200" y="850900"/>
                </a:cubicBezTo>
                <a:cubicBezTo>
                  <a:pt x="1325033" y="863600"/>
                  <a:pt x="1305389" y="879276"/>
                  <a:pt x="1282700" y="889000"/>
                </a:cubicBezTo>
                <a:cubicBezTo>
                  <a:pt x="1214514" y="918222"/>
                  <a:pt x="1104229" y="938632"/>
                  <a:pt x="1041400" y="977900"/>
                </a:cubicBezTo>
                <a:cubicBezTo>
                  <a:pt x="928448" y="1048495"/>
                  <a:pt x="977688" y="1028771"/>
                  <a:pt x="901700" y="1054100"/>
                </a:cubicBezTo>
                <a:cubicBezTo>
                  <a:pt x="827009" y="1128791"/>
                  <a:pt x="905301" y="1056659"/>
                  <a:pt x="800100" y="1130300"/>
                </a:cubicBezTo>
                <a:cubicBezTo>
                  <a:pt x="777893" y="1145845"/>
                  <a:pt x="758522" y="1165157"/>
                  <a:pt x="736600" y="1181100"/>
                </a:cubicBezTo>
                <a:cubicBezTo>
                  <a:pt x="711912" y="1199055"/>
                  <a:pt x="681986" y="1210314"/>
                  <a:pt x="660400" y="1231900"/>
                </a:cubicBezTo>
                <a:cubicBezTo>
                  <a:pt x="647700" y="1244600"/>
                  <a:pt x="638364" y="1261968"/>
                  <a:pt x="622300" y="1270000"/>
                </a:cubicBezTo>
                <a:cubicBezTo>
                  <a:pt x="509705" y="1326298"/>
                  <a:pt x="601585" y="1250464"/>
                  <a:pt x="520700" y="1295400"/>
                </a:cubicBezTo>
                <a:cubicBezTo>
                  <a:pt x="439335" y="1340603"/>
                  <a:pt x="460291" y="1339906"/>
                  <a:pt x="393700" y="1384300"/>
                </a:cubicBezTo>
                <a:cubicBezTo>
                  <a:pt x="360470" y="1406453"/>
                  <a:pt x="292100" y="1447800"/>
                  <a:pt x="292100" y="1447800"/>
                </a:cubicBezTo>
                <a:cubicBezTo>
                  <a:pt x="283633" y="1460500"/>
                  <a:pt x="278187" y="1475849"/>
                  <a:pt x="266700" y="1485900"/>
                </a:cubicBezTo>
                <a:cubicBezTo>
                  <a:pt x="243726" y="1506002"/>
                  <a:pt x="215900" y="1519767"/>
                  <a:pt x="190500" y="1536700"/>
                </a:cubicBezTo>
                <a:cubicBezTo>
                  <a:pt x="177800" y="1545167"/>
                  <a:pt x="163193" y="1551307"/>
                  <a:pt x="152400" y="1562100"/>
                </a:cubicBezTo>
                <a:lnTo>
                  <a:pt x="114300" y="1600200"/>
                </a:lnTo>
                <a:cubicBezTo>
                  <a:pt x="110067" y="1693333"/>
                  <a:pt x="108750" y="1786645"/>
                  <a:pt x="101600" y="1879600"/>
                </a:cubicBezTo>
                <a:cubicBezTo>
                  <a:pt x="99681" y="1904552"/>
                  <a:pt x="67922" y="1993334"/>
                  <a:pt x="63500" y="2006600"/>
                </a:cubicBezTo>
                <a:lnTo>
                  <a:pt x="25400" y="2120900"/>
                </a:lnTo>
                <a:cubicBezTo>
                  <a:pt x="21167" y="2133600"/>
                  <a:pt x="15947" y="2146013"/>
                  <a:pt x="12700" y="2159000"/>
                </a:cubicBezTo>
                <a:lnTo>
                  <a:pt x="0" y="2209800"/>
                </a:lnTo>
                <a:cubicBezTo>
                  <a:pt x="4233" y="2349500"/>
                  <a:pt x="1093" y="2489619"/>
                  <a:pt x="12700" y="2628900"/>
                </a:cubicBezTo>
                <a:cubicBezTo>
                  <a:pt x="13968" y="2644111"/>
                  <a:pt x="32884" y="2652655"/>
                  <a:pt x="38100" y="2667000"/>
                </a:cubicBezTo>
                <a:cubicBezTo>
                  <a:pt x="50030" y="2699807"/>
                  <a:pt x="53910" y="2735034"/>
                  <a:pt x="63500" y="2768600"/>
                </a:cubicBezTo>
                <a:cubicBezTo>
                  <a:pt x="71967" y="2798233"/>
                  <a:pt x="80791" y="2827767"/>
                  <a:pt x="88900" y="2857500"/>
                </a:cubicBezTo>
                <a:cubicBezTo>
                  <a:pt x="93493" y="2874339"/>
                  <a:pt x="95471" y="2891957"/>
                  <a:pt x="101600" y="2908300"/>
                </a:cubicBezTo>
                <a:cubicBezTo>
                  <a:pt x="108247" y="2926027"/>
                  <a:pt x="118533" y="2942167"/>
                  <a:pt x="127000" y="2959100"/>
                </a:cubicBezTo>
                <a:cubicBezTo>
                  <a:pt x="131233" y="2984500"/>
                  <a:pt x="132301" y="3010636"/>
                  <a:pt x="139700" y="3035300"/>
                </a:cubicBezTo>
                <a:cubicBezTo>
                  <a:pt x="145140" y="3053434"/>
                  <a:pt x="158069" y="3068522"/>
                  <a:pt x="165100" y="3086100"/>
                </a:cubicBezTo>
                <a:cubicBezTo>
                  <a:pt x="175044" y="3110959"/>
                  <a:pt x="182033" y="3136900"/>
                  <a:pt x="190500" y="3162300"/>
                </a:cubicBezTo>
                <a:cubicBezTo>
                  <a:pt x="194733" y="3175000"/>
                  <a:pt x="199953" y="3187413"/>
                  <a:pt x="203200" y="3200400"/>
                </a:cubicBezTo>
                <a:cubicBezTo>
                  <a:pt x="211667" y="3234267"/>
                  <a:pt x="217561" y="3268882"/>
                  <a:pt x="228600" y="3302000"/>
                </a:cubicBezTo>
                <a:cubicBezTo>
                  <a:pt x="232833" y="3314700"/>
                  <a:pt x="238396" y="3327032"/>
                  <a:pt x="241300" y="3340100"/>
                </a:cubicBezTo>
                <a:cubicBezTo>
                  <a:pt x="246886" y="3365237"/>
                  <a:pt x="247225" y="3391457"/>
                  <a:pt x="254000" y="3416300"/>
                </a:cubicBezTo>
                <a:cubicBezTo>
                  <a:pt x="259998" y="3438294"/>
                  <a:pt x="272696" y="3458011"/>
                  <a:pt x="279400" y="3479800"/>
                </a:cubicBezTo>
                <a:cubicBezTo>
                  <a:pt x="289666" y="3513165"/>
                  <a:pt x="293761" y="3548282"/>
                  <a:pt x="304800" y="3581400"/>
                </a:cubicBezTo>
                <a:cubicBezTo>
                  <a:pt x="309014" y="3594042"/>
                  <a:pt x="330178" y="3679811"/>
                  <a:pt x="355600" y="3695700"/>
                </a:cubicBezTo>
                <a:cubicBezTo>
                  <a:pt x="378304" y="3709890"/>
                  <a:pt x="409523" y="3706248"/>
                  <a:pt x="431800" y="3721100"/>
                </a:cubicBezTo>
                <a:cubicBezTo>
                  <a:pt x="473545" y="3748930"/>
                  <a:pt x="461992" y="3746055"/>
                  <a:pt x="508000" y="3759200"/>
                </a:cubicBezTo>
                <a:cubicBezTo>
                  <a:pt x="524783" y="3763995"/>
                  <a:pt x="541359" y="3771216"/>
                  <a:pt x="558800" y="3771900"/>
                </a:cubicBezTo>
                <a:cubicBezTo>
                  <a:pt x="757659" y="3779698"/>
                  <a:pt x="956733" y="3780367"/>
                  <a:pt x="1155700" y="3784600"/>
                </a:cubicBezTo>
                <a:cubicBezTo>
                  <a:pt x="1372493" y="3827959"/>
                  <a:pt x="922082" y="3741110"/>
                  <a:pt x="1473200" y="3810000"/>
                </a:cubicBezTo>
                <a:cubicBezTo>
                  <a:pt x="1491986" y="3812348"/>
                  <a:pt x="1505074" y="3834923"/>
                  <a:pt x="1524000" y="3835400"/>
                </a:cubicBezTo>
                <a:cubicBezTo>
                  <a:pt x="2010697" y="3847670"/>
                  <a:pt x="2497667" y="3843867"/>
                  <a:pt x="2984500" y="3848100"/>
                </a:cubicBezTo>
                <a:lnTo>
                  <a:pt x="3187700" y="3860800"/>
                </a:lnTo>
                <a:cubicBezTo>
                  <a:pt x="3268113" y="3865395"/>
                  <a:pt x="3350860" y="3853965"/>
                  <a:pt x="3429000" y="3873500"/>
                </a:cubicBezTo>
                <a:cubicBezTo>
                  <a:pt x="3473423" y="3884606"/>
                  <a:pt x="3505200" y="3924300"/>
                  <a:pt x="3543300" y="3949700"/>
                </a:cubicBezTo>
                <a:cubicBezTo>
                  <a:pt x="3581388" y="3943352"/>
                  <a:pt x="3662157" y="3933962"/>
                  <a:pt x="3695700" y="3911600"/>
                </a:cubicBezTo>
                <a:cubicBezTo>
                  <a:pt x="3721100" y="3894667"/>
                  <a:pt x="3743556" y="3872137"/>
                  <a:pt x="3771900" y="3860800"/>
                </a:cubicBezTo>
                <a:cubicBezTo>
                  <a:pt x="3793067" y="3852333"/>
                  <a:pt x="3814054" y="3843405"/>
                  <a:pt x="3835400" y="3835400"/>
                </a:cubicBezTo>
                <a:cubicBezTo>
                  <a:pt x="3847935" y="3830700"/>
                  <a:pt x="3861526" y="3828687"/>
                  <a:pt x="3873500" y="3822700"/>
                </a:cubicBezTo>
                <a:cubicBezTo>
                  <a:pt x="3887152" y="3815874"/>
                  <a:pt x="3897571" y="3803313"/>
                  <a:pt x="3911600" y="3797300"/>
                </a:cubicBezTo>
                <a:cubicBezTo>
                  <a:pt x="3927643" y="3790424"/>
                  <a:pt x="3945682" y="3789616"/>
                  <a:pt x="3962400" y="3784600"/>
                </a:cubicBezTo>
                <a:cubicBezTo>
                  <a:pt x="3988045" y="3776907"/>
                  <a:pt x="4013200" y="3767667"/>
                  <a:pt x="4038600" y="3759200"/>
                </a:cubicBezTo>
                <a:lnTo>
                  <a:pt x="4152900" y="3721100"/>
                </a:lnTo>
                <a:cubicBezTo>
                  <a:pt x="4165600" y="3716867"/>
                  <a:pt x="4178013" y="3711647"/>
                  <a:pt x="4191000" y="3708400"/>
                </a:cubicBezTo>
                <a:lnTo>
                  <a:pt x="4241800" y="3695700"/>
                </a:lnTo>
                <a:cubicBezTo>
                  <a:pt x="4302177" y="3655448"/>
                  <a:pt x="4265420" y="3675127"/>
                  <a:pt x="4356100" y="3644900"/>
                </a:cubicBezTo>
                <a:lnTo>
                  <a:pt x="4394200" y="3632200"/>
                </a:lnTo>
                <a:cubicBezTo>
                  <a:pt x="4423865" y="3633848"/>
                  <a:pt x="4681442" y="3644783"/>
                  <a:pt x="4749800" y="3657600"/>
                </a:cubicBezTo>
                <a:cubicBezTo>
                  <a:pt x="4776115" y="3662534"/>
                  <a:pt x="4800025" y="3676506"/>
                  <a:pt x="4826000" y="3683000"/>
                </a:cubicBezTo>
                <a:cubicBezTo>
                  <a:pt x="4842933" y="3687233"/>
                  <a:pt x="4859684" y="3692277"/>
                  <a:pt x="4876800" y="3695700"/>
                </a:cubicBezTo>
                <a:cubicBezTo>
                  <a:pt x="4945456" y="3709431"/>
                  <a:pt x="4944802" y="3703401"/>
                  <a:pt x="5003800" y="3721100"/>
                </a:cubicBezTo>
                <a:cubicBezTo>
                  <a:pt x="5029445" y="3728793"/>
                  <a:pt x="5053746" y="3741249"/>
                  <a:pt x="5080000" y="3746500"/>
                </a:cubicBezTo>
                <a:cubicBezTo>
                  <a:pt x="5116254" y="3753751"/>
                  <a:pt x="5158429" y="3761139"/>
                  <a:pt x="5194300" y="3771900"/>
                </a:cubicBezTo>
                <a:lnTo>
                  <a:pt x="5308600" y="3810000"/>
                </a:lnTo>
                <a:cubicBezTo>
                  <a:pt x="5321300" y="3814233"/>
                  <a:pt x="5333713" y="3819453"/>
                  <a:pt x="5346700" y="3822700"/>
                </a:cubicBezTo>
                <a:cubicBezTo>
                  <a:pt x="5423475" y="3841894"/>
                  <a:pt x="5380941" y="3829880"/>
                  <a:pt x="5473700" y="3860800"/>
                </a:cubicBezTo>
                <a:lnTo>
                  <a:pt x="5588000" y="3898900"/>
                </a:lnTo>
                <a:cubicBezTo>
                  <a:pt x="5600700" y="3903133"/>
                  <a:pt x="5614126" y="3905613"/>
                  <a:pt x="5626100" y="3911600"/>
                </a:cubicBezTo>
                <a:cubicBezTo>
                  <a:pt x="5711267" y="3954184"/>
                  <a:pt x="5641242" y="3923762"/>
                  <a:pt x="5727700" y="3949700"/>
                </a:cubicBezTo>
                <a:cubicBezTo>
                  <a:pt x="5753345" y="3957393"/>
                  <a:pt x="5778500" y="3966633"/>
                  <a:pt x="5803900" y="3975100"/>
                </a:cubicBezTo>
                <a:cubicBezTo>
                  <a:pt x="5816600" y="3979333"/>
                  <a:pt x="5829013" y="3984553"/>
                  <a:pt x="5842000" y="3987800"/>
                </a:cubicBezTo>
                <a:cubicBezTo>
                  <a:pt x="5964541" y="4018435"/>
                  <a:pt x="5909369" y="4006354"/>
                  <a:pt x="6007100" y="4025900"/>
                </a:cubicBezTo>
                <a:cubicBezTo>
                  <a:pt x="6100233" y="4021667"/>
                  <a:pt x="6193801" y="4023132"/>
                  <a:pt x="6286500" y="4013200"/>
                </a:cubicBezTo>
                <a:cubicBezTo>
                  <a:pt x="6324629" y="4009115"/>
                  <a:pt x="6370382" y="3987749"/>
                  <a:pt x="6400800" y="3962400"/>
                </a:cubicBezTo>
                <a:cubicBezTo>
                  <a:pt x="6414598" y="3950902"/>
                  <a:pt x="6425102" y="3935798"/>
                  <a:pt x="6438900" y="3924300"/>
                </a:cubicBezTo>
                <a:cubicBezTo>
                  <a:pt x="6476556" y="3892920"/>
                  <a:pt x="6483437" y="3900118"/>
                  <a:pt x="6527800" y="3873500"/>
                </a:cubicBezTo>
                <a:cubicBezTo>
                  <a:pt x="6553977" y="3857794"/>
                  <a:pt x="6574384" y="3830104"/>
                  <a:pt x="6604000" y="3822700"/>
                </a:cubicBezTo>
                <a:cubicBezTo>
                  <a:pt x="6667787" y="3806753"/>
                  <a:pt x="6638241" y="3815520"/>
                  <a:pt x="6692900" y="3797300"/>
                </a:cubicBezTo>
                <a:cubicBezTo>
                  <a:pt x="6815807" y="3802216"/>
                  <a:pt x="7034941" y="3807082"/>
                  <a:pt x="7175500" y="3822700"/>
                </a:cubicBezTo>
                <a:cubicBezTo>
                  <a:pt x="7196954" y="3825084"/>
                  <a:pt x="7217665" y="3832118"/>
                  <a:pt x="7239000" y="3835400"/>
                </a:cubicBezTo>
                <a:cubicBezTo>
                  <a:pt x="7272733" y="3840590"/>
                  <a:pt x="7306598" y="3845143"/>
                  <a:pt x="7340600" y="3848100"/>
                </a:cubicBezTo>
                <a:cubicBezTo>
                  <a:pt x="7404002" y="3853613"/>
                  <a:pt x="7467600" y="3856567"/>
                  <a:pt x="7531100" y="3860800"/>
                </a:cubicBezTo>
                <a:cubicBezTo>
                  <a:pt x="7666567" y="3856567"/>
                  <a:pt x="7802388" y="3858767"/>
                  <a:pt x="7937500" y="3848100"/>
                </a:cubicBezTo>
                <a:cubicBezTo>
                  <a:pt x="7964191" y="3845993"/>
                  <a:pt x="7991423" y="3837552"/>
                  <a:pt x="8013700" y="3822700"/>
                </a:cubicBezTo>
                <a:cubicBezTo>
                  <a:pt x="8026400" y="3814233"/>
                  <a:pt x="8038548" y="3804873"/>
                  <a:pt x="8051800" y="3797300"/>
                </a:cubicBezTo>
                <a:cubicBezTo>
                  <a:pt x="8068238" y="3787907"/>
                  <a:pt x="8087817" y="3783727"/>
                  <a:pt x="8102600" y="3771900"/>
                </a:cubicBezTo>
                <a:cubicBezTo>
                  <a:pt x="8238563" y="3663129"/>
                  <a:pt x="8131245" y="3736890"/>
                  <a:pt x="8216900" y="3632200"/>
                </a:cubicBezTo>
                <a:cubicBezTo>
                  <a:pt x="8239647" y="3604399"/>
                  <a:pt x="8293100" y="3556000"/>
                  <a:pt x="8293100" y="3556000"/>
                </a:cubicBezTo>
                <a:cubicBezTo>
                  <a:pt x="8321795" y="3469914"/>
                  <a:pt x="8281267" y="3572566"/>
                  <a:pt x="8356600" y="3467100"/>
                </a:cubicBezTo>
                <a:cubicBezTo>
                  <a:pt x="8364381" y="3456207"/>
                  <a:pt x="8365622" y="3441872"/>
                  <a:pt x="8369300" y="3429000"/>
                </a:cubicBezTo>
                <a:cubicBezTo>
                  <a:pt x="8374725" y="3410011"/>
                  <a:pt x="8384550" y="3360400"/>
                  <a:pt x="8394700" y="3340100"/>
                </a:cubicBezTo>
                <a:cubicBezTo>
                  <a:pt x="8401526" y="3326448"/>
                  <a:pt x="8413274" y="3315652"/>
                  <a:pt x="8420100" y="3302000"/>
                </a:cubicBezTo>
                <a:cubicBezTo>
                  <a:pt x="8435452" y="3271297"/>
                  <a:pt x="8433293" y="3245653"/>
                  <a:pt x="8445500" y="3213100"/>
                </a:cubicBezTo>
                <a:cubicBezTo>
                  <a:pt x="8459311" y="3176270"/>
                  <a:pt x="8475245" y="3155783"/>
                  <a:pt x="8496300" y="3124200"/>
                </a:cubicBezTo>
                <a:cubicBezTo>
                  <a:pt x="8500533" y="3069167"/>
                  <a:pt x="8497275" y="3013036"/>
                  <a:pt x="8509000" y="2959100"/>
                </a:cubicBezTo>
                <a:cubicBezTo>
                  <a:pt x="8523506" y="2892372"/>
                  <a:pt x="8557498" y="2854009"/>
                  <a:pt x="8572500" y="2794000"/>
                </a:cubicBezTo>
                <a:cubicBezTo>
                  <a:pt x="8577735" y="2773059"/>
                  <a:pt x="8580517" y="2751572"/>
                  <a:pt x="8585200" y="2730500"/>
                </a:cubicBezTo>
                <a:cubicBezTo>
                  <a:pt x="8588986" y="2713461"/>
                  <a:pt x="8595031" y="2696917"/>
                  <a:pt x="8597900" y="2679700"/>
                </a:cubicBezTo>
                <a:cubicBezTo>
                  <a:pt x="8603511" y="2646034"/>
                  <a:pt x="8604310" y="2611646"/>
                  <a:pt x="8610600" y="2578100"/>
                </a:cubicBezTo>
                <a:cubicBezTo>
                  <a:pt x="8634560" y="2450314"/>
                  <a:pt x="8623659" y="2511964"/>
                  <a:pt x="8661400" y="2425700"/>
                </a:cubicBezTo>
                <a:cubicBezTo>
                  <a:pt x="8683458" y="2375281"/>
                  <a:pt x="8724900" y="2273300"/>
                  <a:pt x="8724900" y="2273300"/>
                </a:cubicBezTo>
                <a:cubicBezTo>
                  <a:pt x="8733367" y="2082800"/>
                  <a:pt x="8746834" y="1892457"/>
                  <a:pt x="8750300" y="1701800"/>
                </a:cubicBezTo>
                <a:cubicBezTo>
                  <a:pt x="8753640" y="1518090"/>
                  <a:pt x="8738998" y="1629793"/>
                  <a:pt x="8686800" y="1473200"/>
                </a:cubicBezTo>
                <a:cubicBezTo>
                  <a:pt x="8682567" y="1460500"/>
                  <a:pt x="8681526" y="1446239"/>
                  <a:pt x="8674100" y="1435100"/>
                </a:cubicBezTo>
                <a:cubicBezTo>
                  <a:pt x="8645457" y="1392136"/>
                  <a:pt x="8627984" y="1396048"/>
                  <a:pt x="8585200" y="1371600"/>
                </a:cubicBezTo>
                <a:cubicBezTo>
                  <a:pt x="8571948" y="1364027"/>
                  <a:pt x="8561048" y="1352399"/>
                  <a:pt x="8547100" y="1346200"/>
                </a:cubicBezTo>
                <a:cubicBezTo>
                  <a:pt x="8522634" y="1335326"/>
                  <a:pt x="8494847" y="1332774"/>
                  <a:pt x="8470900" y="1320800"/>
                </a:cubicBezTo>
                <a:cubicBezTo>
                  <a:pt x="8450377" y="1310538"/>
                  <a:pt x="8372323" y="1265525"/>
                  <a:pt x="8331200" y="1257300"/>
                </a:cubicBezTo>
                <a:cubicBezTo>
                  <a:pt x="8301847" y="1251429"/>
                  <a:pt x="8272003" y="1248313"/>
                  <a:pt x="8242300" y="1244600"/>
                </a:cubicBezTo>
                <a:cubicBezTo>
                  <a:pt x="8147027" y="1232691"/>
                  <a:pt x="8086283" y="1228108"/>
                  <a:pt x="7988300" y="1219200"/>
                </a:cubicBezTo>
                <a:cubicBezTo>
                  <a:pt x="7912100" y="1223433"/>
                  <a:pt x="7835704" y="1224991"/>
                  <a:pt x="7759700" y="1231900"/>
                </a:cubicBezTo>
                <a:cubicBezTo>
                  <a:pt x="7742317" y="1233480"/>
                  <a:pt x="7726016" y="1241177"/>
                  <a:pt x="7708900" y="1244600"/>
                </a:cubicBezTo>
                <a:cubicBezTo>
                  <a:pt x="7553205" y="1275739"/>
                  <a:pt x="7699896" y="1240501"/>
                  <a:pt x="7581900" y="1270000"/>
                </a:cubicBezTo>
                <a:cubicBezTo>
                  <a:pt x="7251700" y="1265767"/>
                  <a:pt x="6921306" y="1269373"/>
                  <a:pt x="6591300" y="1257300"/>
                </a:cubicBezTo>
                <a:cubicBezTo>
                  <a:pt x="6562294" y="1256239"/>
                  <a:pt x="6510112" y="1205464"/>
                  <a:pt x="6489700" y="1193800"/>
                </a:cubicBezTo>
                <a:cubicBezTo>
                  <a:pt x="6478077" y="1187158"/>
                  <a:pt x="6463574" y="1187087"/>
                  <a:pt x="6451600" y="1181100"/>
                </a:cubicBezTo>
                <a:cubicBezTo>
                  <a:pt x="6412288" y="1161444"/>
                  <a:pt x="6402969" y="1140611"/>
                  <a:pt x="6362700" y="1117600"/>
                </a:cubicBezTo>
                <a:cubicBezTo>
                  <a:pt x="6351077" y="1110958"/>
                  <a:pt x="6337300" y="1109133"/>
                  <a:pt x="6324600" y="1104900"/>
                </a:cubicBezTo>
                <a:cubicBezTo>
                  <a:pt x="6282058" y="1072994"/>
                  <a:pt x="6259290" y="1053195"/>
                  <a:pt x="6210300" y="1028700"/>
                </a:cubicBezTo>
                <a:cubicBezTo>
                  <a:pt x="6198326" y="1022713"/>
                  <a:pt x="6184174" y="1021987"/>
                  <a:pt x="6172200" y="1016000"/>
                </a:cubicBezTo>
                <a:cubicBezTo>
                  <a:pt x="6150122" y="1004961"/>
                  <a:pt x="6129867" y="990600"/>
                  <a:pt x="6108700" y="977900"/>
                </a:cubicBezTo>
                <a:cubicBezTo>
                  <a:pt x="6104467" y="965200"/>
                  <a:pt x="6105466" y="949266"/>
                  <a:pt x="6096000" y="939800"/>
                </a:cubicBezTo>
                <a:cubicBezTo>
                  <a:pt x="6078546" y="922346"/>
                  <a:pt x="6053432" y="914783"/>
                  <a:pt x="6032500" y="901700"/>
                </a:cubicBezTo>
                <a:cubicBezTo>
                  <a:pt x="6019557" y="893610"/>
                  <a:pt x="6007100" y="884767"/>
                  <a:pt x="5994400" y="876300"/>
                </a:cubicBezTo>
                <a:cubicBezTo>
                  <a:pt x="5926667" y="774700"/>
                  <a:pt x="6015567" y="897467"/>
                  <a:pt x="5930900" y="812800"/>
                </a:cubicBezTo>
                <a:cubicBezTo>
                  <a:pt x="5920107" y="802007"/>
                  <a:pt x="5916293" y="785493"/>
                  <a:pt x="5905500" y="774700"/>
                </a:cubicBezTo>
                <a:cubicBezTo>
                  <a:pt x="5889747" y="758947"/>
                  <a:pt x="5838233" y="725622"/>
                  <a:pt x="5816600" y="711200"/>
                </a:cubicBezTo>
                <a:cubicBezTo>
                  <a:pt x="5791091" y="672936"/>
                  <a:pt x="5785136" y="667416"/>
                  <a:pt x="5765800" y="622300"/>
                </a:cubicBezTo>
                <a:cubicBezTo>
                  <a:pt x="5734252" y="548688"/>
                  <a:pt x="5776513" y="619319"/>
                  <a:pt x="5727700" y="546100"/>
                </a:cubicBezTo>
                <a:cubicBezTo>
                  <a:pt x="5691239" y="400257"/>
                  <a:pt x="5747064" y="575146"/>
                  <a:pt x="5676900" y="469900"/>
                </a:cubicBezTo>
                <a:cubicBezTo>
                  <a:pt x="5667218" y="455377"/>
                  <a:pt x="5673451" y="433901"/>
                  <a:pt x="5664200" y="419100"/>
                </a:cubicBezTo>
                <a:cubicBezTo>
                  <a:pt x="5651508" y="398793"/>
                  <a:pt x="5630333" y="385233"/>
                  <a:pt x="5613400" y="368300"/>
                </a:cubicBezTo>
                <a:cubicBezTo>
                  <a:pt x="5569555" y="236766"/>
                  <a:pt x="5667564" y="506697"/>
                  <a:pt x="5499100" y="254000"/>
                </a:cubicBezTo>
                <a:cubicBezTo>
                  <a:pt x="5455775" y="189013"/>
                  <a:pt x="5496560" y="236537"/>
                  <a:pt x="5422900" y="190500"/>
                </a:cubicBezTo>
                <a:cubicBezTo>
                  <a:pt x="5404951" y="179282"/>
                  <a:pt x="5390049" y="163618"/>
                  <a:pt x="5372100" y="152400"/>
                </a:cubicBezTo>
                <a:cubicBezTo>
                  <a:pt x="5322259" y="121249"/>
                  <a:pt x="5324390" y="129697"/>
                  <a:pt x="5270500" y="114300"/>
                </a:cubicBezTo>
                <a:cubicBezTo>
                  <a:pt x="5257628" y="110622"/>
                  <a:pt x="5245774" y="102194"/>
                  <a:pt x="5232400" y="101600"/>
                </a:cubicBezTo>
                <a:cubicBezTo>
                  <a:pt x="5054725" y="93703"/>
                  <a:pt x="4876800" y="93133"/>
                  <a:pt x="4699000" y="88900"/>
                </a:cubicBezTo>
                <a:lnTo>
                  <a:pt x="4584700" y="50800"/>
                </a:lnTo>
                <a:lnTo>
                  <a:pt x="4546600" y="38100"/>
                </a:lnTo>
                <a:lnTo>
                  <a:pt x="4508500" y="25400"/>
                </a:lnTo>
                <a:cubicBezTo>
                  <a:pt x="4482887" y="30523"/>
                  <a:pt x="4419600" y="27614"/>
                  <a:pt x="4419600" y="76200"/>
                </a:cubicBezTo>
                <a:cubicBezTo>
                  <a:pt x="4419600" y="91464"/>
                  <a:pt x="4436533" y="101600"/>
                  <a:pt x="4445000" y="114300"/>
                </a:cubicBezTo>
                <a:cubicBezTo>
                  <a:pt x="4419600" y="190500"/>
                  <a:pt x="4445000" y="139700"/>
                  <a:pt x="4419600" y="114300"/>
                </a:cubicBezTo>
                <a:cubicBezTo>
                  <a:pt x="4404223" y="98923"/>
                  <a:pt x="4375436" y="101600"/>
                  <a:pt x="4356100" y="101600"/>
                </a:cubicBez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71736" y="2143116"/>
            <a:ext cx="3357586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Союзы..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Альянсы…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Объединения</a:t>
            </a:r>
            <a:r>
              <a:rPr lang="ru-RU" sz="2800" dirty="0" smtClean="0"/>
              <a:t>…</a:t>
            </a:r>
            <a:endParaRPr lang="ru-RU" sz="2800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5286380" y="4429132"/>
            <a:ext cx="2571768" cy="1796209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Отраслевые объединения</a:t>
            </a:r>
            <a:endParaRPr lang="ru-RU" sz="2400" dirty="0"/>
          </a:p>
        </p:txBody>
      </p:sp>
      <p:sp>
        <p:nvSpPr>
          <p:cNvPr id="25" name="Горизонтальный свиток 24"/>
          <p:cNvSpPr/>
          <p:nvPr/>
        </p:nvSpPr>
        <p:spPr>
          <a:xfrm>
            <a:off x="642910" y="4572008"/>
            <a:ext cx="2857488" cy="164307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Региональные объединения</a:t>
            </a:r>
            <a:endParaRPr lang="ru-RU" sz="2400" dirty="0"/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0" y="571480"/>
            <a:ext cx="9144000" cy="1015663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solidFill>
              <a:srgbClr val="99003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ctr"/>
            <a:r>
              <a:rPr lang="ru-RU" sz="2000" dirty="0" smtClean="0"/>
              <a:t>ЭТО  </a:t>
            </a:r>
            <a:r>
              <a:rPr lang="ru-RU" sz="2000" dirty="0"/>
              <a:t>ПРОЦЕСС РАЗВИТИЯ  ГЛУБОКИХ  И  УСТОЙЧИВЫХ  ВЗАИМОСВЯЗЕЙ  ОТДЕЛЬНЫХ ГРУПП СТРАН, </a:t>
            </a:r>
            <a:r>
              <a:rPr lang="ru-RU" sz="2000" dirty="0" smtClean="0"/>
              <a:t>ОСНОВАННЫЙ </a:t>
            </a:r>
            <a:r>
              <a:rPr lang="ru-RU" sz="2000" dirty="0"/>
              <a:t>НА ПРОВЕДЕНИИ ИМИ СОГЛАСОВАННОЙ </a:t>
            </a:r>
            <a:r>
              <a:rPr lang="ru-RU" sz="2000" dirty="0" smtClean="0"/>
              <a:t>МЕЖГОСУДАРСТВЕННОЙ ПОЛИТИКИ  </a:t>
            </a:r>
          </a:p>
        </p:txBody>
      </p:sp>
    </p:spTree>
    <p:extLst>
      <p:ext uri="{BB962C8B-B14F-4D97-AF65-F5344CB8AC3E}">
        <p14:creationId xmlns="" xmlns:p14="http://schemas.microsoft.com/office/powerpoint/2010/main" val="270276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0" y="3643314"/>
            <a:ext cx="4035867" cy="2062103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 smtClean="0"/>
              <a:t>Появление и распространение транснациональных корпораций</a:t>
            </a:r>
            <a:endParaRPr lang="ru-RU" sz="3200" b="1" dirty="0"/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817934" y="260648"/>
            <a:ext cx="7642498" cy="172819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4400" b="1" kern="1200" cap="none" spc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st="508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Формы мировой экономической глобализации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1115616" y="2204864"/>
            <a:ext cx="1656184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№ 1</a:t>
            </a:r>
            <a:endParaRPr lang="ru-RU" sz="2800" b="1" dirty="0"/>
          </a:p>
        </p:txBody>
      </p:sp>
      <p:sp>
        <p:nvSpPr>
          <p:cNvPr id="5" name="Стрелка вниз 4"/>
          <p:cNvSpPr/>
          <p:nvPr/>
        </p:nvSpPr>
        <p:spPr>
          <a:xfrm>
            <a:off x="6000760" y="2285992"/>
            <a:ext cx="1656184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№ 2</a:t>
            </a:r>
            <a:endParaRPr lang="ru-RU" sz="2800" b="1" dirty="0"/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4857752" y="3643314"/>
            <a:ext cx="4035867" cy="255454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 smtClean="0"/>
              <a:t>Развитие международных союзов в виде экономической интеграции</a:t>
            </a:r>
            <a:endParaRPr lang="ru-RU" sz="3200" b="1" dirty="0"/>
          </a:p>
        </p:txBody>
      </p:sp>
    </p:spTree>
    <p:extLst>
      <p:ext uri="{BB962C8B-B14F-4D97-AF65-F5344CB8AC3E}">
        <p14:creationId xmlns="" xmlns:p14="http://schemas.microsoft.com/office/powerpoint/2010/main" val="4274271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vgtrk.cdnvideo.ru/p/b_3285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785794"/>
            <a:ext cx="7250578" cy="54379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2394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news.rin.ru/pictures/13/324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13" y="1214422"/>
            <a:ext cx="6833707" cy="41822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857232"/>
            <a:ext cx="7846579" cy="4838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www.vgtrk.cdnvideo.ru/p/b_3285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28" y="642918"/>
            <a:ext cx="6643734" cy="4982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0" y="3643314"/>
            <a:ext cx="4035867" cy="2062103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 smtClean="0"/>
              <a:t>Появление и распространение транснациональных корпораций</a:t>
            </a:r>
            <a:endParaRPr lang="ru-RU" sz="3200" b="1" dirty="0"/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817934" y="260648"/>
            <a:ext cx="7642498" cy="172819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4400" b="1" kern="1200" cap="none" spc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st="508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Формы мировой экономической глобализации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1115616" y="2204864"/>
            <a:ext cx="1656184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№ 1</a:t>
            </a:r>
            <a:endParaRPr lang="ru-RU" sz="2800" b="1" dirty="0"/>
          </a:p>
        </p:txBody>
      </p:sp>
      <p:sp>
        <p:nvSpPr>
          <p:cNvPr id="5" name="Стрелка вниз 4"/>
          <p:cNvSpPr/>
          <p:nvPr/>
        </p:nvSpPr>
        <p:spPr>
          <a:xfrm>
            <a:off x="6000760" y="2285992"/>
            <a:ext cx="1656184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№ 2</a:t>
            </a:r>
            <a:endParaRPr lang="ru-RU" sz="2800" b="1" dirty="0"/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4857752" y="3643314"/>
            <a:ext cx="4035867" cy="255454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 smtClean="0"/>
              <a:t>Развитие международных союзов в виде экономической интеграции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6072206"/>
            <a:ext cx="8358246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ГЛОБАЛИЗМ СЛОЖНЕЕ, чем КАЖЕТСЯ…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4274271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285992"/>
            <a:ext cx="7286676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Требования </a:t>
            </a:r>
            <a:br>
              <a:rPr lang="ru-RU" dirty="0" smtClean="0"/>
            </a:br>
            <a:r>
              <a:rPr lang="ru-RU" dirty="0" smtClean="0"/>
              <a:t>антиглобалистов?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002181" y="285728"/>
            <a:ext cx="292895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Списать долги со стран «Третьего мира»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3857628"/>
            <a:ext cx="2786082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Ограничить экологическую экспансию малоразвитых стран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429388" y="500042"/>
            <a:ext cx="2285984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Ограничивать ТНК, их эксплуатацию населения и ресурсов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5143512"/>
            <a:ext cx="4357718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Радикально изменить МВФ и Мировой Банк, которые увеличивают долги  неразвитых стран, мировую бедность и неравенство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214778" y="3857628"/>
            <a:ext cx="4929222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Ограничить управление миром , контроль мировых организаций (ООН, Всемирного банка, МВФ) стран большой семёрки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72066" y="5214950"/>
            <a:ext cx="364333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Невмешательство  правительств США и других западных стран в дела других стран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85720" y="714356"/>
            <a:ext cx="2214578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Открыть западные рынки для товаров развивающихся стран,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78024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2" grpId="0" animBg="1"/>
      <p:bldP spid="14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1095914203"/>
              </p:ext>
            </p:extLst>
          </p:nvPr>
        </p:nvGraphicFramePr>
        <p:xfrm>
          <a:off x="107504" y="260648"/>
          <a:ext cx="8856984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Горизонтальный свиток 4"/>
          <p:cNvSpPr/>
          <p:nvPr/>
        </p:nvSpPr>
        <p:spPr>
          <a:xfrm>
            <a:off x="1619672" y="5229200"/>
            <a:ext cx="5616624" cy="1224136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000" b="1" dirty="0"/>
              <a:t>Сделать плоды глобализации доступными максимальному числу стран — одна из задач, стоящих перед мировым сообществом.</a:t>
            </a:r>
          </a:p>
        </p:txBody>
      </p:sp>
      <p:pic>
        <p:nvPicPr>
          <p:cNvPr id="17410" name="Picture 2" descr="http://t2.gstatic.com/images?q=tbn:ANd9GcQyyQWClKZN--SdUval1p01iyyKOqhwxYD1SpfdDYTIuvTivP8srIzSXQ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357430"/>
            <a:ext cx="781050" cy="781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Просмотреть исходную картинку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586" y="3071810"/>
            <a:ext cx="785240" cy="7852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857224" y="285728"/>
            <a:ext cx="7429552" cy="64294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st="508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Глобализация: хорошо или не очень?</a:t>
            </a:r>
            <a:endParaRPr kumimoji="0" lang="ru-RU" sz="4400" b="1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st="508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977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>
          <a:xfrm>
            <a:off x="785786" y="285728"/>
            <a:ext cx="7286676" cy="92869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4400" b="1" kern="1200" cap="none" spc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st="508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Мировая глобализация</a:t>
            </a:r>
            <a:endParaRPr lang="ru-RU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="" xmlns:p14="http://schemas.microsoft.com/office/powerpoint/2010/main" val="367525424"/>
              </p:ext>
            </p:extLst>
          </p:nvPr>
        </p:nvGraphicFramePr>
        <p:xfrm>
          <a:off x="-285784" y="1928802"/>
          <a:ext cx="9644130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0" y="1357298"/>
            <a:ext cx="9358346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</a:t>
            </a:r>
            <a:r>
              <a:rPr lang="ru-RU" sz="2400" dirty="0" smtClean="0"/>
              <a:t>роцесс развития Мирового хозяйства, подразумевающий: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357465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8" grpId="0">
        <p:bldAsOne/>
      </p:bldGraphic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188639"/>
            <a:ext cx="8781652" cy="61555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Мировая экономическая глобализация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04" y="5903893"/>
            <a:ext cx="8781652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Форма экономической глобализации  № 1 </a:t>
            </a:r>
            <a:r>
              <a:rPr lang="ru-RU" sz="2800" b="1" dirty="0" smtClean="0"/>
              <a:t>– </a:t>
            </a:r>
          </a:p>
          <a:p>
            <a:pPr algn="ctr"/>
            <a:r>
              <a:rPr lang="ru-RU" sz="2800" b="1" dirty="0" smtClean="0"/>
              <a:t>создание транснациональных  корпораций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060278" y="1041281"/>
            <a:ext cx="4958382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Какими способами  можно сильнее и активнее углублять экономические связи ?</a:t>
            </a:r>
            <a:endParaRPr lang="ru-RU" b="1" dirty="0"/>
          </a:p>
        </p:txBody>
      </p:sp>
      <p:sp>
        <p:nvSpPr>
          <p:cNvPr id="11" name="Полилиния 10"/>
          <p:cNvSpPr/>
          <p:nvPr/>
        </p:nvSpPr>
        <p:spPr>
          <a:xfrm>
            <a:off x="385738" y="3190770"/>
            <a:ext cx="2755900" cy="2227133"/>
          </a:xfrm>
          <a:custGeom>
            <a:avLst/>
            <a:gdLst>
              <a:gd name="connsiteX0" fmla="*/ 1422400 w 2755900"/>
              <a:gd name="connsiteY0" fmla="*/ 80833 h 2227133"/>
              <a:gd name="connsiteX1" fmla="*/ 1384300 w 2755900"/>
              <a:gd name="connsiteY1" fmla="*/ 157033 h 2227133"/>
              <a:gd name="connsiteX2" fmla="*/ 1371600 w 2755900"/>
              <a:gd name="connsiteY2" fmla="*/ 195133 h 2227133"/>
              <a:gd name="connsiteX3" fmla="*/ 1346200 w 2755900"/>
              <a:gd name="connsiteY3" fmla="*/ 233233 h 2227133"/>
              <a:gd name="connsiteX4" fmla="*/ 1320800 w 2755900"/>
              <a:gd name="connsiteY4" fmla="*/ 284033 h 2227133"/>
              <a:gd name="connsiteX5" fmla="*/ 1244600 w 2755900"/>
              <a:gd name="connsiteY5" fmla="*/ 309433 h 2227133"/>
              <a:gd name="connsiteX6" fmla="*/ 1155700 w 2755900"/>
              <a:gd name="connsiteY6" fmla="*/ 334833 h 2227133"/>
              <a:gd name="connsiteX7" fmla="*/ 825500 w 2755900"/>
              <a:gd name="connsiteY7" fmla="*/ 347533 h 2227133"/>
              <a:gd name="connsiteX8" fmla="*/ 749300 w 2755900"/>
              <a:gd name="connsiteY8" fmla="*/ 398333 h 2227133"/>
              <a:gd name="connsiteX9" fmla="*/ 711200 w 2755900"/>
              <a:gd name="connsiteY9" fmla="*/ 411033 h 2227133"/>
              <a:gd name="connsiteX10" fmla="*/ 635000 w 2755900"/>
              <a:gd name="connsiteY10" fmla="*/ 449133 h 2227133"/>
              <a:gd name="connsiteX11" fmla="*/ 482600 w 2755900"/>
              <a:gd name="connsiteY11" fmla="*/ 436433 h 2227133"/>
              <a:gd name="connsiteX12" fmla="*/ 419100 w 2755900"/>
              <a:gd name="connsiteY12" fmla="*/ 423733 h 2227133"/>
              <a:gd name="connsiteX13" fmla="*/ 317500 w 2755900"/>
              <a:gd name="connsiteY13" fmla="*/ 436433 h 2227133"/>
              <a:gd name="connsiteX14" fmla="*/ 228600 w 2755900"/>
              <a:gd name="connsiteY14" fmla="*/ 487233 h 2227133"/>
              <a:gd name="connsiteX15" fmla="*/ 152400 w 2755900"/>
              <a:gd name="connsiteY15" fmla="*/ 550733 h 2227133"/>
              <a:gd name="connsiteX16" fmla="*/ 76200 w 2755900"/>
              <a:gd name="connsiteY16" fmla="*/ 639633 h 2227133"/>
              <a:gd name="connsiteX17" fmla="*/ 114300 w 2755900"/>
              <a:gd name="connsiteY17" fmla="*/ 842833 h 2227133"/>
              <a:gd name="connsiteX18" fmla="*/ 127000 w 2755900"/>
              <a:gd name="connsiteY18" fmla="*/ 880933 h 2227133"/>
              <a:gd name="connsiteX19" fmla="*/ 215900 w 2755900"/>
              <a:gd name="connsiteY19" fmla="*/ 969833 h 2227133"/>
              <a:gd name="connsiteX20" fmla="*/ 228600 w 2755900"/>
              <a:gd name="connsiteY20" fmla="*/ 1007933 h 2227133"/>
              <a:gd name="connsiteX21" fmla="*/ 254000 w 2755900"/>
              <a:gd name="connsiteY21" fmla="*/ 1109533 h 2227133"/>
              <a:gd name="connsiteX22" fmla="*/ 203200 w 2755900"/>
              <a:gd name="connsiteY22" fmla="*/ 1287333 h 2227133"/>
              <a:gd name="connsiteX23" fmla="*/ 165100 w 2755900"/>
              <a:gd name="connsiteY23" fmla="*/ 1300033 h 2227133"/>
              <a:gd name="connsiteX24" fmla="*/ 114300 w 2755900"/>
              <a:gd name="connsiteY24" fmla="*/ 1338133 h 2227133"/>
              <a:gd name="connsiteX25" fmla="*/ 38100 w 2755900"/>
              <a:gd name="connsiteY25" fmla="*/ 1388933 h 2227133"/>
              <a:gd name="connsiteX26" fmla="*/ 12700 w 2755900"/>
              <a:gd name="connsiteY26" fmla="*/ 1833433 h 2227133"/>
              <a:gd name="connsiteX27" fmla="*/ 0 w 2755900"/>
              <a:gd name="connsiteY27" fmla="*/ 1935033 h 2227133"/>
              <a:gd name="connsiteX28" fmla="*/ 25400 w 2755900"/>
              <a:gd name="connsiteY28" fmla="*/ 2087433 h 2227133"/>
              <a:gd name="connsiteX29" fmla="*/ 76200 w 2755900"/>
              <a:gd name="connsiteY29" fmla="*/ 2100133 h 2227133"/>
              <a:gd name="connsiteX30" fmla="*/ 114300 w 2755900"/>
              <a:gd name="connsiteY30" fmla="*/ 2112833 h 2227133"/>
              <a:gd name="connsiteX31" fmla="*/ 152400 w 2755900"/>
              <a:gd name="connsiteY31" fmla="*/ 2138233 h 2227133"/>
              <a:gd name="connsiteX32" fmla="*/ 482600 w 2755900"/>
              <a:gd name="connsiteY32" fmla="*/ 2189033 h 2227133"/>
              <a:gd name="connsiteX33" fmla="*/ 596900 w 2755900"/>
              <a:gd name="connsiteY33" fmla="*/ 2214433 h 2227133"/>
              <a:gd name="connsiteX34" fmla="*/ 635000 w 2755900"/>
              <a:gd name="connsiteY34" fmla="*/ 2227133 h 2227133"/>
              <a:gd name="connsiteX35" fmla="*/ 977900 w 2755900"/>
              <a:gd name="connsiteY35" fmla="*/ 2201733 h 2227133"/>
              <a:gd name="connsiteX36" fmla="*/ 1092200 w 2755900"/>
              <a:gd name="connsiteY36" fmla="*/ 2138233 h 2227133"/>
              <a:gd name="connsiteX37" fmla="*/ 1143000 w 2755900"/>
              <a:gd name="connsiteY37" fmla="*/ 2125533 h 2227133"/>
              <a:gd name="connsiteX38" fmla="*/ 1193800 w 2755900"/>
              <a:gd name="connsiteY38" fmla="*/ 2087433 h 2227133"/>
              <a:gd name="connsiteX39" fmla="*/ 1295400 w 2755900"/>
              <a:gd name="connsiteY39" fmla="*/ 2036633 h 2227133"/>
              <a:gd name="connsiteX40" fmla="*/ 1422400 w 2755900"/>
              <a:gd name="connsiteY40" fmla="*/ 2049333 h 2227133"/>
              <a:gd name="connsiteX41" fmla="*/ 1460500 w 2755900"/>
              <a:gd name="connsiteY41" fmla="*/ 2074733 h 2227133"/>
              <a:gd name="connsiteX42" fmla="*/ 1549400 w 2755900"/>
              <a:gd name="connsiteY42" fmla="*/ 2087433 h 2227133"/>
              <a:gd name="connsiteX43" fmla="*/ 1600200 w 2755900"/>
              <a:gd name="connsiteY43" fmla="*/ 2112833 h 2227133"/>
              <a:gd name="connsiteX44" fmla="*/ 1739900 w 2755900"/>
              <a:gd name="connsiteY44" fmla="*/ 2125533 h 2227133"/>
              <a:gd name="connsiteX45" fmla="*/ 1841500 w 2755900"/>
              <a:gd name="connsiteY45" fmla="*/ 2138233 h 2227133"/>
              <a:gd name="connsiteX46" fmla="*/ 1892300 w 2755900"/>
              <a:gd name="connsiteY46" fmla="*/ 2150933 h 2227133"/>
              <a:gd name="connsiteX47" fmla="*/ 2082800 w 2755900"/>
              <a:gd name="connsiteY47" fmla="*/ 2176333 h 2227133"/>
              <a:gd name="connsiteX48" fmla="*/ 2171700 w 2755900"/>
              <a:gd name="connsiteY48" fmla="*/ 2201733 h 2227133"/>
              <a:gd name="connsiteX49" fmla="*/ 2235200 w 2755900"/>
              <a:gd name="connsiteY49" fmla="*/ 2214433 h 2227133"/>
              <a:gd name="connsiteX50" fmla="*/ 2400300 w 2755900"/>
              <a:gd name="connsiteY50" fmla="*/ 2201733 h 2227133"/>
              <a:gd name="connsiteX51" fmla="*/ 2527300 w 2755900"/>
              <a:gd name="connsiteY51" fmla="*/ 2150933 h 2227133"/>
              <a:gd name="connsiteX52" fmla="*/ 2603500 w 2755900"/>
              <a:gd name="connsiteY52" fmla="*/ 2125533 h 2227133"/>
              <a:gd name="connsiteX53" fmla="*/ 2641600 w 2755900"/>
              <a:gd name="connsiteY53" fmla="*/ 2112833 h 2227133"/>
              <a:gd name="connsiteX54" fmla="*/ 2679700 w 2755900"/>
              <a:gd name="connsiteY54" fmla="*/ 2062033 h 2227133"/>
              <a:gd name="connsiteX55" fmla="*/ 2717800 w 2755900"/>
              <a:gd name="connsiteY55" fmla="*/ 1909633 h 2227133"/>
              <a:gd name="connsiteX56" fmla="*/ 2755900 w 2755900"/>
              <a:gd name="connsiteY56" fmla="*/ 1782633 h 2227133"/>
              <a:gd name="connsiteX57" fmla="*/ 2730500 w 2755900"/>
              <a:gd name="connsiteY57" fmla="*/ 1414333 h 2227133"/>
              <a:gd name="connsiteX58" fmla="*/ 2717800 w 2755900"/>
              <a:gd name="connsiteY58" fmla="*/ 1363533 h 2227133"/>
              <a:gd name="connsiteX59" fmla="*/ 2692400 w 2755900"/>
              <a:gd name="connsiteY59" fmla="*/ 1287333 h 2227133"/>
              <a:gd name="connsiteX60" fmla="*/ 2679700 w 2755900"/>
              <a:gd name="connsiteY60" fmla="*/ 1185733 h 2227133"/>
              <a:gd name="connsiteX61" fmla="*/ 2654300 w 2755900"/>
              <a:gd name="connsiteY61" fmla="*/ 1147633 h 2227133"/>
              <a:gd name="connsiteX62" fmla="*/ 2590800 w 2755900"/>
              <a:gd name="connsiteY62" fmla="*/ 906333 h 2227133"/>
              <a:gd name="connsiteX63" fmla="*/ 2590800 w 2755900"/>
              <a:gd name="connsiteY63" fmla="*/ 906333 h 2227133"/>
              <a:gd name="connsiteX64" fmla="*/ 2565400 w 2755900"/>
              <a:gd name="connsiteY64" fmla="*/ 804733 h 2227133"/>
              <a:gd name="connsiteX65" fmla="*/ 2552700 w 2755900"/>
              <a:gd name="connsiteY65" fmla="*/ 753933 h 2227133"/>
              <a:gd name="connsiteX66" fmla="*/ 2514600 w 2755900"/>
              <a:gd name="connsiteY66" fmla="*/ 703133 h 2227133"/>
              <a:gd name="connsiteX67" fmla="*/ 2501900 w 2755900"/>
              <a:gd name="connsiteY67" fmla="*/ 665033 h 2227133"/>
              <a:gd name="connsiteX68" fmla="*/ 2489200 w 2755900"/>
              <a:gd name="connsiteY68" fmla="*/ 588833 h 2227133"/>
              <a:gd name="connsiteX69" fmla="*/ 2438400 w 2755900"/>
              <a:gd name="connsiteY69" fmla="*/ 512633 h 2227133"/>
              <a:gd name="connsiteX70" fmla="*/ 2425700 w 2755900"/>
              <a:gd name="connsiteY70" fmla="*/ 411033 h 2227133"/>
              <a:gd name="connsiteX71" fmla="*/ 2349500 w 2755900"/>
              <a:gd name="connsiteY71" fmla="*/ 309433 h 2227133"/>
              <a:gd name="connsiteX72" fmla="*/ 2324100 w 2755900"/>
              <a:gd name="connsiteY72" fmla="*/ 207833 h 2227133"/>
              <a:gd name="connsiteX73" fmla="*/ 2298700 w 2755900"/>
              <a:gd name="connsiteY73" fmla="*/ 169733 h 2227133"/>
              <a:gd name="connsiteX74" fmla="*/ 2235200 w 2755900"/>
              <a:gd name="connsiteY74" fmla="*/ 68133 h 2227133"/>
              <a:gd name="connsiteX75" fmla="*/ 2222500 w 2755900"/>
              <a:gd name="connsiteY75" fmla="*/ 30033 h 2227133"/>
              <a:gd name="connsiteX76" fmla="*/ 1981200 w 2755900"/>
              <a:gd name="connsiteY76" fmla="*/ 17333 h 2227133"/>
              <a:gd name="connsiteX77" fmla="*/ 1854200 w 2755900"/>
              <a:gd name="connsiteY77" fmla="*/ 30033 h 2227133"/>
              <a:gd name="connsiteX78" fmla="*/ 1803400 w 2755900"/>
              <a:gd name="connsiteY78" fmla="*/ 42733 h 2227133"/>
              <a:gd name="connsiteX79" fmla="*/ 1625600 w 2755900"/>
              <a:gd name="connsiteY79" fmla="*/ 55433 h 2227133"/>
              <a:gd name="connsiteX80" fmla="*/ 1511300 w 2755900"/>
              <a:gd name="connsiteY80" fmla="*/ 106233 h 2227133"/>
              <a:gd name="connsiteX81" fmla="*/ 1422400 w 2755900"/>
              <a:gd name="connsiteY81" fmla="*/ 80833 h 222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2755900" h="2227133">
                <a:moveTo>
                  <a:pt x="1422400" y="80833"/>
                </a:moveTo>
                <a:cubicBezTo>
                  <a:pt x="1401233" y="89300"/>
                  <a:pt x="1395834" y="131083"/>
                  <a:pt x="1384300" y="157033"/>
                </a:cubicBezTo>
                <a:cubicBezTo>
                  <a:pt x="1378863" y="169266"/>
                  <a:pt x="1377587" y="183159"/>
                  <a:pt x="1371600" y="195133"/>
                </a:cubicBezTo>
                <a:cubicBezTo>
                  <a:pt x="1364774" y="208785"/>
                  <a:pt x="1353773" y="219981"/>
                  <a:pt x="1346200" y="233233"/>
                </a:cubicBezTo>
                <a:cubicBezTo>
                  <a:pt x="1336807" y="249671"/>
                  <a:pt x="1335946" y="272674"/>
                  <a:pt x="1320800" y="284033"/>
                </a:cubicBezTo>
                <a:cubicBezTo>
                  <a:pt x="1299381" y="300097"/>
                  <a:pt x="1270000" y="300966"/>
                  <a:pt x="1244600" y="309433"/>
                </a:cubicBezTo>
                <a:cubicBezTo>
                  <a:pt x="1223576" y="316441"/>
                  <a:pt x="1175634" y="333504"/>
                  <a:pt x="1155700" y="334833"/>
                </a:cubicBezTo>
                <a:cubicBezTo>
                  <a:pt x="1045796" y="342160"/>
                  <a:pt x="935567" y="343300"/>
                  <a:pt x="825500" y="347533"/>
                </a:cubicBezTo>
                <a:cubicBezTo>
                  <a:pt x="800100" y="364466"/>
                  <a:pt x="778260" y="388680"/>
                  <a:pt x="749300" y="398333"/>
                </a:cubicBezTo>
                <a:cubicBezTo>
                  <a:pt x="736600" y="402566"/>
                  <a:pt x="723174" y="405046"/>
                  <a:pt x="711200" y="411033"/>
                </a:cubicBezTo>
                <a:cubicBezTo>
                  <a:pt x="612723" y="460272"/>
                  <a:pt x="730765" y="417211"/>
                  <a:pt x="635000" y="449133"/>
                </a:cubicBezTo>
                <a:cubicBezTo>
                  <a:pt x="584200" y="444900"/>
                  <a:pt x="533227" y="442389"/>
                  <a:pt x="482600" y="436433"/>
                </a:cubicBezTo>
                <a:cubicBezTo>
                  <a:pt x="461162" y="433911"/>
                  <a:pt x="440686" y="423733"/>
                  <a:pt x="419100" y="423733"/>
                </a:cubicBezTo>
                <a:cubicBezTo>
                  <a:pt x="384970" y="423733"/>
                  <a:pt x="351367" y="432200"/>
                  <a:pt x="317500" y="436433"/>
                </a:cubicBezTo>
                <a:cubicBezTo>
                  <a:pt x="255672" y="457042"/>
                  <a:pt x="295876" y="439179"/>
                  <a:pt x="228600" y="487233"/>
                </a:cubicBezTo>
                <a:cubicBezTo>
                  <a:pt x="185281" y="518175"/>
                  <a:pt x="189850" y="507041"/>
                  <a:pt x="152400" y="550733"/>
                </a:cubicBezTo>
                <a:cubicBezTo>
                  <a:pt x="54647" y="664778"/>
                  <a:pt x="170740" y="545093"/>
                  <a:pt x="76200" y="639633"/>
                </a:cubicBezTo>
                <a:cubicBezTo>
                  <a:pt x="94947" y="864600"/>
                  <a:pt x="64441" y="726495"/>
                  <a:pt x="114300" y="842833"/>
                </a:cubicBezTo>
                <a:cubicBezTo>
                  <a:pt x="119573" y="855138"/>
                  <a:pt x="118637" y="870480"/>
                  <a:pt x="127000" y="880933"/>
                </a:cubicBezTo>
                <a:cubicBezTo>
                  <a:pt x="153180" y="913658"/>
                  <a:pt x="215900" y="969833"/>
                  <a:pt x="215900" y="969833"/>
                </a:cubicBezTo>
                <a:cubicBezTo>
                  <a:pt x="220133" y="982533"/>
                  <a:pt x="225078" y="995018"/>
                  <a:pt x="228600" y="1007933"/>
                </a:cubicBezTo>
                <a:cubicBezTo>
                  <a:pt x="237785" y="1041612"/>
                  <a:pt x="254000" y="1109533"/>
                  <a:pt x="254000" y="1109533"/>
                </a:cubicBezTo>
                <a:cubicBezTo>
                  <a:pt x="245650" y="1201380"/>
                  <a:pt x="272068" y="1241421"/>
                  <a:pt x="203200" y="1287333"/>
                </a:cubicBezTo>
                <a:cubicBezTo>
                  <a:pt x="192061" y="1294759"/>
                  <a:pt x="177800" y="1295800"/>
                  <a:pt x="165100" y="1300033"/>
                </a:cubicBezTo>
                <a:cubicBezTo>
                  <a:pt x="148167" y="1312733"/>
                  <a:pt x="131640" y="1325995"/>
                  <a:pt x="114300" y="1338133"/>
                </a:cubicBezTo>
                <a:cubicBezTo>
                  <a:pt x="89291" y="1355639"/>
                  <a:pt x="38100" y="1388933"/>
                  <a:pt x="38100" y="1388933"/>
                </a:cubicBezTo>
                <a:cubicBezTo>
                  <a:pt x="-18374" y="1558355"/>
                  <a:pt x="35078" y="1385873"/>
                  <a:pt x="12700" y="1833433"/>
                </a:cubicBezTo>
                <a:cubicBezTo>
                  <a:pt x="10996" y="1867521"/>
                  <a:pt x="4233" y="1901166"/>
                  <a:pt x="0" y="1935033"/>
                </a:cubicBezTo>
                <a:cubicBezTo>
                  <a:pt x="8467" y="1985833"/>
                  <a:pt x="3818" y="2040672"/>
                  <a:pt x="25400" y="2087433"/>
                </a:cubicBezTo>
                <a:cubicBezTo>
                  <a:pt x="32714" y="2103281"/>
                  <a:pt x="59417" y="2095338"/>
                  <a:pt x="76200" y="2100133"/>
                </a:cubicBezTo>
                <a:cubicBezTo>
                  <a:pt x="89072" y="2103811"/>
                  <a:pt x="102326" y="2106846"/>
                  <a:pt x="114300" y="2112833"/>
                </a:cubicBezTo>
                <a:cubicBezTo>
                  <a:pt x="127952" y="2119659"/>
                  <a:pt x="137453" y="2135141"/>
                  <a:pt x="152400" y="2138233"/>
                </a:cubicBezTo>
                <a:cubicBezTo>
                  <a:pt x="261452" y="2160795"/>
                  <a:pt x="373401" y="2167193"/>
                  <a:pt x="482600" y="2189033"/>
                </a:cubicBezTo>
                <a:cubicBezTo>
                  <a:pt x="526248" y="2197763"/>
                  <a:pt x="555051" y="2202476"/>
                  <a:pt x="596900" y="2214433"/>
                </a:cubicBezTo>
                <a:cubicBezTo>
                  <a:pt x="609772" y="2218111"/>
                  <a:pt x="622300" y="2222900"/>
                  <a:pt x="635000" y="2227133"/>
                </a:cubicBezTo>
                <a:cubicBezTo>
                  <a:pt x="749300" y="2218666"/>
                  <a:pt x="864172" y="2215949"/>
                  <a:pt x="977900" y="2201733"/>
                </a:cubicBezTo>
                <a:cubicBezTo>
                  <a:pt x="1049645" y="2192765"/>
                  <a:pt x="1033754" y="2167456"/>
                  <a:pt x="1092200" y="2138233"/>
                </a:cubicBezTo>
                <a:cubicBezTo>
                  <a:pt x="1107812" y="2130427"/>
                  <a:pt x="1126067" y="2129766"/>
                  <a:pt x="1143000" y="2125533"/>
                </a:cubicBezTo>
                <a:cubicBezTo>
                  <a:pt x="1159933" y="2112833"/>
                  <a:pt x="1174868" y="2096899"/>
                  <a:pt x="1193800" y="2087433"/>
                </a:cubicBezTo>
                <a:cubicBezTo>
                  <a:pt x="1336469" y="2016098"/>
                  <a:pt x="1144130" y="2150085"/>
                  <a:pt x="1295400" y="2036633"/>
                </a:cubicBezTo>
                <a:cubicBezTo>
                  <a:pt x="1337733" y="2040866"/>
                  <a:pt x="1380945" y="2039766"/>
                  <a:pt x="1422400" y="2049333"/>
                </a:cubicBezTo>
                <a:cubicBezTo>
                  <a:pt x="1437273" y="2052765"/>
                  <a:pt x="1445880" y="2070347"/>
                  <a:pt x="1460500" y="2074733"/>
                </a:cubicBezTo>
                <a:cubicBezTo>
                  <a:pt x="1489172" y="2083335"/>
                  <a:pt x="1519767" y="2083200"/>
                  <a:pt x="1549400" y="2087433"/>
                </a:cubicBezTo>
                <a:cubicBezTo>
                  <a:pt x="1566333" y="2095900"/>
                  <a:pt x="1581636" y="2109120"/>
                  <a:pt x="1600200" y="2112833"/>
                </a:cubicBezTo>
                <a:cubicBezTo>
                  <a:pt x="1646051" y="2122003"/>
                  <a:pt x="1693398" y="2120638"/>
                  <a:pt x="1739900" y="2125533"/>
                </a:cubicBezTo>
                <a:cubicBezTo>
                  <a:pt x="1773843" y="2129106"/>
                  <a:pt x="1807834" y="2132622"/>
                  <a:pt x="1841500" y="2138233"/>
                </a:cubicBezTo>
                <a:cubicBezTo>
                  <a:pt x="1858717" y="2141102"/>
                  <a:pt x="1875083" y="2148064"/>
                  <a:pt x="1892300" y="2150933"/>
                </a:cubicBezTo>
                <a:cubicBezTo>
                  <a:pt x="1928666" y="2156994"/>
                  <a:pt x="2043378" y="2167885"/>
                  <a:pt x="2082800" y="2176333"/>
                </a:cubicBezTo>
                <a:cubicBezTo>
                  <a:pt x="2112935" y="2182791"/>
                  <a:pt x="2141801" y="2194258"/>
                  <a:pt x="2171700" y="2201733"/>
                </a:cubicBezTo>
                <a:cubicBezTo>
                  <a:pt x="2192641" y="2206968"/>
                  <a:pt x="2214033" y="2210200"/>
                  <a:pt x="2235200" y="2214433"/>
                </a:cubicBezTo>
                <a:cubicBezTo>
                  <a:pt x="2290233" y="2210200"/>
                  <a:pt x="2345780" y="2210341"/>
                  <a:pt x="2400300" y="2201733"/>
                </a:cubicBezTo>
                <a:cubicBezTo>
                  <a:pt x="2469891" y="2190745"/>
                  <a:pt x="2469926" y="2173883"/>
                  <a:pt x="2527300" y="2150933"/>
                </a:cubicBezTo>
                <a:cubicBezTo>
                  <a:pt x="2552159" y="2140989"/>
                  <a:pt x="2578100" y="2134000"/>
                  <a:pt x="2603500" y="2125533"/>
                </a:cubicBezTo>
                <a:lnTo>
                  <a:pt x="2641600" y="2112833"/>
                </a:lnTo>
                <a:cubicBezTo>
                  <a:pt x="2654300" y="2095900"/>
                  <a:pt x="2670234" y="2080965"/>
                  <a:pt x="2679700" y="2062033"/>
                </a:cubicBezTo>
                <a:cubicBezTo>
                  <a:pt x="2707989" y="2005455"/>
                  <a:pt x="2705751" y="1969876"/>
                  <a:pt x="2717800" y="1909633"/>
                </a:cubicBezTo>
                <a:cubicBezTo>
                  <a:pt x="2727397" y="1861649"/>
                  <a:pt x="2739701" y="1831229"/>
                  <a:pt x="2755900" y="1782633"/>
                </a:cubicBezTo>
                <a:cubicBezTo>
                  <a:pt x="2747433" y="1659866"/>
                  <a:pt x="2741641" y="1536886"/>
                  <a:pt x="2730500" y="1414333"/>
                </a:cubicBezTo>
                <a:cubicBezTo>
                  <a:pt x="2728920" y="1396950"/>
                  <a:pt x="2722816" y="1380251"/>
                  <a:pt x="2717800" y="1363533"/>
                </a:cubicBezTo>
                <a:cubicBezTo>
                  <a:pt x="2710107" y="1337888"/>
                  <a:pt x="2692400" y="1287333"/>
                  <a:pt x="2692400" y="1287333"/>
                </a:cubicBezTo>
                <a:cubicBezTo>
                  <a:pt x="2688167" y="1253466"/>
                  <a:pt x="2688680" y="1218661"/>
                  <a:pt x="2679700" y="1185733"/>
                </a:cubicBezTo>
                <a:cubicBezTo>
                  <a:pt x="2675684" y="1171007"/>
                  <a:pt x="2658002" y="1162441"/>
                  <a:pt x="2654300" y="1147633"/>
                </a:cubicBezTo>
                <a:cubicBezTo>
                  <a:pt x="2577448" y="840225"/>
                  <a:pt x="2726150" y="1244707"/>
                  <a:pt x="2590800" y="906333"/>
                </a:cubicBezTo>
                <a:lnTo>
                  <a:pt x="2590800" y="906333"/>
                </a:lnTo>
                <a:cubicBezTo>
                  <a:pt x="2568106" y="838250"/>
                  <a:pt x="2585834" y="896685"/>
                  <a:pt x="2565400" y="804733"/>
                </a:cubicBezTo>
                <a:cubicBezTo>
                  <a:pt x="2561614" y="787694"/>
                  <a:pt x="2560506" y="769545"/>
                  <a:pt x="2552700" y="753933"/>
                </a:cubicBezTo>
                <a:cubicBezTo>
                  <a:pt x="2543234" y="735001"/>
                  <a:pt x="2527300" y="720066"/>
                  <a:pt x="2514600" y="703133"/>
                </a:cubicBezTo>
                <a:cubicBezTo>
                  <a:pt x="2510367" y="690433"/>
                  <a:pt x="2504804" y="678101"/>
                  <a:pt x="2501900" y="665033"/>
                </a:cubicBezTo>
                <a:cubicBezTo>
                  <a:pt x="2496314" y="639896"/>
                  <a:pt x="2499104" y="612603"/>
                  <a:pt x="2489200" y="588833"/>
                </a:cubicBezTo>
                <a:cubicBezTo>
                  <a:pt x="2477459" y="560654"/>
                  <a:pt x="2438400" y="512633"/>
                  <a:pt x="2438400" y="512633"/>
                </a:cubicBezTo>
                <a:cubicBezTo>
                  <a:pt x="2434167" y="478766"/>
                  <a:pt x="2435737" y="443654"/>
                  <a:pt x="2425700" y="411033"/>
                </a:cubicBezTo>
                <a:cubicBezTo>
                  <a:pt x="2411673" y="365446"/>
                  <a:pt x="2380815" y="340748"/>
                  <a:pt x="2349500" y="309433"/>
                </a:cubicBezTo>
                <a:cubicBezTo>
                  <a:pt x="2344670" y="285281"/>
                  <a:pt x="2337117" y="233868"/>
                  <a:pt x="2324100" y="207833"/>
                </a:cubicBezTo>
                <a:cubicBezTo>
                  <a:pt x="2317274" y="194181"/>
                  <a:pt x="2304899" y="183681"/>
                  <a:pt x="2298700" y="169733"/>
                </a:cubicBezTo>
                <a:cubicBezTo>
                  <a:pt x="2254155" y="69507"/>
                  <a:pt x="2303740" y="113826"/>
                  <a:pt x="2235200" y="68133"/>
                </a:cubicBezTo>
                <a:cubicBezTo>
                  <a:pt x="2230967" y="55433"/>
                  <a:pt x="2231966" y="39499"/>
                  <a:pt x="2222500" y="30033"/>
                </a:cubicBezTo>
                <a:cubicBezTo>
                  <a:pt x="2165418" y="-27049"/>
                  <a:pt x="2020360" y="14200"/>
                  <a:pt x="1981200" y="17333"/>
                </a:cubicBezTo>
                <a:cubicBezTo>
                  <a:pt x="1938791" y="20726"/>
                  <a:pt x="1896533" y="25800"/>
                  <a:pt x="1854200" y="30033"/>
                </a:cubicBezTo>
                <a:cubicBezTo>
                  <a:pt x="1837267" y="34266"/>
                  <a:pt x="1820748" y="40805"/>
                  <a:pt x="1803400" y="42733"/>
                </a:cubicBezTo>
                <a:cubicBezTo>
                  <a:pt x="1744346" y="49295"/>
                  <a:pt x="1684360" y="46619"/>
                  <a:pt x="1625600" y="55433"/>
                </a:cubicBezTo>
                <a:cubicBezTo>
                  <a:pt x="1567097" y="64209"/>
                  <a:pt x="1553334" y="78211"/>
                  <a:pt x="1511300" y="106233"/>
                </a:cubicBezTo>
                <a:cubicBezTo>
                  <a:pt x="1459111" y="71440"/>
                  <a:pt x="1443567" y="72366"/>
                  <a:pt x="1422400" y="80833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650225" y="3323283"/>
            <a:ext cx="2736869" cy="2455044"/>
          </a:xfrm>
          <a:custGeom>
            <a:avLst/>
            <a:gdLst>
              <a:gd name="connsiteX0" fmla="*/ 3225800 w 3420437"/>
              <a:gd name="connsiteY0" fmla="*/ 177800 h 2959100"/>
              <a:gd name="connsiteX1" fmla="*/ 3175000 w 3420437"/>
              <a:gd name="connsiteY1" fmla="*/ 241300 h 2959100"/>
              <a:gd name="connsiteX2" fmla="*/ 3136900 w 3420437"/>
              <a:gd name="connsiteY2" fmla="*/ 279400 h 2959100"/>
              <a:gd name="connsiteX3" fmla="*/ 3022600 w 3420437"/>
              <a:gd name="connsiteY3" fmla="*/ 406400 h 2959100"/>
              <a:gd name="connsiteX4" fmla="*/ 2921000 w 3420437"/>
              <a:gd name="connsiteY4" fmla="*/ 495300 h 2959100"/>
              <a:gd name="connsiteX5" fmla="*/ 2781300 w 3420437"/>
              <a:gd name="connsiteY5" fmla="*/ 571500 h 2959100"/>
              <a:gd name="connsiteX6" fmla="*/ 2654300 w 3420437"/>
              <a:gd name="connsiteY6" fmla="*/ 673100 h 2959100"/>
              <a:gd name="connsiteX7" fmla="*/ 2616200 w 3420437"/>
              <a:gd name="connsiteY7" fmla="*/ 685800 h 2959100"/>
              <a:gd name="connsiteX8" fmla="*/ 2527300 w 3420437"/>
              <a:gd name="connsiteY8" fmla="*/ 762000 h 2959100"/>
              <a:gd name="connsiteX9" fmla="*/ 2501900 w 3420437"/>
              <a:gd name="connsiteY9" fmla="*/ 812800 h 2959100"/>
              <a:gd name="connsiteX10" fmla="*/ 2463800 w 3420437"/>
              <a:gd name="connsiteY10" fmla="*/ 850900 h 2959100"/>
              <a:gd name="connsiteX11" fmla="*/ 2413000 w 3420437"/>
              <a:gd name="connsiteY11" fmla="*/ 927100 h 2959100"/>
              <a:gd name="connsiteX12" fmla="*/ 2387600 w 3420437"/>
              <a:gd name="connsiteY12" fmla="*/ 965200 h 2959100"/>
              <a:gd name="connsiteX13" fmla="*/ 2349500 w 3420437"/>
              <a:gd name="connsiteY13" fmla="*/ 1003300 h 2959100"/>
              <a:gd name="connsiteX14" fmla="*/ 2324100 w 3420437"/>
              <a:gd name="connsiteY14" fmla="*/ 1041400 h 2959100"/>
              <a:gd name="connsiteX15" fmla="*/ 2235200 w 3420437"/>
              <a:gd name="connsiteY15" fmla="*/ 1117600 h 2959100"/>
              <a:gd name="connsiteX16" fmla="*/ 2197100 w 3420437"/>
              <a:gd name="connsiteY16" fmla="*/ 1130300 h 2959100"/>
              <a:gd name="connsiteX17" fmla="*/ 2120900 w 3420437"/>
              <a:gd name="connsiteY17" fmla="*/ 1206500 h 2959100"/>
              <a:gd name="connsiteX18" fmla="*/ 2070100 w 3420437"/>
              <a:gd name="connsiteY18" fmla="*/ 1244600 h 2959100"/>
              <a:gd name="connsiteX19" fmla="*/ 2044700 w 3420437"/>
              <a:gd name="connsiteY19" fmla="*/ 1282700 h 2959100"/>
              <a:gd name="connsiteX20" fmla="*/ 2006600 w 3420437"/>
              <a:gd name="connsiteY20" fmla="*/ 1295400 h 2959100"/>
              <a:gd name="connsiteX21" fmla="*/ 1968500 w 3420437"/>
              <a:gd name="connsiteY21" fmla="*/ 1320800 h 2959100"/>
              <a:gd name="connsiteX22" fmla="*/ 1866900 w 3420437"/>
              <a:gd name="connsiteY22" fmla="*/ 1371600 h 2959100"/>
              <a:gd name="connsiteX23" fmla="*/ 1739900 w 3420437"/>
              <a:gd name="connsiteY23" fmla="*/ 1358900 h 2959100"/>
              <a:gd name="connsiteX24" fmla="*/ 1663700 w 3420437"/>
              <a:gd name="connsiteY24" fmla="*/ 1384300 h 2959100"/>
              <a:gd name="connsiteX25" fmla="*/ 1600200 w 3420437"/>
              <a:gd name="connsiteY25" fmla="*/ 1409700 h 2959100"/>
              <a:gd name="connsiteX26" fmla="*/ 1562100 w 3420437"/>
              <a:gd name="connsiteY26" fmla="*/ 1435100 h 2959100"/>
              <a:gd name="connsiteX27" fmla="*/ 1473200 w 3420437"/>
              <a:gd name="connsiteY27" fmla="*/ 1473200 h 2959100"/>
              <a:gd name="connsiteX28" fmla="*/ 1397000 w 3420437"/>
              <a:gd name="connsiteY28" fmla="*/ 1511300 h 2959100"/>
              <a:gd name="connsiteX29" fmla="*/ 1333500 w 3420437"/>
              <a:gd name="connsiteY29" fmla="*/ 1562100 h 2959100"/>
              <a:gd name="connsiteX30" fmla="*/ 1295400 w 3420437"/>
              <a:gd name="connsiteY30" fmla="*/ 1587500 h 2959100"/>
              <a:gd name="connsiteX31" fmla="*/ 1244600 w 3420437"/>
              <a:gd name="connsiteY31" fmla="*/ 1663700 h 2959100"/>
              <a:gd name="connsiteX32" fmla="*/ 1130300 w 3420437"/>
              <a:gd name="connsiteY32" fmla="*/ 1727200 h 2959100"/>
              <a:gd name="connsiteX33" fmla="*/ 1054100 w 3420437"/>
              <a:gd name="connsiteY33" fmla="*/ 1778000 h 2959100"/>
              <a:gd name="connsiteX34" fmla="*/ 927100 w 3420437"/>
              <a:gd name="connsiteY34" fmla="*/ 1816100 h 2959100"/>
              <a:gd name="connsiteX35" fmla="*/ 863600 w 3420437"/>
              <a:gd name="connsiteY35" fmla="*/ 1828800 h 2959100"/>
              <a:gd name="connsiteX36" fmla="*/ 825500 w 3420437"/>
              <a:gd name="connsiteY36" fmla="*/ 1854200 h 2959100"/>
              <a:gd name="connsiteX37" fmla="*/ 774700 w 3420437"/>
              <a:gd name="connsiteY37" fmla="*/ 1866900 h 2959100"/>
              <a:gd name="connsiteX38" fmla="*/ 698500 w 3420437"/>
              <a:gd name="connsiteY38" fmla="*/ 1892300 h 2959100"/>
              <a:gd name="connsiteX39" fmla="*/ 660400 w 3420437"/>
              <a:gd name="connsiteY39" fmla="*/ 1905000 h 2959100"/>
              <a:gd name="connsiteX40" fmla="*/ 622300 w 3420437"/>
              <a:gd name="connsiteY40" fmla="*/ 1917700 h 2959100"/>
              <a:gd name="connsiteX41" fmla="*/ 533400 w 3420437"/>
              <a:gd name="connsiteY41" fmla="*/ 1905000 h 2959100"/>
              <a:gd name="connsiteX42" fmla="*/ 457200 w 3420437"/>
              <a:gd name="connsiteY42" fmla="*/ 1879600 h 2959100"/>
              <a:gd name="connsiteX43" fmla="*/ 139700 w 3420437"/>
              <a:gd name="connsiteY43" fmla="*/ 1892300 h 2959100"/>
              <a:gd name="connsiteX44" fmla="*/ 63500 w 3420437"/>
              <a:gd name="connsiteY44" fmla="*/ 1968500 h 2959100"/>
              <a:gd name="connsiteX45" fmla="*/ 38100 w 3420437"/>
              <a:gd name="connsiteY45" fmla="*/ 2044700 h 2959100"/>
              <a:gd name="connsiteX46" fmla="*/ 0 w 3420437"/>
              <a:gd name="connsiteY46" fmla="*/ 2159000 h 2959100"/>
              <a:gd name="connsiteX47" fmla="*/ 50800 w 3420437"/>
              <a:gd name="connsiteY47" fmla="*/ 2324100 h 2959100"/>
              <a:gd name="connsiteX48" fmla="*/ 63500 w 3420437"/>
              <a:gd name="connsiteY48" fmla="*/ 2362200 h 2959100"/>
              <a:gd name="connsiteX49" fmla="*/ 101600 w 3420437"/>
              <a:gd name="connsiteY49" fmla="*/ 2387600 h 2959100"/>
              <a:gd name="connsiteX50" fmla="*/ 139700 w 3420437"/>
              <a:gd name="connsiteY50" fmla="*/ 2463800 h 2959100"/>
              <a:gd name="connsiteX51" fmla="*/ 177800 w 3420437"/>
              <a:gd name="connsiteY51" fmla="*/ 2540000 h 2959100"/>
              <a:gd name="connsiteX52" fmla="*/ 152400 w 3420437"/>
              <a:gd name="connsiteY52" fmla="*/ 2641600 h 2959100"/>
              <a:gd name="connsiteX53" fmla="*/ 101600 w 3420437"/>
              <a:gd name="connsiteY53" fmla="*/ 2679700 h 2959100"/>
              <a:gd name="connsiteX54" fmla="*/ 76200 w 3420437"/>
              <a:gd name="connsiteY54" fmla="*/ 2717800 h 2959100"/>
              <a:gd name="connsiteX55" fmla="*/ 88900 w 3420437"/>
              <a:gd name="connsiteY55" fmla="*/ 2857500 h 2959100"/>
              <a:gd name="connsiteX56" fmla="*/ 127000 w 3420437"/>
              <a:gd name="connsiteY56" fmla="*/ 2882900 h 2959100"/>
              <a:gd name="connsiteX57" fmla="*/ 165100 w 3420437"/>
              <a:gd name="connsiteY57" fmla="*/ 2921000 h 2959100"/>
              <a:gd name="connsiteX58" fmla="*/ 215900 w 3420437"/>
              <a:gd name="connsiteY58" fmla="*/ 2933700 h 2959100"/>
              <a:gd name="connsiteX59" fmla="*/ 266700 w 3420437"/>
              <a:gd name="connsiteY59" fmla="*/ 2959100 h 2959100"/>
              <a:gd name="connsiteX60" fmla="*/ 444500 w 3420437"/>
              <a:gd name="connsiteY60" fmla="*/ 2946400 h 2959100"/>
              <a:gd name="connsiteX61" fmla="*/ 469900 w 3420437"/>
              <a:gd name="connsiteY61" fmla="*/ 2895600 h 2959100"/>
              <a:gd name="connsiteX62" fmla="*/ 508000 w 3420437"/>
              <a:gd name="connsiteY62" fmla="*/ 2882900 h 2959100"/>
              <a:gd name="connsiteX63" fmla="*/ 520700 w 3420437"/>
              <a:gd name="connsiteY63" fmla="*/ 2844800 h 2959100"/>
              <a:gd name="connsiteX64" fmla="*/ 609600 w 3420437"/>
              <a:gd name="connsiteY64" fmla="*/ 2730500 h 2959100"/>
              <a:gd name="connsiteX65" fmla="*/ 660400 w 3420437"/>
              <a:gd name="connsiteY65" fmla="*/ 2616200 h 2959100"/>
              <a:gd name="connsiteX66" fmla="*/ 673100 w 3420437"/>
              <a:gd name="connsiteY66" fmla="*/ 2578100 h 2959100"/>
              <a:gd name="connsiteX67" fmla="*/ 711200 w 3420437"/>
              <a:gd name="connsiteY67" fmla="*/ 2552700 h 2959100"/>
              <a:gd name="connsiteX68" fmla="*/ 812800 w 3420437"/>
              <a:gd name="connsiteY68" fmla="*/ 2489200 h 2959100"/>
              <a:gd name="connsiteX69" fmla="*/ 863600 w 3420437"/>
              <a:gd name="connsiteY69" fmla="*/ 2413000 h 2959100"/>
              <a:gd name="connsiteX70" fmla="*/ 901700 w 3420437"/>
              <a:gd name="connsiteY70" fmla="*/ 2387600 h 2959100"/>
              <a:gd name="connsiteX71" fmla="*/ 977900 w 3420437"/>
              <a:gd name="connsiteY71" fmla="*/ 2374900 h 2959100"/>
              <a:gd name="connsiteX72" fmla="*/ 1460500 w 3420437"/>
              <a:gd name="connsiteY72" fmla="*/ 2362200 h 2959100"/>
              <a:gd name="connsiteX73" fmla="*/ 1485900 w 3420437"/>
              <a:gd name="connsiteY73" fmla="*/ 2286000 h 2959100"/>
              <a:gd name="connsiteX74" fmla="*/ 1511300 w 3420437"/>
              <a:gd name="connsiteY74" fmla="*/ 2247900 h 2959100"/>
              <a:gd name="connsiteX75" fmla="*/ 1524000 w 3420437"/>
              <a:gd name="connsiteY75" fmla="*/ 2209800 h 2959100"/>
              <a:gd name="connsiteX76" fmla="*/ 1574800 w 3420437"/>
              <a:gd name="connsiteY76" fmla="*/ 2197100 h 2959100"/>
              <a:gd name="connsiteX77" fmla="*/ 1651000 w 3420437"/>
              <a:gd name="connsiteY77" fmla="*/ 2120900 h 2959100"/>
              <a:gd name="connsiteX78" fmla="*/ 1701800 w 3420437"/>
              <a:gd name="connsiteY78" fmla="*/ 2070100 h 2959100"/>
              <a:gd name="connsiteX79" fmla="*/ 1739900 w 3420437"/>
              <a:gd name="connsiteY79" fmla="*/ 2044700 h 2959100"/>
              <a:gd name="connsiteX80" fmla="*/ 1752600 w 3420437"/>
              <a:gd name="connsiteY80" fmla="*/ 2006600 h 2959100"/>
              <a:gd name="connsiteX81" fmla="*/ 1828800 w 3420437"/>
              <a:gd name="connsiteY81" fmla="*/ 1968500 h 2959100"/>
              <a:gd name="connsiteX82" fmla="*/ 1854200 w 3420437"/>
              <a:gd name="connsiteY82" fmla="*/ 2032000 h 2959100"/>
              <a:gd name="connsiteX83" fmla="*/ 1879600 w 3420437"/>
              <a:gd name="connsiteY83" fmla="*/ 2082800 h 2959100"/>
              <a:gd name="connsiteX84" fmla="*/ 1892300 w 3420437"/>
              <a:gd name="connsiteY84" fmla="*/ 2133600 h 2959100"/>
              <a:gd name="connsiteX85" fmla="*/ 1955800 w 3420437"/>
              <a:gd name="connsiteY85" fmla="*/ 2247900 h 2959100"/>
              <a:gd name="connsiteX86" fmla="*/ 1943100 w 3420437"/>
              <a:gd name="connsiteY86" fmla="*/ 2336800 h 2959100"/>
              <a:gd name="connsiteX87" fmla="*/ 1968500 w 3420437"/>
              <a:gd name="connsiteY87" fmla="*/ 2374900 h 2959100"/>
              <a:gd name="connsiteX88" fmla="*/ 1981200 w 3420437"/>
              <a:gd name="connsiteY88" fmla="*/ 2451100 h 2959100"/>
              <a:gd name="connsiteX89" fmla="*/ 1993900 w 3420437"/>
              <a:gd name="connsiteY89" fmla="*/ 2489200 h 2959100"/>
              <a:gd name="connsiteX90" fmla="*/ 2019300 w 3420437"/>
              <a:gd name="connsiteY90" fmla="*/ 2578100 h 2959100"/>
              <a:gd name="connsiteX91" fmla="*/ 2120900 w 3420437"/>
              <a:gd name="connsiteY91" fmla="*/ 2654300 h 2959100"/>
              <a:gd name="connsiteX92" fmla="*/ 2247900 w 3420437"/>
              <a:gd name="connsiteY92" fmla="*/ 2692400 h 2959100"/>
              <a:gd name="connsiteX93" fmla="*/ 2298700 w 3420437"/>
              <a:gd name="connsiteY93" fmla="*/ 2717800 h 2959100"/>
              <a:gd name="connsiteX94" fmla="*/ 2552700 w 3420437"/>
              <a:gd name="connsiteY94" fmla="*/ 2717800 h 2959100"/>
              <a:gd name="connsiteX95" fmla="*/ 2590800 w 3420437"/>
              <a:gd name="connsiteY95" fmla="*/ 2743200 h 2959100"/>
              <a:gd name="connsiteX96" fmla="*/ 2679700 w 3420437"/>
              <a:gd name="connsiteY96" fmla="*/ 2730500 h 2959100"/>
              <a:gd name="connsiteX97" fmla="*/ 2603500 w 3420437"/>
              <a:gd name="connsiteY97" fmla="*/ 2438400 h 2959100"/>
              <a:gd name="connsiteX98" fmla="*/ 2590800 w 3420437"/>
              <a:gd name="connsiteY98" fmla="*/ 2400300 h 2959100"/>
              <a:gd name="connsiteX99" fmla="*/ 2565400 w 3420437"/>
              <a:gd name="connsiteY99" fmla="*/ 2336800 h 2959100"/>
              <a:gd name="connsiteX100" fmla="*/ 2552700 w 3420437"/>
              <a:gd name="connsiteY100" fmla="*/ 2286000 h 2959100"/>
              <a:gd name="connsiteX101" fmla="*/ 2540000 w 3420437"/>
              <a:gd name="connsiteY101" fmla="*/ 2247900 h 2959100"/>
              <a:gd name="connsiteX102" fmla="*/ 2590800 w 3420437"/>
              <a:gd name="connsiteY102" fmla="*/ 2044700 h 2959100"/>
              <a:gd name="connsiteX103" fmla="*/ 2628900 w 3420437"/>
              <a:gd name="connsiteY103" fmla="*/ 2032000 h 2959100"/>
              <a:gd name="connsiteX104" fmla="*/ 2667000 w 3420437"/>
              <a:gd name="connsiteY104" fmla="*/ 1993900 h 2959100"/>
              <a:gd name="connsiteX105" fmla="*/ 2717800 w 3420437"/>
              <a:gd name="connsiteY105" fmla="*/ 1955800 h 2959100"/>
              <a:gd name="connsiteX106" fmla="*/ 2730500 w 3420437"/>
              <a:gd name="connsiteY106" fmla="*/ 1917700 h 2959100"/>
              <a:gd name="connsiteX107" fmla="*/ 2870200 w 3420437"/>
              <a:gd name="connsiteY107" fmla="*/ 1816100 h 2959100"/>
              <a:gd name="connsiteX108" fmla="*/ 2971800 w 3420437"/>
              <a:gd name="connsiteY108" fmla="*/ 1739900 h 2959100"/>
              <a:gd name="connsiteX109" fmla="*/ 3060700 w 3420437"/>
              <a:gd name="connsiteY109" fmla="*/ 1676400 h 2959100"/>
              <a:gd name="connsiteX110" fmla="*/ 3098800 w 3420437"/>
              <a:gd name="connsiteY110" fmla="*/ 1663700 h 2959100"/>
              <a:gd name="connsiteX111" fmla="*/ 3124200 w 3420437"/>
              <a:gd name="connsiteY111" fmla="*/ 1574800 h 2959100"/>
              <a:gd name="connsiteX112" fmla="*/ 3098800 w 3420437"/>
              <a:gd name="connsiteY112" fmla="*/ 1536700 h 2959100"/>
              <a:gd name="connsiteX113" fmla="*/ 3086100 w 3420437"/>
              <a:gd name="connsiteY113" fmla="*/ 1460500 h 2959100"/>
              <a:gd name="connsiteX114" fmla="*/ 3060700 w 3420437"/>
              <a:gd name="connsiteY114" fmla="*/ 1422400 h 2959100"/>
              <a:gd name="connsiteX115" fmla="*/ 3022600 w 3420437"/>
              <a:gd name="connsiteY115" fmla="*/ 1308100 h 2959100"/>
              <a:gd name="connsiteX116" fmla="*/ 3009900 w 3420437"/>
              <a:gd name="connsiteY116" fmla="*/ 1244600 h 2959100"/>
              <a:gd name="connsiteX117" fmla="*/ 2997200 w 3420437"/>
              <a:gd name="connsiteY117" fmla="*/ 1041400 h 2959100"/>
              <a:gd name="connsiteX118" fmla="*/ 3060700 w 3420437"/>
              <a:gd name="connsiteY118" fmla="*/ 952500 h 2959100"/>
              <a:gd name="connsiteX119" fmla="*/ 3124200 w 3420437"/>
              <a:gd name="connsiteY119" fmla="*/ 939800 h 2959100"/>
              <a:gd name="connsiteX120" fmla="*/ 3200400 w 3420437"/>
              <a:gd name="connsiteY120" fmla="*/ 914400 h 2959100"/>
              <a:gd name="connsiteX121" fmla="*/ 3302000 w 3420437"/>
              <a:gd name="connsiteY121" fmla="*/ 825500 h 2959100"/>
              <a:gd name="connsiteX122" fmla="*/ 3340100 w 3420437"/>
              <a:gd name="connsiteY122" fmla="*/ 800100 h 2959100"/>
              <a:gd name="connsiteX123" fmla="*/ 3378200 w 3420437"/>
              <a:gd name="connsiteY123" fmla="*/ 774700 h 2959100"/>
              <a:gd name="connsiteX124" fmla="*/ 3378200 w 3420437"/>
              <a:gd name="connsiteY124" fmla="*/ 596900 h 2959100"/>
              <a:gd name="connsiteX125" fmla="*/ 3403600 w 3420437"/>
              <a:gd name="connsiteY125" fmla="*/ 406400 h 2959100"/>
              <a:gd name="connsiteX126" fmla="*/ 3314700 w 3420437"/>
              <a:gd name="connsiteY126" fmla="*/ 12700 h 2959100"/>
              <a:gd name="connsiteX127" fmla="*/ 3276600 w 3420437"/>
              <a:gd name="connsiteY127" fmla="*/ 0 h 2959100"/>
              <a:gd name="connsiteX128" fmla="*/ 3238500 w 3420437"/>
              <a:gd name="connsiteY128" fmla="*/ 165100 h 2959100"/>
              <a:gd name="connsiteX129" fmla="*/ 3200400 w 3420437"/>
              <a:gd name="connsiteY129" fmla="*/ 190500 h 2959100"/>
              <a:gd name="connsiteX130" fmla="*/ 3225800 w 3420437"/>
              <a:gd name="connsiteY130" fmla="*/ 177800 h 295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3420437" h="2959100">
                <a:moveTo>
                  <a:pt x="3225800" y="177800"/>
                </a:moveTo>
                <a:cubicBezTo>
                  <a:pt x="3221567" y="186267"/>
                  <a:pt x="3192850" y="220900"/>
                  <a:pt x="3175000" y="241300"/>
                </a:cubicBezTo>
                <a:cubicBezTo>
                  <a:pt x="3163173" y="254817"/>
                  <a:pt x="3148589" y="265763"/>
                  <a:pt x="3136900" y="279400"/>
                </a:cubicBezTo>
                <a:cubicBezTo>
                  <a:pt x="3017595" y="418589"/>
                  <a:pt x="3215001" y="213999"/>
                  <a:pt x="3022600" y="406400"/>
                </a:cubicBezTo>
                <a:cubicBezTo>
                  <a:pt x="2986514" y="442486"/>
                  <a:pt x="2964724" y="469066"/>
                  <a:pt x="2921000" y="495300"/>
                </a:cubicBezTo>
                <a:cubicBezTo>
                  <a:pt x="2850081" y="537851"/>
                  <a:pt x="2845370" y="524516"/>
                  <a:pt x="2781300" y="571500"/>
                </a:cubicBezTo>
                <a:cubicBezTo>
                  <a:pt x="2737582" y="603560"/>
                  <a:pt x="2705731" y="655956"/>
                  <a:pt x="2654300" y="673100"/>
                </a:cubicBezTo>
                <a:cubicBezTo>
                  <a:pt x="2641600" y="677333"/>
                  <a:pt x="2628174" y="679813"/>
                  <a:pt x="2616200" y="685800"/>
                </a:cubicBezTo>
                <a:cubicBezTo>
                  <a:pt x="2585483" y="701159"/>
                  <a:pt x="2546048" y="737002"/>
                  <a:pt x="2527300" y="762000"/>
                </a:cubicBezTo>
                <a:cubicBezTo>
                  <a:pt x="2515941" y="777146"/>
                  <a:pt x="2512904" y="797394"/>
                  <a:pt x="2501900" y="812800"/>
                </a:cubicBezTo>
                <a:cubicBezTo>
                  <a:pt x="2491461" y="827415"/>
                  <a:pt x="2474827" y="836723"/>
                  <a:pt x="2463800" y="850900"/>
                </a:cubicBezTo>
                <a:cubicBezTo>
                  <a:pt x="2445058" y="874997"/>
                  <a:pt x="2429933" y="901700"/>
                  <a:pt x="2413000" y="927100"/>
                </a:cubicBezTo>
                <a:cubicBezTo>
                  <a:pt x="2404533" y="939800"/>
                  <a:pt x="2398393" y="954407"/>
                  <a:pt x="2387600" y="965200"/>
                </a:cubicBezTo>
                <a:cubicBezTo>
                  <a:pt x="2374900" y="977900"/>
                  <a:pt x="2360998" y="989502"/>
                  <a:pt x="2349500" y="1003300"/>
                </a:cubicBezTo>
                <a:cubicBezTo>
                  <a:pt x="2339729" y="1015026"/>
                  <a:pt x="2333871" y="1029674"/>
                  <a:pt x="2324100" y="1041400"/>
                </a:cubicBezTo>
                <a:cubicBezTo>
                  <a:pt x="2303627" y="1065967"/>
                  <a:pt x="2261956" y="1102311"/>
                  <a:pt x="2235200" y="1117600"/>
                </a:cubicBezTo>
                <a:cubicBezTo>
                  <a:pt x="2223577" y="1124242"/>
                  <a:pt x="2209800" y="1126067"/>
                  <a:pt x="2197100" y="1130300"/>
                </a:cubicBezTo>
                <a:cubicBezTo>
                  <a:pt x="2031078" y="1254816"/>
                  <a:pt x="2232323" y="1095077"/>
                  <a:pt x="2120900" y="1206500"/>
                </a:cubicBezTo>
                <a:cubicBezTo>
                  <a:pt x="2105933" y="1221467"/>
                  <a:pt x="2085067" y="1229633"/>
                  <a:pt x="2070100" y="1244600"/>
                </a:cubicBezTo>
                <a:cubicBezTo>
                  <a:pt x="2059307" y="1255393"/>
                  <a:pt x="2056619" y="1273165"/>
                  <a:pt x="2044700" y="1282700"/>
                </a:cubicBezTo>
                <a:cubicBezTo>
                  <a:pt x="2034247" y="1291063"/>
                  <a:pt x="2018574" y="1289413"/>
                  <a:pt x="2006600" y="1295400"/>
                </a:cubicBezTo>
                <a:cubicBezTo>
                  <a:pt x="1992948" y="1302226"/>
                  <a:pt x="1981900" y="1313491"/>
                  <a:pt x="1968500" y="1320800"/>
                </a:cubicBezTo>
                <a:cubicBezTo>
                  <a:pt x="1935259" y="1338931"/>
                  <a:pt x="1866900" y="1371600"/>
                  <a:pt x="1866900" y="1371600"/>
                </a:cubicBezTo>
                <a:cubicBezTo>
                  <a:pt x="1824567" y="1367367"/>
                  <a:pt x="1782362" y="1356246"/>
                  <a:pt x="1739900" y="1358900"/>
                </a:cubicBezTo>
                <a:cubicBezTo>
                  <a:pt x="1713178" y="1360570"/>
                  <a:pt x="1688559" y="1374356"/>
                  <a:pt x="1663700" y="1384300"/>
                </a:cubicBezTo>
                <a:cubicBezTo>
                  <a:pt x="1642533" y="1392767"/>
                  <a:pt x="1620590" y="1399505"/>
                  <a:pt x="1600200" y="1409700"/>
                </a:cubicBezTo>
                <a:cubicBezTo>
                  <a:pt x="1586548" y="1416526"/>
                  <a:pt x="1575752" y="1428274"/>
                  <a:pt x="1562100" y="1435100"/>
                </a:cubicBezTo>
                <a:cubicBezTo>
                  <a:pt x="1419619" y="1506340"/>
                  <a:pt x="1658190" y="1367491"/>
                  <a:pt x="1473200" y="1473200"/>
                </a:cubicBezTo>
                <a:cubicBezTo>
                  <a:pt x="1404266" y="1512591"/>
                  <a:pt x="1466854" y="1488015"/>
                  <a:pt x="1397000" y="1511300"/>
                </a:cubicBezTo>
                <a:cubicBezTo>
                  <a:pt x="1375833" y="1528233"/>
                  <a:pt x="1355185" y="1545836"/>
                  <a:pt x="1333500" y="1562100"/>
                </a:cubicBezTo>
                <a:cubicBezTo>
                  <a:pt x="1321289" y="1571258"/>
                  <a:pt x="1305451" y="1576013"/>
                  <a:pt x="1295400" y="1587500"/>
                </a:cubicBezTo>
                <a:cubicBezTo>
                  <a:pt x="1275298" y="1610474"/>
                  <a:pt x="1271904" y="1650048"/>
                  <a:pt x="1244600" y="1663700"/>
                </a:cubicBezTo>
                <a:cubicBezTo>
                  <a:pt x="1188029" y="1691985"/>
                  <a:pt x="1188772" y="1689991"/>
                  <a:pt x="1130300" y="1727200"/>
                </a:cubicBezTo>
                <a:cubicBezTo>
                  <a:pt x="1104546" y="1743589"/>
                  <a:pt x="1084034" y="1772013"/>
                  <a:pt x="1054100" y="1778000"/>
                </a:cubicBezTo>
                <a:cubicBezTo>
                  <a:pt x="889143" y="1810991"/>
                  <a:pt x="1094184" y="1765975"/>
                  <a:pt x="927100" y="1816100"/>
                </a:cubicBezTo>
                <a:cubicBezTo>
                  <a:pt x="906425" y="1822303"/>
                  <a:pt x="884767" y="1824567"/>
                  <a:pt x="863600" y="1828800"/>
                </a:cubicBezTo>
                <a:cubicBezTo>
                  <a:pt x="850900" y="1837267"/>
                  <a:pt x="839529" y="1848187"/>
                  <a:pt x="825500" y="1854200"/>
                </a:cubicBezTo>
                <a:cubicBezTo>
                  <a:pt x="809457" y="1861076"/>
                  <a:pt x="791418" y="1861884"/>
                  <a:pt x="774700" y="1866900"/>
                </a:cubicBezTo>
                <a:cubicBezTo>
                  <a:pt x="749055" y="1874593"/>
                  <a:pt x="723900" y="1883833"/>
                  <a:pt x="698500" y="1892300"/>
                </a:cubicBezTo>
                <a:lnTo>
                  <a:pt x="660400" y="1905000"/>
                </a:lnTo>
                <a:lnTo>
                  <a:pt x="622300" y="1917700"/>
                </a:lnTo>
                <a:cubicBezTo>
                  <a:pt x="592667" y="1913467"/>
                  <a:pt x="562568" y="1911731"/>
                  <a:pt x="533400" y="1905000"/>
                </a:cubicBezTo>
                <a:cubicBezTo>
                  <a:pt x="507312" y="1898980"/>
                  <a:pt x="457200" y="1879600"/>
                  <a:pt x="457200" y="1879600"/>
                </a:cubicBezTo>
                <a:cubicBezTo>
                  <a:pt x="351367" y="1883833"/>
                  <a:pt x="245092" y="1881761"/>
                  <a:pt x="139700" y="1892300"/>
                </a:cubicBezTo>
                <a:cubicBezTo>
                  <a:pt x="62480" y="1900022"/>
                  <a:pt x="79825" y="1914082"/>
                  <a:pt x="63500" y="1968500"/>
                </a:cubicBezTo>
                <a:cubicBezTo>
                  <a:pt x="55807" y="1994145"/>
                  <a:pt x="44594" y="2018725"/>
                  <a:pt x="38100" y="2044700"/>
                </a:cubicBezTo>
                <a:cubicBezTo>
                  <a:pt x="10723" y="2154207"/>
                  <a:pt x="46896" y="2088656"/>
                  <a:pt x="0" y="2159000"/>
                </a:cubicBezTo>
                <a:cubicBezTo>
                  <a:pt x="51656" y="2417280"/>
                  <a:pt x="-6772" y="2208956"/>
                  <a:pt x="50800" y="2324100"/>
                </a:cubicBezTo>
                <a:cubicBezTo>
                  <a:pt x="56787" y="2336074"/>
                  <a:pt x="55137" y="2351747"/>
                  <a:pt x="63500" y="2362200"/>
                </a:cubicBezTo>
                <a:cubicBezTo>
                  <a:pt x="73035" y="2374119"/>
                  <a:pt x="88900" y="2379133"/>
                  <a:pt x="101600" y="2387600"/>
                </a:cubicBezTo>
                <a:cubicBezTo>
                  <a:pt x="133522" y="2483365"/>
                  <a:pt x="90461" y="2365323"/>
                  <a:pt x="139700" y="2463800"/>
                </a:cubicBezTo>
                <a:cubicBezTo>
                  <a:pt x="192280" y="2568960"/>
                  <a:pt x="105007" y="2430811"/>
                  <a:pt x="177800" y="2540000"/>
                </a:cubicBezTo>
                <a:cubicBezTo>
                  <a:pt x="177388" y="2542058"/>
                  <a:pt x="162677" y="2629268"/>
                  <a:pt x="152400" y="2641600"/>
                </a:cubicBezTo>
                <a:cubicBezTo>
                  <a:pt x="138849" y="2657861"/>
                  <a:pt x="116567" y="2664733"/>
                  <a:pt x="101600" y="2679700"/>
                </a:cubicBezTo>
                <a:cubicBezTo>
                  <a:pt x="90807" y="2690493"/>
                  <a:pt x="84667" y="2705100"/>
                  <a:pt x="76200" y="2717800"/>
                </a:cubicBezTo>
                <a:cubicBezTo>
                  <a:pt x="80433" y="2764367"/>
                  <a:pt x="75149" y="2812809"/>
                  <a:pt x="88900" y="2857500"/>
                </a:cubicBezTo>
                <a:cubicBezTo>
                  <a:pt x="93389" y="2872089"/>
                  <a:pt x="115274" y="2873129"/>
                  <a:pt x="127000" y="2882900"/>
                </a:cubicBezTo>
                <a:cubicBezTo>
                  <a:pt x="140798" y="2894398"/>
                  <a:pt x="149506" y="2912089"/>
                  <a:pt x="165100" y="2921000"/>
                </a:cubicBezTo>
                <a:cubicBezTo>
                  <a:pt x="180255" y="2929660"/>
                  <a:pt x="199557" y="2927571"/>
                  <a:pt x="215900" y="2933700"/>
                </a:cubicBezTo>
                <a:cubicBezTo>
                  <a:pt x="233627" y="2940347"/>
                  <a:pt x="249767" y="2950633"/>
                  <a:pt x="266700" y="2959100"/>
                </a:cubicBezTo>
                <a:cubicBezTo>
                  <a:pt x="325967" y="2954867"/>
                  <a:pt x="387787" y="2964123"/>
                  <a:pt x="444500" y="2946400"/>
                </a:cubicBezTo>
                <a:cubicBezTo>
                  <a:pt x="462570" y="2940753"/>
                  <a:pt x="456513" y="2908987"/>
                  <a:pt x="469900" y="2895600"/>
                </a:cubicBezTo>
                <a:cubicBezTo>
                  <a:pt x="479366" y="2886134"/>
                  <a:pt x="495300" y="2887133"/>
                  <a:pt x="508000" y="2882900"/>
                </a:cubicBezTo>
                <a:cubicBezTo>
                  <a:pt x="512233" y="2870200"/>
                  <a:pt x="513274" y="2855939"/>
                  <a:pt x="520700" y="2844800"/>
                </a:cubicBezTo>
                <a:cubicBezTo>
                  <a:pt x="564531" y="2779053"/>
                  <a:pt x="575785" y="2831946"/>
                  <a:pt x="609600" y="2730500"/>
                </a:cubicBezTo>
                <a:cubicBezTo>
                  <a:pt x="675130" y="2533911"/>
                  <a:pt x="600023" y="2736955"/>
                  <a:pt x="660400" y="2616200"/>
                </a:cubicBezTo>
                <a:cubicBezTo>
                  <a:pt x="666387" y="2604226"/>
                  <a:pt x="664737" y="2588553"/>
                  <a:pt x="673100" y="2578100"/>
                </a:cubicBezTo>
                <a:cubicBezTo>
                  <a:pt x="682635" y="2566181"/>
                  <a:pt x="698780" y="2561572"/>
                  <a:pt x="711200" y="2552700"/>
                </a:cubicBezTo>
                <a:cubicBezTo>
                  <a:pt x="788137" y="2497745"/>
                  <a:pt x="733237" y="2528981"/>
                  <a:pt x="812800" y="2489200"/>
                </a:cubicBezTo>
                <a:cubicBezTo>
                  <a:pt x="829733" y="2463800"/>
                  <a:pt x="838200" y="2429933"/>
                  <a:pt x="863600" y="2413000"/>
                </a:cubicBezTo>
                <a:cubicBezTo>
                  <a:pt x="876300" y="2404533"/>
                  <a:pt x="887220" y="2392427"/>
                  <a:pt x="901700" y="2387600"/>
                </a:cubicBezTo>
                <a:cubicBezTo>
                  <a:pt x="926129" y="2379457"/>
                  <a:pt x="952176" y="2376069"/>
                  <a:pt x="977900" y="2374900"/>
                </a:cubicBezTo>
                <a:cubicBezTo>
                  <a:pt x="1138656" y="2367593"/>
                  <a:pt x="1299633" y="2366433"/>
                  <a:pt x="1460500" y="2362200"/>
                </a:cubicBezTo>
                <a:cubicBezTo>
                  <a:pt x="1468967" y="2336800"/>
                  <a:pt x="1471048" y="2308277"/>
                  <a:pt x="1485900" y="2286000"/>
                </a:cubicBezTo>
                <a:cubicBezTo>
                  <a:pt x="1494367" y="2273300"/>
                  <a:pt x="1504474" y="2261552"/>
                  <a:pt x="1511300" y="2247900"/>
                </a:cubicBezTo>
                <a:cubicBezTo>
                  <a:pt x="1517287" y="2235926"/>
                  <a:pt x="1513547" y="2218163"/>
                  <a:pt x="1524000" y="2209800"/>
                </a:cubicBezTo>
                <a:cubicBezTo>
                  <a:pt x="1537630" y="2198896"/>
                  <a:pt x="1557867" y="2201333"/>
                  <a:pt x="1574800" y="2197100"/>
                </a:cubicBezTo>
                <a:cubicBezTo>
                  <a:pt x="1598559" y="2125823"/>
                  <a:pt x="1570022" y="2183883"/>
                  <a:pt x="1651000" y="2120900"/>
                </a:cubicBezTo>
                <a:cubicBezTo>
                  <a:pt x="1669903" y="2106198"/>
                  <a:pt x="1683618" y="2085685"/>
                  <a:pt x="1701800" y="2070100"/>
                </a:cubicBezTo>
                <a:cubicBezTo>
                  <a:pt x="1713389" y="2060167"/>
                  <a:pt x="1727200" y="2053167"/>
                  <a:pt x="1739900" y="2044700"/>
                </a:cubicBezTo>
                <a:cubicBezTo>
                  <a:pt x="1744133" y="2032000"/>
                  <a:pt x="1744237" y="2017053"/>
                  <a:pt x="1752600" y="2006600"/>
                </a:cubicBezTo>
                <a:cubicBezTo>
                  <a:pt x="1770505" y="1984219"/>
                  <a:pt x="1803701" y="1976866"/>
                  <a:pt x="1828800" y="1968500"/>
                </a:cubicBezTo>
                <a:cubicBezTo>
                  <a:pt x="1837267" y="1989667"/>
                  <a:pt x="1844941" y="2011168"/>
                  <a:pt x="1854200" y="2032000"/>
                </a:cubicBezTo>
                <a:cubicBezTo>
                  <a:pt x="1861889" y="2049300"/>
                  <a:pt x="1872953" y="2065073"/>
                  <a:pt x="1879600" y="2082800"/>
                </a:cubicBezTo>
                <a:cubicBezTo>
                  <a:pt x="1885729" y="2099143"/>
                  <a:pt x="1886171" y="2117257"/>
                  <a:pt x="1892300" y="2133600"/>
                </a:cubicBezTo>
                <a:cubicBezTo>
                  <a:pt x="1904446" y="2165990"/>
                  <a:pt x="1939633" y="2220956"/>
                  <a:pt x="1955800" y="2247900"/>
                </a:cubicBezTo>
                <a:cubicBezTo>
                  <a:pt x="1951567" y="2277533"/>
                  <a:pt x="1940121" y="2307014"/>
                  <a:pt x="1943100" y="2336800"/>
                </a:cubicBezTo>
                <a:cubicBezTo>
                  <a:pt x="1944619" y="2351988"/>
                  <a:pt x="1963673" y="2360420"/>
                  <a:pt x="1968500" y="2374900"/>
                </a:cubicBezTo>
                <a:cubicBezTo>
                  <a:pt x="1976643" y="2399329"/>
                  <a:pt x="1975614" y="2425963"/>
                  <a:pt x="1981200" y="2451100"/>
                </a:cubicBezTo>
                <a:cubicBezTo>
                  <a:pt x="1984104" y="2464168"/>
                  <a:pt x="1990222" y="2476328"/>
                  <a:pt x="1993900" y="2489200"/>
                </a:cubicBezTo>
                <a:cubicBezTo>
                  <a:pt x="1994032" y="2489661"/>
                  <a:pt x="2013210" y="2572010"/>
                  <a:pt x="2019300" y="2578100"/>
                </a:cubicBezTo>
                <a:cubicBezTo>
                  <a:pt x="2049234" y="2608034"/>
                  <a:pt x="2079831" y="2644033"/>
                  <a:pt x="2120900" y="2654300"/>
                </a:cubicBezTo>
                <a:cubicBezTo>
                  <a:pt x="2157360" y="2663415"/>
                  <a:pt x="2216980" y="2676940"/>
                  <a:pt x="2247900" y="2692400"/>
                </a:cubicBezTo>
                <a:lnTo>
                  <a:pt x="2298700" y="2717800"/>
                </a:lnTo>
                <a:cubicBezTo>
                  <a:pt x="2406513" y="2699831"/>
                  <a:pt x="2411506" y="2692883"/>
                  <a:pt x="2552700" y="2717800"/>
                </a:cubicBezTo>
                <a:cubicBezTo>
                  <a:pt x="2567731" y="2720453"/>
                  <a:pt x="2578100" y="2734733"/>
                  <a:pt x="2590800" y="2743200"/>
                </a:cubicBezTo>
                <a:cubicBezTo>
                  <a:pt x="2620433" y="2738967"/>
                  <a:pt x="2675467" y="2760133"/>
                  <a:pt x="2679700" y="2730500"/>
                </a:cubicBezTo>
                <a:cubicBezTo>
                  <a:pt x="2720665" y="2443742"/>
                  <a:pt x="2660044" y="2551487"/>
                  <a:pt x="2603500" y="2438400"/>
                </a:cubicBezTo>
                <a:cubicBezTo>
                  <a:pt x="2597513" y="2426426"/>
                  <a:pt x="2595500" y="2412835"/>
                  <a:pt x="2590800" y="2400300"/>
                </a:cubicBezTo>
                <a:cubicBezTo>
                  <a:pt x="2582795" y="2378954"/>
                  <a:pt x="2572609" y="2358427"/>
                  <a:pt x="2565400" y="2336800"/>
                </a:cubicBezTo>
                <a:cubicBezTo>
                  <a:pt x="2559880" y="2320241"/>
                  <a:pt x="2557495" y="2302783"/>
                  <a:pt x="2552700" y="2286000"/>
                </a:cubicBezTo>
                <a:cubicBezTo>
                  <a:pt x="2549022" y="2273128"/>
                  <a:pt x="2544233" y="2260600"/>
                  <a:pt x="2540000" y="2247900"/>
                </a:cubicBezTo>
                <a:cubicBezTo>
                  <a:pt x="2547671" y="2148174"/>
                  <a:pt x="2515755" y="2094730"/>
                  <a:pt x="2590800" y="2044700"/>
                </a:cubicBezTo>
                <a:cubicBezTo>
                  <a:pt x="2601939" y="2037274"/>
                  <a:pt x="2616200" y="2036233"/>
                  <a:pt x="2628900" y="2032000"/>
                </a:cubicBezTo>
                <a:cubicBezTo>
                  <a:pt x="2641600" y="2019300"/>
                  <a:pt x="2653363" y="2005589"/>
                  <a:pt x="2667000" y="1993900"/>
                </a:cubicBezTo>
                <a:cubicBezTo>
                  <a:pt x="2683071" y="1980125"/>
                  <a:pt x="2704249" y="1972061"/>
                  <a:pt x="2717800" y="1955800"/>
                </a:cubicBezTo>
                <a:cubicBezTo>
                  <a:pt x="2726370" y="1945516"/>
                  <a:pt x="2722281" y="1928267"/>
                  <a:pt x="2730500" y="1917700"/>
                </a:cubicBezTo>
                <a:cubicBezTo>
                  <a:pt x="2793039" y="1837292"/>
                  <a:pt x="2792248" y="1847281"/>
                  <a:pt x="2870200" y="1816100"/>
                </a:cubicBezTo>
                <a:cubicBezTo>
                  <a:pt x="2964837" y="1721463"/>
                  <a:pt x="2875508" y="1800083"/>
                  <a:pt x="2971800" y="1739900"/>
                </a:cubicBezTo>
                <a:cubicBezTo>
                  <a:pt x="2994811" y="1725518"/>
                  <a:pt x="3033833" y="1689834"/>
                  <a:pt x="3060700" y="1676400"/>
                </a:cubicBezTo>
                <a:cubicBezTo>
                  <a:pt x="3072674" y="1670413"/>
                  <a:pt x="3086100" y="1667933"/>
                  <a:pt x="3098800" y="1663700"/>
                </a:cubicBezTo>
                <a:cubicBezTo>
                  <a:pt x="3103566" y="1649402"/>
                  <a:pt x="3125795" y="1585963"/>
                  <a:pt x="3124200" y="1574800"/>
                </a:cubicBezTo>
                <a:cubicBezTo>
                  <a:pt x="3122041" y="1559690"/>
                  <a:pt x="3107267" y="1549400"/>
                  <a:pt x="3098800" y="1536700"/>
                </a:cubicBezTo>
                <a:cubicBezTo>
                  <a:pt x="3094567" y="1511300"/>
                  <a:pt x="3094243" y="1484929"/>
                  <a:pt x="3086100" y="1460500"/>
                </a:cubicBezTo>
                <a:cubicBezTo>
                  <a:pt x="3081273" y="1446020"/>
                  <a:pt x="3066059" y="1436692"/>
                  <a:pt x="3060700" y="1422400"/>
                </a:cubicBezTo>
                <a:cubicBezTo>
                  <a:pt x="2986842" y="1225445"/>
                  <a:pt x="3108036" y="1478972"/>
                  <a:pt x="3022600" y="1308100"/>
                </a:cubicBezTo>
                <a:cubicBezTo>
                  <a:pt x="3018367" y="1286933"/>
                  <a:pt x="3009900" y="1266186"/>
                  <a:pt x="3009900" y="1244600"/>
                </a:cubicBezTo>
                <a:cubicBezTo>
                  <a:pt x="3009900" y="1043475"/>
                  <a:pt x="3057053" y="1131179"/>
                  <a:pt x="2997200" y="1041400"/>
                </a:cubicBezTo>
                <a:cubicBezTo>
                  <a:pt x="3022985" y="964045"/>
                  <a:pt x="2999124" y="967894"/>
                  <a:pt x="3060700" y="952500"/>
                </a:cubicBezTo>
                <a:cubicBezTo>
                  <a:pt x="3081641" y="947265"/>
                  <a:pt x="3103375" y="945480"/>
                  <a:pt x="3124200" y="939800"/>
                </a:cubicBezTo>
                <a:cubicBezTo>
                  <a:pt x="3150031" y="932755"/>
                  <a:pt x="3200400" y="914400"/>
                  <a:pt x="3200400" y="914400"/>
                </a:cubicBezTo>
                <a:cubicBezTo>
                  <a:pt x="3242733" y="850900"/>
                  <a:pt x="3213100" y="884767"/>
                  <a:pt x="3302000" y="825500"/>
                </a:cubicBezTo>
                <a:lnTo>
                  <a:pt x="3340100" y="800100"/>
                </a:lnTo>
                <a:lnTo>
                  <a:pt x="3378200" y="774700"/>
                </a:lnTo>
                <a:cubicBezTo>
                  <a:pt x="3409669" y="680292"/>
                  <a:pt x="3378200" y="791668"/>
                  <a:pt x="3378200" y="596900"/>
                </a:cubicBezTo>
                <a:cubicBezTo>
                  <a:pt x="3378200" y="472594"/>
                  <a:pt x="3378407" y="481979"/>
                  <a:pt x="3403600" y="406400"/>
                </a:cubicBezTo>
                <a:cubicBezTo>
                  <a:pt x="3397796" y="249697"/>
                  <a:pt x="3483926" y="69109"/>
                  <a:pt x="3314700" y="12700"/>
                </a:cubicBezTo>
                <a:lnTo>
                  <a:pt x="3276600" y="0"/>
                </a:lnTo>
                <a:cubicBezTo>
                  <a:pt x="3203795" y="109208"/>
                  <a:pt x="3319073" y="-76619"/>
                  <a:pt x="3238500" y="165100"/>
                </a:cubicBezTo>
                <a:cubicBezTo>
                  <a:pt x="3233673" y="179580"/>
                  <a:pt x="3212611" y="181342"/>
                  <a:pt x="3200400" y="190500"/>
                </a:cubicBezTo>
                <a:cubicBezTo>
                  <a:pt x="3195611" y="194092"/>
                  <a:pt x="3230033" y="169333"/>
                  <a:pt x="3225800" y="17780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://t2.gstatic.com/images?q=tbn:ANd9GcThbMa3iqx_LxMA83Cmimmf8JzdRVi3FZVhHBMVaCrvHyHJIQSAt3GNbw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832" y="3955537"/>
            <a:ext cx="1184343" cy="923229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2.gstatic.com/images?q=tbn:ANd9GcSRJVFLOoOvwJlexa8oiHX2atlI4oRi1Y-v15wDOAfBsgi3Gxu3QGXMsmed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32" y="810468"/>
            <a:ext cx="1295400" cy="12954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олилиния 14"/>
          <p:cNvSpPr/>
          <p:nvPr/>
        </p:nvSpPr>
        <p:spPr>
          <a:xfrm>
            <a:off x="3419872" y="2122389"/>
            <a:ext cx="1841500" cy="2451100"/>
          </a:xfrm>
          <a:custGeom>
            <a:avLst/>
            <a:gdLst>
              <a:gd name="connsiteX0" fmla="*/ 393700 w 1841500"/>
              <a:gd name="connsiteY0" fmla="*/ 317500 h 2451100"/>
              <a:gd name="connsiteX1" fmla="*/ 419100 w 1841500"/>
              <a:gd name="connsiteY1" fmla="*/ 381000 h 2451100"/>
              <a:gd name="connsiteX2" fmla="*/ 457200 w 1841500"/>
              <a:gd name="connsiteY2" fmla="*/ 469900 h 2451100"/>
              <a:gd name="connsiteX3" fmla="*/ 469900 w 1841500"/>
              <a:gd name="connsiteY3" fmla="*/ 546100 h 2451100"/>
              <a:gd name="connsiteX4" fmla="*/ 482600 w 1841500"/>
              <a:gd name="connsiteY4" fmla="*/ 952500 h 2451100"/>
              <a:gd name="connsiteX5" fmla="*/ 508000 w 1841500"/>
              <a:gd name="connsiteY5" fmla="*/ 1041400 h 2451100"/>
              <a:gd name="connsiteX6" fmla="*/ 546100 w 1841500"/>
              <a:gd name="connsiteY6" fmla="*/ 1054100 h 2451100"/>
              <a:gd name="connsiteX7" fmla="*/ 571500 w 1841500"/>
              <a:gd name="connsiteY7" fmla="*/ 1092200 h 2451100"/>
              <a:gd name="connsiteX8" fmla="*/ 596900 w 1841500"/>
              <a:gd name="connsiteY8" fmla="*/ 1168400 h 2451100"/>
              <a:gd name="connsiteX9" fmla="*/ 609600 w 1841500"/>
              <a:gd name="connsiteY9" fmla="*/ 1206500 h 2451100"/>
              <a:gd name="connsiteX10" fmla="*/ 622300 w 1841500"/>
              <a:gd name="connsiteY10" fmla="*/ 1257300 h 2451100"/>
              <a:gd name="connsiteX11" fmla="*/ 647700 w 1841500"/>
              <a:gd name="connsiteY11" fmla="*/ 1295400 h 2451100"/>
              <a:gd name="connsiteX12" fmla="*/ 673100 w 1841500"/>
              <a:gd name="connsiteY12" fmla="*/ 1384300 h 2451100"/>
              <a:gd name="connsiteX13" fmla="*/ 685800 w 1841500"/>
              <a:gd name="connsiteY13" fmla="*/ 1435100 h 2451100"/>
              <a:gd name="connsiteX14" fmla="*/ 711200 w 1841500"/>
              <a:gd name="connsiteY14" fmla="*/ 1511300 h 2451100"/>
              <a:gd name="connsiteX15" fmla="*/ 749300 w 1841500"/>
              <a:gd name="connsiteY15" fmla="*/ 1536700 h 2451100"/>
              <a:gd name="connsiteX16" fmla="*/ 774700 w 1841500"/>
              <a:gd name="connsiteY16" fmla="*/ 1574800 h 2451100"/>
              <a:gd name="connsiteX17" fmla="*/ 812800 w 1841500"/>
              <a:gd name="connsiteY17" fmla="*/ 1701800 h 2451100"/>
              <a:gd name="connsiteX18" fmla="*/ 838200 w 1841500"/>
              <a:gd name="connsiteY18" fmla="*/ 1752600 h 2451100"/>
              <a:gd name="connsiteX19" fmla="*/ 825500 w 1841500"/>
              <a:gd name="connsiteY19" fmla="*/ 1866900 h 2451100"/>
              <a:gd name="connsiteX20" fmla="*/ 812800 w 1841500"/>
              <a:gd name="connsiteY20" fmla="*/ 1905000 h 2451100"/>
              <a:gd name="connsiteX21" fmla="*/ 863600 w 1841500"/>
              <a:gd name="connsiteY21" fmla="*/ 2133600 h 2451100"/>
              <a:gd name="connsiteX22" fmla="*/ 939800 w 1841500"/>
              <a:gd name="connsiteY22" fmla="*/ 2171700 h 2451100"/>
              <a:gd name="connsiteX23" fmla="*/ 977900 w 1841500"/>
              <a:gd name="connsiteY23" fmla="*/ 2209800 h 2451100"/>
              <a:gd name="connsiteX24" fmla="*/ 1054100 w 1841500"/>
              <a:gd name="connsiteY24" fmla="*/ 2273300 h 2451100"/>
              <a:gd name="connsiteX25" fmla="*/ 1079500 w 1841500"/>
              <a:gd name="connsiteY25" fmla="*/ 2387600 h 2451100"/>
              <a:gd name="connsiteX26" fmla="*/ 1092200 w 1841500"/>
              <a:gd name="connsiteY26" fmla="*/ 2438400 h 2451100"/>
              <a:gd name="connsiteX27" fmla="*/ 1130300 w 1841500"/>
              <a:gd name="connsiteY27" fmla="*/ 2451100 h 2451100"/>
              <a:gd name="connsiteX28" fmla="*/ 1333500 w 1841500"/>
              <a:gd name="connsiteY28" fmla="*/ 2438400 h 2451100"/>
              <a:gd name="connsiteX29" fmla="*/ 1384300 w 1841500"/>
              <a:gd name="connsiteY29" fmla="*/ 2362200 h 2451100"/>
              <a:gd name="connsiteX30" fmla="*/ 1422400 w 1841500"/>
              <a:gd name="connsiteY30" fmla="*/ 2324100 h 2451100"/>
              <a:gd name="connsiteX31" fmla="*/ 1435100 w 1841500"/>
              <a:gd name="connsiteY31" fmla="*/ 2286000 h 2451100"/>
              <a:gd name="connsiteX32" fmla="*/ 1409700 w 1841500"/>
              <a:gd name="connsiteY32" fmla="*/ 2222500 h 2451100"/>
              <a:gd name="connsiteX33" fmla="*/ 1371600 w 1841500"/>
              <a:gd name="connsiteY33" fmla="*/ 2146300 h 2451100"/>
              <a:gd name="connsiteX34" fmla="*/ 1384300 w 1841500"/>
              <a:gd name="connsiteY34" fmla="*/ 1790700 h 2451100"/>
              <a:gd name="connsiteX35" fmla="*/ 1397000 w 1841500"/>
              <a:gd name="connsiteY35" fmla="*/ 1752600 h 2451100"/>
              <a:gd name="connsiteX36" fmla="*/ 1447800 w 1841500"/>
              <a:gd name="connsiteY36" fmla="*/ 1714500 h 2451100"/>
              <a:gd name="connsiteX37" fmla="*/ 1511300 w 1841500"/>
              <a:gd name="connsiteY37" fmla="*/ 1600200 h 2451100"/>
              <a:gd name="connsiteX38" fmla="*/ 1536700 w 1841500"/>
              <a:gd name="connsiteY38" fmla="*/ 1562100 h 2451100"/>
              <a:gd name="connsiteX39" fmla="*/ 1574800 w 1841500"/>
              <a:gd name="connsiteY39" fmla="*/ 1549400 h 2451100"/>
              <a:gd name="connsiteX40" fmla="*/ 1612900 w 1841500"/>
              <a:gd name="connsiteY40" fmla="*/ 1511300 h 2451100"/>
              <a:gd name="connsiteX41" fmla="*/ 1638300 w 1841500"/>
              <a:gd name="connsiteY41" fmla="*/ 1422400 h 2451100"/>
              <a:gd name="connsiteX42" fmla="*/ 1676400 w 1841500"/>
              <a:gd name="connsiteY42" fmla="*/ 1371600 h 2451100"/>
              <a:gd name="connsiteX43" fmla="*/ 1701800 w 1841500"/>
              <a:gd name="connsiteY43" fmla="*/ 1231900 h 2451100"/>
              <a:gd name="connsiteX44" fmla="*/ 1714500 w 1841500"/>
              <a:gd name="connsiteY44" fmla="*/ 1168400 h 2451100"/>
              <a:gd name="connsiteX45" fmla="*/ 1739900 w 1841500"/>
              <a:gd name="connsiteY45" fmla="*/ 1130300 h 2451100"/>
              <a:gd name="connsiteX46" fmla="*/ 1752600 w 1841500"/>
              <a:gd name="connsiteY46" fmla="*/ 1028700 h 2451100"/>
              <a:gd name="connsiteX47" fmla="*/ 1765300 w 1841500"/>
              <a:gd name="connsiteY47" fmla="*/ 990600 h 2451100"/>
              <a:gd name="connsiteX48" fmla="*/ 1727200 w 1841500"/>
              <a:gd name="connsiteY48" fmla="*/ 901700 h 2451100"/>
              <a:gd name="connsiteX49" fmla="*/ 1689100 w 1841500"/>
              <a:gd name="connsiteY49" fmla="*/ 825500 h 2451100"/>
              <a:gd name="connsiteX50" fmla="*/ 1689100 w 1841500"/>
              <a:gd name="connsiteY50" fmla="*/ 673100 h 2451100"/>
              <a:gd name="connsiteX51" fmla="*/ 1701800 w 1841500"/>
              <a:gd name="connsiteY51" fmla="*/ 635000 h 2451100"/>
              <a:gd name="connsiteX52" fmla="*/ 1739900 w 1841500"/>
              <a:gd name="connsiteY52" fmla="*/ 622300 h 2451100"/>
              <a:gd name="connsiteX53" fmla="*/ 1765300 w 1841500"/>
              <a:gd name="connsiteY53" fmla="*/ 584200 h 2451100"/>
              <a:gd name="connsiteX54" fmla="*/ 1803400 w 1841500"/>
              <a:gd name="connsiteY54" fmla="*/ 571500 h 2451100"/>
              <a:gd name="connsiteX55" fmla="*/ 1816100 w 1841500"/>
              <a:gd name="connsiteY55" fmla="*/ 533400 h 2451100"/>
              <a:gd name="connsiteX56" fmla="*/ 1841500 w 1841500"/>
              <a:gd name="connsiteY56" fmla="*/ 495300 h 2451100"/>
              <a:gd name="connsiteX57" fmla="*/ 1828800 w 1841500"/>
              <a:gd name="connsiteY57" fmla="*/ 406400 h 2451100"/>
              <a:gd name="connsiteX58" fmla="*/ 1816100 w 1841500"/>
              <a:gd name="connsiteY58" fmla="*/ 368300 h 2451100"/>
              <a:gd name="connsiteX59" fmla="*/ 1803400 w 1841500"/>
              <a:gd name="connsiteY59" fmla="*/ 241300 h 2451100"/>
              <a:gd name="connsiteX60" fmla="*/ 1778000 w 1841500"/>
              <a:gd name="connsiteY60" fmla="*/ 165100 h 2451100"/>
              <a:gd name="connsiteX61" fmla="*/ 1765300 w 1841500"/>
              <a:gd name="connsiteY61" fmla="*/ 127000 h 2451100"/>
              <a:gd name="connsiteX62" fmla="*/ 1701800 w 1841500"/>
              <a:gd name="connsiteY62" fmla="*/ 12700 h 2451100"/>
              <a:gd name="connsiteX63" fmla="*/ 1663700 w 1841500"/>
              <a:gd name="connsiteY63" fmla="*/ 0 h 2451100"/>
              <a:gd name="connsiteX64" fmla="*/ 1460500 w 1841500"/>
              <a:gd name="connsiteY64" fmla="*/ 38100 h 2451100"/>
              <a:gd name="connsiteX65" fmla="*/ 1422400 w 1841500"/>
              <a:gd name="connsiteY65" fmla="*/ 63500 h 2451100"/>
              <a:gd name="connsiteX66" fmla="*/ 1244600 w 1841500"/>
              <a:gd name="connsiteY66" fmla="*/ 127000 h 2451100"/>
              <a:gd name="connsiteX67" fmla="*/ 1181100 w 1841500"/>
              <a:gd name="connsiteY67" fmla="*/ 139700 h 2451100"/>
              <a:gd name="connsiteX68" fmla="*/ 1168400 w 1841500"/>
              <a:gd name="connsiteY68" fmla="*/ 203200 h 2451100"/>
              <a:gd name="connsiteX69" fmla="*/ 1155700 w 1841500"/>
              <a:gd name="connsiteY69" fmla="*/ 241300 h 2451100"/>
              <a:gd name="connsiteX70" fmla="*/ 1079500 w 1841500"/>
              <a:gd name="connsiteY70" fmla="*/ 279400 h 2451100"/>
              <a:gd name="connsiteX71" fmla="*/ 1003300 w 1841500"/>
              <a:gd name="connsiteY71" fmla="*/ 254000 h 2451100"/>
              <a:gd name="connsiteX72" fmla="*/ 952500 w 1841500"/>
              <a:gd name="connsiteY72" fmla="*/ 177800 h 2451100"/>
              <a:gd name="connsiteX73" fmla="*/ 927100 w 1841500"/>
              <a:gd name="connsiteY73" fmla="*/ 139700 h 2451100"/>
              <a:gd name="connsiteX74" fmla="*/ 736600 w 1841500"/>
              <a:gd name="connsiteY74" fmla="*/ 101600 h 2451100"/>
              <a:gd name="connsiteX75" fmla="*/ 673100 w 1841500"/>
              <a:gd name="connsiteY75" fmla="*/ 152400 h 2451100"/>
              <a:gd name="connsiteX76" fmla="*/ 660400 w 1841500"/>
              <a:gd name="connsiteY76" fmla="*/ 190500 h 2451100"/>
              <a:gd name="connsiteX77" fmla="*/ 622300 w 1841500"/>
              <a:gd name="connsiteY77" fmla="*/ 203200 h 2451100"/>
              <a:gd name="connsiteX78" fmla="*/ 558800 w 1841500"/>
              <a:gd name="connsiteY78" fmla="*/ 190500 h 2451100"/>
              <a:gd name="connsiteX79" fmla="*/ 482600 w 1841500"/>
              <a:gd name="connsiteY79" fmla="*/ 139700 h 2451100"/>
              <a:gd name="connsiteX80" fmla="*/ 368300 w 1841500"/>
              <a:gd name="connsiteY80" fmla="*/ 63500 h 2451100"/>
              <a:gd name="connsiteX81" fmla="*/ 330200 w 1841500"/>
              <a:gd name="connsiteY81" fmla="*/ 38100 h 2451100"/>
              <a:gd name="connsiteX82" fmla="*/ 254000 w 1841500"/>
              <a:gd name="connsiteY82" fmla="*/ 12700 h 2451100"/>
              <a:gd name="connsiteX83" fmla="*/ 114300 w 1841500"/>
              <a:gd name="connsiteY83" fmla="*/ 25400 h 2451100"/>
              <a:gd name="connsiteX84" fmla="*/ 38100 w 1841500"/>
              <a:gd name="connsiteY84" fmla="*/ 50800 h 2451100"/>
              <a:gd name="connsiteX85" fmla="*/ 0 w 1841500"/>
              <a:gd name="connsiteY85" fmla="*/ 63500 h 2451100"/>
              <a:gd name="connsiteX86" fmla="*/ 12700 w 1841500"/>
              <a:gd name="connsiteY86" fmla="*/ 127000 h 2451100"/>
              <a:gd name="connsiteX87" fmla="*/ 25400 w 1841500"/>
              <a:gd name="connsiteY87" fmla="*/ 165100 h 2451100"/>
              <a:gd name="connsiteX88" fmla="*/ 63500 w 1841500"/>
              <a:gd name="connsiteY88" fmla="*/ 177800 h 2451100"/>
              <a:gd name="connsiteX89" fmla="*/ 101600 w 1841500"/>
              <a:gd name="connsiteY89" fmla="*/ 203200 h 2451100"/>
              <a:gd name="connsiteX90" fmla="*/ 177800 w 1841500"/>
              <a:gd name="connsiteY90" fmla="*/ 228600 h 2451100"/>
              <a:gd name="connsiteX91" fmla="*/ 215900 w 1841500"/>
              <a:gd name="connsiteY91" fmla="*/ 254000 h 2451100"/>
              <a:gd name="connsiteX92" fmla="*/ 342900 w 1841500"/>
              <a:gd name="connsiteY92" fmla="*/ 292100 h 2451100"/>
              <a:gd name="connsiteX93" fmla="*/ 393700 w 1841500"/>
              <a:gd name="connsiteY93" fmla="*/ 317500 h 245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1841500" h="2451100">
                <a:moveTo>
                  <a:pt x="393700" y="317500"/>
                </a:moveTo>
                <a:cubicBezTo>
                  <a:pt x="406400" y="332317"/>
                  <a:pt x="409841" y="360168"/>
                  <a:pt x="419100" y="381000"/>
                </a:cubicBezTo>
                <a:cubicBezTo>
                  <a:pt x="436356" y="419826"/>
                  <a:pt x="448505" y="430773"/>
                  <a:pt x="457200" y="469900"/>
                </a:cubicBezTo>
                <a:cubicBezTo>
                  <a:pt x="462786" y="495037"/>
                  <a:pt x="465667" y="520700"/>
                  <a:pt x="469900" y="546100"/>
                </a:cubicBezTo>
                <a:cubicBezTo>
                  <a:pt x="474133" y="681567"/>
                  <a:pt x="475082" y="817176"/>
                  <a:pt x="482600" y="952500"/>
                </a:cubicBezTo>
                <a:cubicBezTo>
                  <a:pt x="482619" y="952849"/>
                  <a:pt x="501996" y="1035396"/>
                  <a:pt x="508000" y="1041400"/>
                </a:cubicBezTo>
                <a:cubicBezTo>
                  <a:pt x="517466" y="1050866"/>
                  <a:pt x="533400" y="1049867"/>
                  <a:pt x="546100" y="1054100"/>
                </a:cubicBezTo>
                <a:cubicBezTo>
                  <a:pt x="554567" y="1066800"/>
                  <a:pt x="565301" y="1078252"/>
                  <a:pt x="571500" y="1092200"/>
                </a:cubicBezTo>
                <a:cubicBezTo>
                  <a:pt x="582374" y="1116666"/>
                  <a:pt x="588433" y="1143000"/>
                  <a:pt x="596900" y="1168400"/>
                </a:cubicBezTo>
                <a:cubicBezTo>
                  <a:pt x="601133" y="1181100"/>
                  <a:pt x="606353" y="1193513"/>
                  <a:pt x="609600" y="1206500"/>
                </a:cubicBezTo>
                <a:cubicBezTo>
                  <a:pt x="613833" y="1223433"/>
                  <a:pt x="615424" y="1241257"/>
                  <a:pt x="622300" y="1257300"/>
                </a:cubicBezTo>
                <a:cubicBezTo>
                  <a:pt x="628313" y="1271329"/>
                  <a:pt x="639233" y="1282700"/>
                  <a:pt x="647700" y="1295400"/>
                </a:cubicBezTo>
                <a:cubicBezTo>
                  <a:pt x="687402" y="1454209"/>
                  <a:pt x="636661" y="1256763"/>
                  <a:pt x="673100" y="1384300"/>
                </a:cubicBezTo>
                <a:cubicBezTo>
                  <a:pt x="677895" y="1401083"/>
                  <a:pt x="680784" y="1418382"/>
                  <a:pt x="685800" y="1435100"/>
                </a:cubicBezTo>
                <a:cubicBezTo>
                  <a:pt x="693493" y="1460745"/>
                  <a:pt x="688923" y="1496448"/>
                  <a:pt x="711200" y="1511300"/>
                </a:cubicBezTo>
                <a:lnTo>
                  <a:pt x="749300" y="1536700"/>
                </a:lnTo>
                <a:cubicBezTo>
                  <a:pt x="757767" y="1549400"/>
                  <a:pt x="768501" y="1560852"/>
                  <a:pt x="774700" y="1574800"/>
                </a:cubicBezTo>
                <a:cubicBezTo>
                  <a:pt x="844178" y="1731125"/>
                  <a:pt x="768470" y="1583585"/>
                  <a:pt x="812800" y="1701800"/>
                </a:cubicBezTo>
                <a:cubicBezTo>
                  <a:pt x="819447" y="1719527"/>
                  <a:pt x="829733" y="1735667"/>
                  <a:pt x="838200" y="1752600"/>
                </a:cubicBezTo>
                <a:cubicBezTo>
                  <a:pt x="833967" y="1790700"/>
                  <a:pt x="831802" y="1829087"/>
                  <a:pt x="825500" y="1866900"/>
                </a:cubicBezTo>
                <a:cubicBezTo>
                  <a:pt x="823299" y="1880105"/>
                  <a:pt x="812800" y="1891613"/>
                  <a:pt x="812800" y="1905000"/>
                </a:cubicBezTo>
                <a:cubicBezTo>
                  <a:pt x="812800" y="2020696"/>
                  <a:pt x="794911" y="2064911"/>
                  <a:pt x="863600" y="2133600"/>
                </a:cubicBezTo>
                <a:cubicBezTo>
                  <a:pt x="888219" y="2158219"/>
                  <a:pt x="908812" y="2161371"/>
                  <a:pt x="939800" y="2171700"/>
                </a:cubicBezTo>
                <a:cubicBezTo>
                  <a:pt x="952500" y="2184400"/>
                  <a:pt x="964102" y="2198302"/>
                  <a:pt x="977900" y="2209800"/>
                </a:cubicBezTo>
                <a:cubicBezTo>
                  <a:pt x="1083988" y="2298207"/>
                  <a:pt x="942790" y="2161990"/>
                  <a:pt x="1054100" y="2273300"/>
                </a:cubicBezTo>
                <a:cubicBezTo>
                  <a:pt x="1078816" y="2347449"/>
                  <a:pt x="1057149" y="2275844"/>
                  <a:pt x="1079500" y="2387600"/>
                </a:cubicBezTo>
                <a:cubicBezTo>
                  <a:pt x="1082923" y="2404716"/>
                  <a:pt x="1081296" y="2424770"/>
                  <a:pt x="1092200" y="2438400"/>
                </a:cubicBezTo>
                <a:cubicBezTo>
                  <a:pt x="1100563" y="2448853"/>
                  <a:pt x="1117600" y="2446867"/>
                  <a:pt x="1130300" y="2451100"/>
                </a:cubicBezTo>
                <a:lnTo>
                  <a:pt x="1333500" y="2438400"/>
                </a:lnTo>
                <a:cubicBezTo>
                  <a:pt x="1362313" y="2428315"/>
                  <a:pt x="1362714" y="2383786"/>
                  <a:pt x="1384300" y="2362200"/>
                </a:cubicBezTo>
                <a:lnTo>
                  <a:pt x="1422400" y="2324100"/>
                </a:lnTo>
                <a:cubicBezTo>
                  <a:pt x="1426633" y="2311400"/>
                  <a:pt x="1436760" y="2299284"/>
                  <a:pt x="1435100" y="2286000"/>
                </a:cubicBezTo>
                <a:cubicBezTo>
                  <a:pt x="1432272" y="2263379"/>
                  <a:pt x="1417705" y="2243846"/>
                  <a:pt x="1409700" y="2222500"/>
                </a:cubicBezTo>
                <a:cubicBezTo>
                  <a:pt x="1387166" y="2162408"/>
                  <a:pt x="1410135" y="2204103"/>
                  <a:pt x="1371600" y="2146300"/>
                </a:cubicBezTo>
                <a:cubicBezTo>
                  <a:pt x="1375833" y="2027767"/>
                  <a:pt x="1376664" y="1909063"/>
                  <a:pt x="1384300" y="1790700"/>
                </a:cubicBezTo>
                <a:cubicBezTo>
                  <a:pt x="1385162" y="1777341"/>
                  <a:pt x="1388430" y="1762884"/>
                  <a:pt x="1397000" y="1752600"/>
                </a:cubicBezTo>
                <a:cubicBezTo>
                  <a:pt x="1410551" y="1736339"/>
                  <a:pt x="1430867" y="1727200"/>
                  <a:pt x="1447800" y="1714500"/>
                </a:cubicBezTo>
                <a:cubicBezTo>
                  <a:pt x="1470153" y="1647440"/>
                  <a:pt x="1453074" y="1687539"/>
                  <a:pt x="1511300" y="1600200"/>
                </a:cubicBezTo>
                <a:cubicBezTo>
                  <a:pt x="1519767" y="1587500"/>
                  <a:pt x="1522220" y="1566927"/>
                  <a:pt x="1536700" y="1562100"/>
                </a:cubicBezTo>
                <a:lnTo>
                  <a:pt x="1574800" y="1549400"/>
                </a:lnTo>
                <a:cubicBezTo>
                  <a:pt x="1587500" y="1536700"/>
                  <a:pt x="1602937" y="1526244"/>
                  <a:pt x="1612900" y="1511300"/>
                </a:cubicBezTo>
                <a:cubicBezTo>
                  <a:pt x="1625383" y="1492575"/>
                  <a:pt x="1629832" y="1439336"/>
                  <a:pt x="1638300" y="1422400"/>
                </a:cubicBezTo>
                <a:cubicBezTo>
                  <a:pt x="1647766" y="1403468"/>
                  <a:pt x="1663700" y="1388533"/>
                  <a:pt x="1676400" y="1371600"/>
                </a:cubicBezTo>
                <a:cubicBezTo>
                  <a:pt x="1700782" y="1274070"/>
                  <a:pt x="1679047" y="1368416"/>
                  <a:pt x="1701800" y="1231900"/>
                </a:cubicBezTo>
                <a:cubicBezTo>
                  <a:pt x="1705349" y="1210608"/>
                  <a:pt x="1706921" y="1188611"/>
                  <a:pt x="1714500" y="1168400"/>
                </a:cubicBezTo>
                <a:cubicBezTo>
                  <a:pt x="1719859" y="1154108"/>
                  <a:pt x="1731433" y="1143000"/>
                  <a:pt x="1739900" y="1130300"/>
                </a:cubicBezTo>
                <a:cubicBezTo>
                  <a:pt x="1744133" y="1096433"/>
                  <a:pt x="1746495" y="1062280"/>
                  <a:pt x="1752600" y="1028700"/>
                </a:cubicBezTo>
                <a:cubicBezTo>
                  <a:pt x="1754995" y="1015529"/>
                  <a:pt x="1765300" y="1003987"/>
                  <a:pt x="1765300" y="990600"/>
                </a:cubicBezTo>
                <a:cubicBezTo>
                  <a:pt x="1765300" y="937737"/>
                  <a:pt x="1747939" y="943178"/>
                  <a:pt x="1727200" y="901700"/>
                </a:cubicBezTo>
                <a:cubicBezTo>
                  <a:pt x="1674620" y="796540"/>
                  <a:pt x="1761893" y="934689"/>
                  <a:pt x="1689100" y="825500"/>
                </a:cubicBezTo>
                <a:cubicBezTo>
                  <a:pt x="1670123" y="749591"/>
                  <a:pt x="1670323" y="776372"/>
                  <a:pt x="1689100" y="673100"/>
                </a:cubicBezTo>
                <a:cubicBezTo>
                  <a:pt x="1691495" y="659929"/>
                  <a:pt x="1692334" y="644466"/>
                  <a:pt x="1701800" y="635000"/>
                </a:cubicBezTo>
                <a:cubicBezTo>
                  <a:pt x="1711266" y="625534"/>
                  <a:pt x="1727200" y="626533"/>
                  <a:pt x="1739900" y="622300"/>
                </a:cubicBezTo>
                <a:cubicBezTo>
                  <a:pt x="1748367" y="609600"/>
                  <a:pt x="1753381" y="593735"/>
                  <a:pt x="1765300" y="584200"/>
                </a:cubicBezTo>
                <a:cubicBezTo>
                  <a:pt x="1775753" y="575837"/>
                  <a:pt x="1793934" y="580966"/>
                  <a:pt x="1803400" y="571500"/>
                </a:cubicBezTo>
                <a:cubicBezTo>
                  <a:pt x="1812866" y="562034"/>
                  <a:pt x="1810113" y="545374"/>
                  <a:pt x="1816100" y="533400"/>
                </a:cubicBezTo>
                <a:cubicBezTo>
                  <a:pt x="1822926" y="519748"/>
                  <a:pt x="1833033" y="508000"/>
                  <a:pt x="1841500" y="495300"/>
                </a:cubicBezTo>
                <a:cubicBezTo>
                  <a:pt x="1837267" y="465667"/>
                  <a:pt x="1834671" y="435753"/>
                  <a:pt x="1828800" y="406400"/>
                </a:cubicBezTo>
                <a:cubicBezTo>
                  <a:pt x="1826175" y="393273"/>
                  <a:pt x="1818136" y="381531"/>
                  <a:pt x="1816100" y="368300"/>
                </a:cubicBezTo>
                <a:cubicBezTo>
                  <a:pt x="1809631" y="326250"/>
                  <a:pt x="1811240" y="283116"/>
                  <a:pt x="1803400" y="241300"/>
                </a:cubicBezTo>
                <a:cubicBezTo>
                  <a:pt x="1798466" y="214985"/>
                  <a:pt x="1786467" y="190500"/>
                  <a:pt x="1778000" y="165100"/>
                </a:cubicBezTo>
                <a:lnTo>
                  <a:pt x="1765300" y="127000"/>
                </a:lnTo>
                <a:cubicBezTo>
                  <a:pt x="1754118" y="93453"/>
                  <a:pt x="1734552" y="23617"/>
                  <a:pt x="1701800" y="12700"/>
                </a:cubicBezTo>
                <a:lnTo>
                  <a:pt x="1663700" y="0"/>
                </a:lnTo>
                <a:cubicBezTo>
                  <a:pt x="1619011" y="4469"/>
                  <a:pt x="1508496" y="6103"/>
                  <a:pt x="1460500" y="38100"/>
                </a:cubicBezTo>
                <a:lnTo>
                  <a:pt x="1422400" y="63500"/>
                </a:lnTo>
                <a:cubicBezTo>
                  <a:pt x="1380880" y="188060"/>
                  <a:pt x="1423681" y="141923"/>
                  <a:pt x="1244600" y="127000"/>
                </a:cubicBezTo>
                <a:cubicBezTo>
                  <a:pt x="1223433" y="131233"/>
                  <a:pt x="1196364" y="124436"/>
                  <a:pt x="1181100" y="139700"/>
                </a:cubicBezTo>
                <a:cubicBezTo>
                  <a:pt x="1165836" y="154964"/>
                  <a:pt x="1173635" y="182259"/>
                  <a:pt x="1168400" y="203200"/>
                </a:cubicBezTo>
                <a:cubicBezTo>
                  <a:pt x="1165153" y="216187"/>
                  <a:pt x="1164063" y="230847"/>
                  <a:pt x="1155700" y="241300"/>
                </a:cubicBezTo>
                <a:cubicBezTo>
                  <a:pt x="1137795" y="263681"/>
                  <a:pt x="1104599" y="271034"/>
                  <a:pt x="1079500" y="279400"/>
                </a:cubicBezTo>
                <a:cubicBezTo>
                  <a:pt x="1054100" y="270933"/>
                  <a:pt x="1018152" y="276277"/>
                  <a:pt x="1003300" y="254000"/>
                </a:cubicBezTo>
                <a:lnTo>
                  <a:pt x="952500" y="177800"/>
                </a:lnTo>
                <a:cubicBezTo>
                  <a:pt x="944033" y="165100"/>
                  <a:pt x="941580" y="144527"/>
                  <a:pt x="927100" y="139700"/>
                </a:cubicBezTo>
                <a:cubicBezTo>
                  <a:pt x="814533" y="102178"/>
                  <a:pt x="877510" y="117257"/>
                  <a:pt x="736600" y="101600"/>
                </a:cubicBezTo>
                <a:cubicBezTo>
                  <a:pt x="692657" y="116248"/>
                  <a:pt x="696078" y="106444"/>
                  <a:pt x="673100" y="152400"/>
                </a:cubicBezTo>
                <a:cubicBezTo>
                  <a:pt x="667113" y="164374"/>
                  <a:pt x="669866" y="181034"/>
                  <a:pt x="660400" y="190500"/>
                </a:cubicBezTo>
                <a:cubicBezTo>
                  <a:pt x="650934" y="199966"/>
                  <a:pt x="635000" y="198967"/>
                  <a:pt x="622300" y="203200"/>
                </a:cubicBezTo>
                <a:cubicBezTo>
                  <a:pt x="601133" y="198967"/>
                  <a:pt x="578451" y="199432"/>
                  <a:pt x="558800" y="190500"/>
                </a:cubicBezTo>
                <a:cubicBezTo>
                  <a:pt x="531009" y="177868"/>
                  <a:pt x="508000" y="156633"/>
                  <a:pt x="482600" y="139700"/>
                </a:cubicBezTo>
                <a:lnTo>
                  <a:pt x="368300" y="63500"/>
                </a:lnTo>
                <a:cubicBezTo>
                  <a:pt x="355600" y="55033"/>
                  <a:pt x="344680" y="42927"/>
                  <a:pt x="330200" y="38100"/>
                </a:cubicBezTo>
                <a:lnTo>
                  <a:pt x="254000" y="12700"/>
                </a:lnTo>
                <a:cubicBezTo>
                  <a:pt x="207433" y="16933"/>
                  <a:pt x="160347" y="17274"/>
                  <a:pt x="114300" y="25400"/>
                </a:cubicBezTo>
                <a:cubicBezTo>
                  <a:pt x="87933" y="30053"/>
                  <a:pt x="63500" y="42333"/>
                  <a:pt x="38100" y="50800"/>
                </a:cubicBezTo>
                <a:lnTo>
                  <a:pt x="0" y="63500"/>
                </a:lnTo>
                <a:cubicBezTo>
                  <a:pt x="4233" y="84667"/>
                  <a:pt x="7465" y="106059"/>
                  <a:pt x="12700" y="127000"/>
                </a:cubicBezTo>
                <a:cubicBezTo>
                  <a:pt x="15947" y="139987"/>
                  <a:pt x="15934" y="155634"/>
                  <a:pt x="25400" y="165100"/>
                </a:cubicBezTo>
                <a:cubicBezTo>
                  <a:pt x="34866" y="174566"/>
                  <a:pt x="51526" y="171813"/>
                  <a:pt x="63500" y="177800"/>
                </a:cubicBezTo>
                <a:cubicBezTo>
                  <a:pt x="77152" y="184626"/>
                  <a:pt x="87652" y="197001"/>
                  <a:pt x="101600" y="203200"/>
                </a:cubicBezTo>
                <a:cubicBezTo>
                  <a:pt x="126066" y="214074"/>
                  <a:pt x="155523" y="213748"/>
                  <a:pt x="177800" y="228600"/>
                </a:cubicBezTo>
                <a:cubicBezTo>
                  <a:pt x="190500" y="237067"/>
                  <a:pt x="201952" y="247801"/>
                  <a:pt x="215900" y="254000"/>
                </a:cubicBezTo>
                <a:cubicBezTo>
                  <a:pt x="255654" y="271668"/>
                  <a:pt x="300680" y="281545"/>
                  <a:pt x="342900" y="292100"/>
                </a:cubicBezTo>
                <a:cubicBezTo>
                  <a:pt x="384522" y="319848"/>
                  <a:pt x="381000" y="302683"/>
                  <a:pt x="393700" y="31750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" descr="http://t2.gstatic.com/images?q=tbn:ANd9GcThbMa3iqx_LxMA83Cmimmf8JzdRVi3FZVhHBMVaCrvHyHJIQSAt3GNbw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622" y="2473610"/>
            <a:ext cx="894897" cy="6975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t2.gstatic.com/images?q=tbn:ANd9GcThbMa3iqx_LxMA83Cmimmf8JzdRVi3FZVhHBMVaCrvHyHJIQSAt3GNbw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71" y="3582400"/>
            <a:ext cx="587074" cy="4576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t2.gstatic.com/images?q=tbn:ANd9GcThbMa3iqx_LxMA83Cmimmf8JzdRVi3FZVhHBMVaCrvHyHJIQSAt3GNbw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226" y="5417902"/>
            <a:ext cx="560450" cy="4368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t2.gstatic.com/images?q=tbn:ANd9GcThbMa3iqx_LxMA83Cmimmf8JzdRVi3FZVhHBMVaCrvHyHJIQSAt3GNb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744" y="3859571"/>
            <a:ext cx="447449" cy="3487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://t2.gstatic.com/images?q=tbn:ANd9GcThbMa3iqx_LxMA83Cmimmf8JzdRVi3FZVhHBMVaCrvHyHJIQSAt3GNb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790" y="5150261"/>
            <a:ext cx="447449" cy="3487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Прямая со стрелкой 16"/>
          <p:cNvCxnSpPr/>
          <p:nvPr/>
        </p:nvCxnSpPr>
        <p:spPr>
          <a:xfrm flipV="1">
            <a:off x="2955175" y="3171208"/>
            <a:ext cx="1360569" cy="8627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2955175" y="4208370"/>
            <a:ext cx="1256785" cy="3424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955175" y="4725144"/>
            <a:ext cx="2695050" cy="9112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13" idx="84"/>
          </p:cNvCxnSpPr>
          <p:nvPr/>
        </p:nvCxnSpPr>
        <p:spPr>
          <a:xfrm>
            <a:off x="2955175" y="4573489"/>
            <a:ext cx="4209177" cy="5199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6146" idx="3"/>
            <a:endCxn id="13" idx="6"/>
          </p:cNvCxnSpPr>
          <p:nvPr/>
        </p:nvCxnSpPr>
        <p:spPr>
          <a:xfrm flipV="1">
            <a:off x="2955175" y="3881726"/>
            <a:ext cx="4818893" cy="5354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182684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smtClean="0"/>
              <a:t>Транснациональные корпорации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49"/>
            <a:ext cx="8229600" cy="4714909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b="1" i="1" smtClean="0">
                <a:solidFill>
                  <a:schemeClr val="tx1"/>
                </a:solidFill>
              </a:rPr>
              <a:t>ТНК  -  гигантские   </a:t>
            </a:r>
            <a:r>
              <a:rPr b="1" i="1" smtClean="0">
                <a:solidFill>
                  <a:schemeClr val="tx1"/>
                </a:solidFill>
              </a:rPr>
              <a:t>финансово-промышленные  </a:t>
            </a:r>
            <a:r>
              <a:rPr b="1" i="1" smtClean="0">
                <a:solidFill>
                  <a:schemeClr val="tx1"/>
                </a:solidFill>
              </a:rPr>
              <a:t>объединения  интернациональные по капиталу.  </a:t>
            </a:r>
          </a:p>
          <a:p>
            <a:pPr>
              <a:defRPr/>
            </a:pPr>
            <a:endParaRPr b="1" i="1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b="1" i="1" smtClean="0">
                <a:solidFill>
                  <a:schemeClr val="tx1"/>
                </a:solidFill>
              </a:rPr>
              <a:t>Построены по принципу централизованного   планирования   и   управления.   </a:t>
            </a:r>
          </a:p>
          <a:p>
            <a:pPr>
              <a:defRPr/>
            </a:pPr>
            <a:endParaRPr b="1" i="1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b="1" i="1" smtClean="0">
                <a:solidFill>
                  <a:schemeClr val="tx1"/>
                </a:solidFill>
              </a:rPr>
              <a:t>Отличаются  от  простых  фирм наличием широкой сети заграничных филиалов и дочерних компаний. </a:t>
            </a:r>
          </a:p>
          <a:p>
            <a:pPr>
              <a:defRPr/>
            </a:pPr>
            <a:endParaRPr b="1" i="1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b="1" i="1" smtClean="0">
                <a:solidFill>
                  <a:schemeClr val="tx1"/>
                </a:solidFill>
              </a:rPr>
              <a:t>В мире насчитывается более 40 </a:t>
            </a:r>
            <a:r>
              <a:rPr b="1" i="1" smtClean="0">
                <a:solidFill>
                  <a:schemeClr val="tx1"/>
                </a:solidFill>
              </a:rPr>
              <a:t>000 </a:t>
            </a:r>
            <a:r>
              <a:rPr b="1" i="1" smtClean="0">
                <a:solidFill>
                  <a:schemeClr val="tx1"/>
                </a:solidFill>
              </a:rPr>
              <a:t>ТНК</a:t>
            </a:r>
            <a:r>
              <a:rPr b="1" i="1" cap="all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. </a:t>
            </a:r>
            <a:endParaRPr b="1" cap="all" smtClean="0">
              <a:ln w="0"/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t2.gstatic.com/images?q=tbn:ANd9GcSRJVFLOoOvwJlexa8oiHX2atlI4oRi1Y-v15wDOAfBsgi3Gxu3QGXMsmed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85728"/>
            <a:ext cx="1295400" cy="12954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57422" y="357166"/>
            <a:ext cx="4958382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Какие выгоды приносит ТНК для разных стран?</a:t>
            </a:r>
            <a:endParaRPr lang="ru-RU" sz="2400" b="1" dirty="0"/>
          </a:p>
        </p:txBody>
      </p:sp>
      <p:sp>
        <p:nvSpPr>
          <p:cNvPr id="4" name="Полилиния 3"/>
          <p:cNvSpPr/>
          <p:nvPr/>
        </p:nvSpPr>
        <p:spPr>
          <a:xfrm>
            <a:off x="500034" y="1571612"/>
            <a:ext cx="2755900" cy="2227133"/>
          </a:xfrm>
          <a:custGeom>
            <a:avLst/>
            <a:gdLst>
              <a:gd name="connsiteX0" fmla="*/ 1422400 w 2755900"/>
              <a:gd name="connsiteY0" fmla="*/ 80833 h 2227133"/>
              <a:gd name="connsiteX1" fmla="*/ 1384300 w 2755900"/>
              <a:gd name="connsiteY1" fmla="*/ 157033 h 2227133"/>
              <a:gd name="connsiteX2" fmla="*/ 1371600 w 2755900"/>
              <a:gd name="connsiteY2" fmla="*/ 195133 h 2227133"/>
              <a:gd name="connsiteX3" fmla="*/ 1346200 w 2755900"/>
              <a:gd name="connsiteY3" fmla="*/ 233233 h 2227133"/>
              <a:gd name="connsiteX4" fmla="*/ 1320800 w 2755900"/>
              <a:gd name="connsiteY4" fmla="*/ 284033 h 2227133"/>
              <a:gd name="connsiteX5" fmla="*/ 1244600 w 2755900"/>
              <a:gd name="connsiteY5" fmla="*/ 309433 h 2227133"/>
              <a:gd name="connsiteX6" fmla="*/ 1155700 w 2755900"/>
              <a:gd name="connsiteY6" fmla="*/ 334833 h 2227133"/>
              <a:gd name="connsiteX7" fmla="*/ 825500 w 2755900"/>
              <a:gd name="connsiteY7" fmla="*/ 347533 h 2227133"/>
              <a:gd name="connsiteX8" fmla="*/ 749300 w 2755900"/>
              <a:gd name="connsiteY8" fmla="*/ 398333 h 2227133"/>
              <a:gd name="connsiteX9" fmla="*/ 711200 w 2755900"/>
              <a:gd name="connsiteY9" fmla="*/ 411033 h 2227133"/>
              <a:gd name="connsiteX10" fmla="*/ 635000 w 2755900"/>
              <a:gd name="connsiteY10" fmla="*/ 449133 h 2227133"/>
              <a:gd name="connsiteX11" fmla="*/ 482600 w 2755900"/>
              <a:gd name="connsiteY11" fmla="*/ 436433 h 2227133"/>
              <a:gd name="connsiteX12" fmla="*/ 419100 w 2755900"/>
              <a:gd name="connsiteY12" fmla="*/ 423733 h 2227133"/>
              <a:gd name="connsiteX13" fmla="*/ 317500 w 2755900"/>
              <a:gd name="connsiteY13" fmla="*/ 436433 h 2227133"/>
              <a:gd name="connsiteX14" fmla="*/ 228600 w 2755900"/>
              <a:gd name="connsiteY14" fmla="*/ 487233 h 2227133"/>
              <a:gd name="connsiteX15" fmla="*/ 152400 w 2755900"/>
              <a:gd name="connsiteY15" fmla="*/ 550733 h 2227133"/>
              <a:gd name="connsiteX16" fmla="*/ 76200 w 2755900"/>
              <a:gd name="connsiteY16" fmla="*/ 639633 h 2227133"/>
              <a:gd name="connsiteX17" fmla="*/ 114300 w 2755900"/>
              <a:gd name="connsiteY17" fmla="*/ 842833 h 2227133"/>
              <a:gd name="connsiteX18" fmla="*/ 127000 w 2755900"/>
              <a:gd name="connsiteY18" fmla="*/ 880933 h 2227133"/>
              <a:gd name="connsiteX19" fmla="*/ 215900 w 2755900"/>
              <a:gd name="connsiteY19" fmla="*/ 969833 h 2227133"/>
              <a:gd name="connsiteX20" fmla="*/ 228600 w 2755900"/>
              <a:gd name="connsiteY20" fmla="*/ 1007933 h 2227133"/>
              <a:gd name="connsiteX21" fmla="*/ 254000 w 2755900"/>
              <a:gd name="connsiteY21" fmla="*/ 1109533 h 2227133"/>
              <a:gd name="connsiteX22" fmla="*/ 203200 w 2755900"/>
              <a:gd name="connsiteY22" fmla="*/ 1287333 h 2227133"/>
              <a:gd name="connsiteX23" fmla="*/ 165100 w 2755900"/>
              <a:gd name="connsiteY23" fmla="*/ 1300033 h 2227133"/>
              <a:gd name="connsiteX24" fmla="*/ 114300 w 2755900"/>
              <a:gd name="connsiteY24" fmla="*/ 1338133 h 2227133"/>
              <a:gd name="connsiteX25" fmla="*/ 38100 w 2755900"/>
              <a:gd name="connsiteY25" fmla="*/ 1388933 h 2227133"/>
              <a:gd name="connsiteX26" fmla="*/ 12700 w 2755900"/>
              <a:gd name="connsiteY26" fmla="*/ 1833433 h 2227133"/>
              <a:gd name="connsiteX27" fmla="*/ 0 w 2755900"/>
              <a:gd name="connsiteY27" fmla="*/ 1935033 h 2227133"/>
              <a:gd name="connsiteX28" fmla="*/ 25400 w 2755900"/>
              <a:gd name="connsiteY28" fmla="*/ 2087433 h 2227133"/>
              <a:gd name="connsiteX29" fmla="*/ 76200 w 2755900"/>
              <a:gd name="connsiteY29" fmla="*/ 2100133 h 2227133"/>
              <a:gd name="connsiteX30" fmla="*/ 114300 w 2755900"/>
              <a:gd name="connsiteY30" fmla="*/ 2112833 h 2227133"/>
              <a:gd name="connsiteX31" fmla="*/ 152400 w 2755900"/>
              <a:gd name="connsiteY31" fmla="*/ 2138233 h 2227133"/>
              <a:gd name="connsiteX32" fmla="*/ 482600 w 2755900"/>
              <a:gd name="connsiteY32" fmla="*/ 2189033 h 2227133"/>
              <a:gd name="connsiteX33" fmla="*/ 596900 w 2755900"/>
              <a:gd name="connsiteY33" fmla="*/ 2214433 h 2227133"/>
              <a:gd name="connsiteX34" fmla="*/ 635000 w 2755900"/>
              <a:gd name="connsiteY34" fmla="*/ 2227133 h 2227133"/>
              <a:gd name="connsiteX35" fmla="*/ 977900 w 2755900"/>
              <a:gd name="connsiteY35" fmla="*/ 2201733 h 2227133"/>
              <a:gd name="connsiteX36" fmla="*/ 1092200 w 2755900"/>
              <a:gd name="connsiteY36" fmla="*/ 2138233 h 2227133"/>
              <a:gd name="connsiteX37" fmla="*/ 1143000 w 2755900"/>
              <a:gd name="connsiteY37" fmla="*/ 2125533 h 2227133"/>
              <a:gd name="connsiteX38" fmla="*/ 1193800 w 2755900"/>
              <a:gd name="connsiteY38" fmla="*/ 2087433 h 2227133"/>
              <a:gd name="connsiteX39" fmla="*/ 1295400 w 2755900"/>
              <a:gd name="connsiteY39" fmla="*/ 2036633 h 2227133"/>
              <a:gd name="connsiteX40" fmla="*/ 1422400 w 2755900"/>
              <a:gd name="connsiteY40" fmla="*/ 2049333 h 2227133"/>
              <a:gd name="connsiteX41" fmla="*/ 1460500 w 2755900"/>
              <a:gd name="connsiteY41" fmla="*/ 2074733 h 2227133"/>
              <a:gd name="connsiteX42" fmla="*/ 1549400 w 2755900"/>
              <a:gd name="connsiteY42" fmla="*/ 2087433 h 2227133"/>
              <a:gd name="connsiteX43" fmla="*/ 1600200 w 2755900"/>
              <a:gd name="connsiteY43" fmla="*/ 2112833 h 2227133"/>
              <a:gd name="connsiteX44" fmla="*/ 1739900 w 2755900"/>
              <a:gd name="connsiteY44" fmla="*/ 2125533 h 2227133"/>
              <a:gd name="connsiteX45" fmla="*/ 1841500 w 2755900"/>
              <a:gd name="connsiteY45" fmla="*/ 2138233 h 2227133"/>
              <a:gd name="connsiteX46" fmla="*/ 1892300 w 2755900"/>
              <a:gd name="connsiteY46" fmla="*/ 2150933 h 2227133"/>
              <a:gd name="connsiteX47" fmla="*/ 2082800 w 2755900"/>
              <a:gd name="connsiteY47" fmla="*/ 2176333 h 2227133"/>
              <a:gd name="connsiteX48" fmla="*/ 2171700 w 2755900"/>
              <a:gd name="connsiteY48" fmla="*/ 2201733 h 2227133"/>
              <a:gd name="connsiteX49" fmla="*/ 2235200 w 2755900"/>
              <a:gd name="connsiteY49" fmla="*/ 2214433 h 2227133"/>
              <a:gd name="connsiteX50" fmla="*/ 2400300 w 2755900"/>
              <a:gd name="connsiteY50" fmla="*/ 2201733 h 2227133"/>
              <a:gd name="connsiteX51" fmla="*/ 2527300 w 2755900"/>
              <a:gd name="connsiteY51" fmla="*/ 2150933 h 2227133"/>
              <a:gd name="connsiteX52" fmla="*/ 2603500 w 2755900"/>
              <a:gd name="connsiteY52" fmla="*/ 2125533 h 2227133"/>
              <a:gd name="connsiteX53" fmla="*/ 2641600 w 2755900"/>
              <a:gd name="connsiteY53" fmla="*/ 2112833 h 2227133"/>
              <a:gd name="connsiteX54" fmla="*/ 2679700 w 2755900"/>
              <a:gd name="connsiteY54" fmla="*/ 2062033 h 2227133"/>
              <a:gd name="connsiteX55" fmla="*/ 2717800 w 2755900"/>
              <a:gd name="connsiteY55" fmla="*/ 1909633 h 2227133"/>
              <a:gd name="connsiteX56" fmla="*/ 2755900 w 2755900"/>
              <a:gd name="connsiteY56" fmla="*/ 1782633 h 2227133"/>
              <a:gd name="connsiteX57" fmla="*/ 2730500 w 2755900"/>
              <a:gd name="connsiteY57" fmla="*/ 1414333 h 2227133"/>
              <a:gd name="connsiteX58" fmla="*/ 2717800 w 2755900"/>
              <a:gd name="connsiteY58" fmla="*/ 1363533 h 2227133"/>
              <a:gd name="connsiteX59" fmla="*/ 2692400 w 2755900"/>
              <a:gd name="connsiteY59" fmla="*/ 1287333 h 2227133"/>
              <a:gd name="connsiteX60" fmla="*/ 2679700 w 2755900"/>
              <a:gd name="connsiteY60" fmla="*/ 1185733 h 2227133"/>
              <a:gd name="connsiteX61" fmla="*/ 2654300 w 2755900"/>
              <a:gd name="connsiteY61" fmla="*/ 1147633 h 2227133"/>
              <a:gd name="connsiteX62" fmla="*/ 2590800 w 2755900"/>
              <a:gd name="connsiteY62" fmla="*/ 906333 h 2227133"/>
              <a:gd name="connsiteX63" fmla="*/ 2590800 w 2755900"/>
              <a:gd name="connsiteY63" fmla="*/ 906333 h 2227133"/>
              <a:gd name="connsiteX64" fmla="*/ 2565400 w 2755900"/>
              <a:gd name="connsiteY64" fmla="*/ 804733 h 2227133"/>
              <a:gd name="connsiteX65" fmla="*/ 2552700 w 2755900"/>
              <a:gd name="connsiteY65" fmla="*/ 753933 h 2227133"/>
              <a:gd name="connsiteX66" fmla="*/ 2514600 w 2755900"/>
              <a:gd name="connsiteY66" fmla="*/ 703133 h 2227133"/>
              <a:gd name="connsiteX67" fmla="*/ 2501900 w 2755900"/>
              <a:gd name="connsiteY67" fmla="*/ 665033 h 2227133"/>
              <a:gd name="connsiteX68" fmla="*/ 2489200 w 2755900"/>
              <a:gd name="connsiteY68" fmla="*/ 588833 h 2227133"/>
              <a:gd name="connsiteX69" fmla="*/ 2438400 w 2755900"/>
              <a:gd name="connsiteY69" fmla="*/ 512633 h 2227133"/>
              <a:gd name="connsiteX70" fmla="*/ 2425700 w 2755900"/>
              <a:gd name="connsiteY70" fmla="*/ 411033 h 2227133"/>
              <a:gd name="connsiteX71" fmla="*/ 2349500 w 2755900"/>
              <a:gd name="connsiteY71" fmla="*/ 309433 h 2227133"/>
              <a:gd name="connsiteX72" fmla="*/ 2324100 w 2755900"/>
              <a:gd name="connsiteY72" fmla="*/ 207833 h 2227133"/>
              <a:gd name="connsiteX73" fmla="*/ 2298700 w 2755900"/>
              <a:gd name="connsiteY73" fmla="*/ 169733 h 2227133"/>
              <a:gd name="connsiteX74" fmla="*/ 2235200 w 2755900"/>
              <a:gd name="connsiteY74" fmla="*/ 68133 h 2227133"/>
              <a:gd name="connsiteX75" fmla="*/ 2222500 w 2755900"/>
              <a:gd name="connsiteY75" fmla="*/ 30033 h 2227133"/>
              <a:gd name="connsiteX76" fmla="*/ 1981200 w 2755900"/>
              <a:gd name="connsiteY76" fmla="*/ 17333 h 2227133"/>
              <a:gd name="connsiteX77" fmla="*/ 1854200 w 2755900"/>
              <a:gd name="connsiteY77" fmla="*/ 30033 h 2227133"/>
              <a:gd name="connsiteX78" fmla="*/ 1803400 w 2755900"/>
              <a:gd name="connsiteY78" fmla="*/ 42733 h 2227133"/>
              <a:gd name="connsiteX79" fmla="*/ 1625600 w 2755900"/>
              <a:gd name="connsiteY79" fmla="*/ 55433 h 2227133"/>
              <a:gd name="connsiteX80" fmla="*/ 1511300 w 2755900"/>
              <a:gd name="connsiteY80" fmla="*/ 106233 h 2227133"/>
              <a:gd name="connsiteX81" fmla="*/ 1422400 w 2755900"/>
              <a:gd name="connsiteY81" fmla="*/ 80833 h 222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2755900" h="2227133">
                <a:moveTo>
                  <a:pt x="1422400" y="80833"/>
                </a:moveTo>
                <a:cubicBezTo>
                  <a:pt x="1401233" y="89300"/>
                  <a:pt x="1395834" y="131083"/>
                  <a:pt x="1384300" y="157033"/>
                </a:cubicBezTo>
                <a:cubicBezTo>
                  <a:pt x="1378863" y="169266"/>
                  <a:pt x="1377587" y="183159"/>
                  <a:pt x="1371600" y="195133"/>
                </a:cubicBezTo>
                <a:cubicBezTo>
                  <a:pt x="1364774" y="208785"/>
                  <a:pt x="1353773" y="219981"/>
                  <a:pt x="1346200" y="233233"/>
                </a:cubicBezTo>
                <a:cubicBezTo>
                  <a:pt x="1336807" y="249671"/>
                  <a:pt x="1335946" y="272674"/>
                  <a:pt x="1320800" y="284033"/>
                </a:cubicBezTo>
                <a:cubicBezTo>
                  <a:pt x="1299381" y="300097"/>
                  <a:pt x="1270000" y="300966"/>
                  <a:pt x="1244600" y="309433"/>
                </a:cubicBezTo>
                <a:cubicBezTo>
                  <a:pt x="1223576" y="316441"/>
                  <a:pt x="1175634" y="333504"/>
                  <a:pt x="1155700" y="334833"/>
                </a:cubicBezTo>
                <a:cubicBezTo>
                  <a:pt x="1045796" y="342160"/>
                  <a:pt x="935567" y="343300"/>
                  <a:pt x="825500" y="347533"/>
                </a:cubicBezTo>
                <a:cubicBezTo>
                  <a:pt x="800100" y="364466"/>
                  <a:pt x="778260" y="388680"/>
                  <a:pt x="749300" y="398333"/>
                </a:cubicBezTo>
                <a:cubicBezTo>
                  <a:pt x="736600" y="402566"/>
                  <a:pt x="723174" y="405046"/>
                  <a:pt x="711200" y="411033"/>
                </a:cubicBezTo>
                <a:cubicBezTo>
                  <a:pt x="612723" y="460272"/>
                  <a:pt x="730765" y="417211"/>
                  <a:pt x="635000" y="449133"/>
                </a:cubicBezTo>
                <a:cubicBezTo>
                  <a:pt x="584200" y="444900"/>
                  <a:pt x="533227" y="442389"/>
                  <a:pt x="482600" y="436433"/>
                </a:cubicBezTo>
                <a:cubicBezTo>
                  <a:pt x="461162" y="433911"/>
                  <a:pt x="440686" y="423733"/>
                  <a:pt x="419100" y="423733"/>
                </a:cubicBezTo>
                <a:cubicBezTo>
                  <a:pt x="384970" y="423733"/>
                  <a:pt x="351367" y="432200"/>
                  <a:pt x="317500" y="436433"/>
                </a:cubicBezTo>
                <a:cubicBezTo>
                  <a:pt x="255672" y="457042"/>
                  <a:pt x="295876" y="439179"/>
                  <a:pt x="228600" y="487233"/>
                </a:cubicBezTo>
                <a:cubicBezTo>
                  <a:pt x="185281" y="518175"/>
                  <a:pt x="189850" y="507041"/>
                  <a:pt x="152400" y="550733"/>
                </a:cubicBezTo>
                <a:cubicBezTo>
                  <a:pt x="54647" y="664778"/>
                  <a:pt x="170740" y="545093"/>
                  <a:pt x="76200" y="639633"/>
                </a:cubicBezTo>
                <a:cubicBezTo>
                  <a:pt x="94947" y="864600"/>
                  <a:pt x="64441" y="726495"/>
                  <a:pt x="114300" y="842833"/>
                </a:cubicBezTo>
                <a:cubicBezTo>
                  <a:pt x="119573" y="855138"/>
                  <a:pt x="118637" y="870480"/>
                  <a:pt x="127000" y="880933"/>
                </a:cubicBezTo>
                <a:cubicBezTo>
                  <a:pt x="153180" y="913658"/>
                  <a:pt x="215900" y="969833"/>
                  <a:pt x="215900" y="969833"/>
                </a:cubicBezTo>
                <a:cubicBezTo>
                  <a:pt x="220133" y="982533"/>
                  <a:pt x="225078" y="995018"/>
                  <a:pt x="228600" y="1007933"/>
                </a:cubicBezTo>
                <a:cubicBezTo>
                  <a:pt x="237785" y="1041612"/>
                  <a:pt x="254000" y="1109533"/>
                  <a:pt x="254000" y="1109533"/>
                </a:cubicBezTo>
                <a:cubicBezTo>
                  <a:pt x="245650" y="1201380"/>
                  <a:pt x="272068" y="1241421"/>
                  <a:pt x="203200" y="1287333"/>
                </a:cubicBezTo>
                <a:cubicBezTo>
                  <a:pt x="192061" y="1294759"/>
                  <a:pt x="177800" y="1295800"/>
                  <a:pt x="165100" y="1300033"/>
                </a:cubicBezTo>
                <a:cubicBezTo>
                  <a:pt x="148167" y="1312733"/>
                  <a:pt x="131640" y="1325995"/>
                  <a:pt x="114300" y="1338133"/>
                </a:cubicBezTo>
                <a:cubicBezTo>
                  <a:pt x="89291" y="1355639"/>
                  <a:pt x="38100" y="1388933"/>
                  <a:pt x="38100" y="1388933"/>
                </a:cubicBezTo>
                <a:cubicBezTo>
                  <a:pt x="-18374" y="1558355"/>
                  <a:pt x="35078" y="1385873"/>
                  <a:pt x="12700" y="1833433"/>
                </a:cubicBezTo>
                <a:cubicBezTo>
                  <a:pt x="10996" y="1867521"/>
                  <a:pt x="4233" y="1901166"/>
                  <a:pt x="0" y="1935033"/>
                </a:cubicBezTo>
                <a:cubicBezTo>
                  <a:pt x="8467" y="1985833"/>
                  <a:pt x="3818" y="2040672"/>
                  <a:pt x="25400" y="2087433"/>
                </a:cubicBezTo>
                <a:cubicBezTo>
                  <a:pt x="32714" y="2103281"/>
                  <a:pt x="59417" y="2095338"/>
                  <a:pt x="76200" y="2100133"/>
                </a:cubicBezTo>
                <a:cubicBezTo>
                  <a:pt x="89072" y="2103811"/>
                  <a:pt x="102326" y="2106846"/>
                  <a:pt x="114300" y="2112833"/>
                </a:cubicBezTo>
                <a:cubicBezTo>
                  <a:pt x="127952" y="2119659"/>
                  <a:pt x="137453" y="2135141"/>
                  <a:pt x="152400" y="2138233"/>
                </a:cubicBezTo>
                <a:cubicBezTo>
                  <a:pt x="261452" y="2160795"/>
                  <a:pt x="373401" y="2167193"/>
                  <a:pt x="482600" y="2189033"/>
                </a:cubicBezTo>
                <a:cubicBezTo>
                  <a:pt x="526248" y="2197763"/>
                  <a:pt x="555051" y="2202476"/>
                  <a:pt x="596900" y="2214433"/>
                </a:cubicBezTo>
                <a:cubicBezTo>
                  <a:pt x="609772" y="2218111"/>
                  <a:pt x="622300" y="2222900"/>
                  <a:pt x="635000" y="2227133"/>
                </a:cubicBezTo>
                <a:cubicBezTo>
                  <a:pt x="749300" y="2218666"/>
                  <a:pt x="864172" y="2215949"/>
                  <a:pt x="977900" y="2201733"/>
                </a:cubicBezTo>
                <a:cubicBezTo>
                  <a:pt x="1049645" y="2192765"/>
                  <a:pt x="1033754" y="2167456"/>
                  <a:pt x="1092200" y="2138233"/>
                </a:cubicBezTo>
                <a:cubicBezTo>
                  <a:pt x="1107812" y="2130427"/>
                  <a:pt x="1126067" y="2129766"/>
                  <a:pt x="1143000" y="2125533"/>
                </a:cubicBezTo>
                <a:cubicBezTo>
                  <a:pt x="1159933" y="2112833"/>
                  <a:pt x="1174868" y="2096899"/>
                  <a:pt x="1193800" y="2087433"/>
                </a:cubicBezTo>
                <a:cubicBezTo>
                  <a:pt x="1336469" y="2016098"/>
                  <a:pt x="1144130" y="2150085"/>
                  <a:pt x="1295400" y="2036633"/>
                </a:cubicBezTo>
                <a:cubicBezTo>
                  <a:pt x="1337733" y="2040866"/>
                  <a:pt x="1380945" y="2039766"/>
                  <a:pt x="1422400" y="2049333"/>
                </a:cubicBezTo>
                <a:cubicBezTo>
                  <a:pt x="1437273" y="2052765"/>
                  <a:pt x="1445880" y="2070347"/>
                  <a:pt x="1460500" y="2074733"/>
                </a:cubicBezTo>
                <a:cubicBezTo>
                  <a:pt x="1489172" y="2083335"/>
                  <a:pt x="1519767" y="2083200"/>
                  <a:pt x="1549400" y="2087433"/>
                </a:cubicBezTo>
                <a:cubicBezTo>
                  <a:pt x="1566333" y="2095900"/>
                  <a:pt x="1581636" y="2109120"/>
                  <a:pt x="1600200" y="2112833"/>
                </a:cubicBezTo>
                <a:cubicBezTo>
                  <a:pt x="1646051" y="2122003"/>
                  <a:pt x="1693398" y="2120638"/>
                  <a:pt x="1739900" y="2125533"/>
                </a:cubicBezTo>
                <a:cubicBezTo>
                  <a:pt x="1773843" y="2129106"/>
                  <a:pt x="1807834" y="2132622"/>
                  <a:pt x="1841500" y="2138233"/>
                </a:cubicBezTo>
                <a:cubicBezTo>
                  <a:pt x="1858717" y="2141102"/>
                  <a:pt x="1875083" y="2148064"/>
                  <a:pt x="1892300" y="2150933"/>
                </a:cubicBezTo>
                <a:cubicBezTo>
                  <a:pt x="1928666" y="2156994"/>
                  <a:pt x="2043378" y="2167885"/>
                  <a:pt x="2082800" y="2176333"/>
                </a:cubicBezTo>
                <a:cubicBezTo>
                  <a:pt x="2112935" y="2182791"/>
                  <a:pt x="2141801" y="2194258"/>
                  <a:pt x="2171700" y="2201733"/>
                </a:cubicBezTo>
                <a:cubicBezTo>
                  <a:pt x="2192641" y="2206968"/>
                  <a:pt x="2214033" y="2210200"/>
                  <a:pt x="2235200" y="2214433"/>
                </a:cubicBezTo>
                <a:cubicBezTo>
                  <a:pt x="2290233" y="2210200"/>
                  <a:pt x="2345780" y="2210341"/>
                  <a:pt x="2400300" y="2201733"/>
                </a:cubicBezTo>
                <a:cubicBezTo>
                  <a:pt x="2469891" y="2190745"/>
                  <a:pt x="2469926" y="2173883"/>
                  <a:pt x="2527300" y="2150933"/>
                </a:cubicBezTo>
                <a:cubicBezTo>
                  <a:pt x="2552159" y="2140989"/>
                  <a:pt x="2578100" y="2134000"/>
                  <a:pt x="2603500" y="2125533"/>
                </a:cubicBezTo>
                <a:lnTo>
                  <a:pt x="2641600" y="2112833"/>
                </a:lnTo>
                <a:cubicBezTo>
                  <a:pt x="2654300" y="2095900"/>
                  <a:pt x="2670234" y="2080965"/>
                  <a:pt x="2679700" y="2062033"/>
                </a:cubicBezTo>
                <a:cubicBezTo>
                  <a:pt x="2707989" y="2005455"/>
                  <a:pt x="2705751" y="1969876"/>
                  <a:pt x="2717800" y="1909633"/>
                </a:cubicBezTo>
                <a:cubicBezTo>
                  <a:pt x="2727397" y="1861649"/>
                  <a:pt x="2739701" y="1831229"/>
                  <a:pt x="2755900" y="1782633"/>
                </a:cubicBezTo>
                <a:cubicBezTo>
                  <a:pt x="2747433" y="1659866"/>
                  <a:pt x="2741641" y="1536886"/>
                  <a:pt x="2730500" y="1414333"/>
                </a:cubicBezTo>
                <a:cubicBezTo>
                  <a:pt x="2728920" y="1396950"/>
                  <a:pt x="2722816" y="1380251"/>
                  <a:pt x="2717800" y="1363533"/>
                </a:cubicBezTo>
                <a:cubicBezTo>
                  <a:pt x="2710107" y="1337888"/>
                  <a:pt x="2692400" y="1287333"/>
                  <a:pt x="2692400" y="1287333"/>
                </a:cubicBezTo>
                <a:cubicBezTo>
                  <a:pt x="2688167" y="1253466"/>
                  <a:pt x="2688680" y="1218661"/>
                  <a:pt x="2679700" y="1185733"/>
                </a:cubicBezTo>
                <a:cubicBezTo>
                  <a:pt x="2675684" y="1171007"/>
                  <a:pt x="2658002" y="1162441"/>
                  <a:pt x="2654300" y="1147633"/>
                </a:cubicBezTo>
                <a:cubicBezTo>
                  <a:pt x="2577448" y="840225"/>
                  <a:pt x="2726150" y="1244707"/>
                  <a:pt x="2590800" y="906333"/>
                </a:cubicBezTo>
                <a:lnTo>
                  <a:pt x="2590800" y="906333"/>
                </a:lnTo>
                <a:cubicBezTo>
                  <a:pt x="2568106" y="838250"/>
                  <a:pt x="2585834" y="896685"/>
                  <a:pt x="2565400" y="804733"/>
                </a:cubicBezTo>
                <a:cubicBezTo>
                  <a:pt x="2561614" y="787694"/>
                  <a:pt x="2560506" y="769545"/>
                  <a:pt x="2552700" y="753933"/>
                </a:cubicBezTo>
                <a:cubicBezTo>
                  <a:pt x="2543234" y="735001"/>
                  <a:pt x="2527300" y="720066"/>
                  <a:pt x="2514600" y="703133"/>
                </a:cubicBezTo>
                <a:cubicBezTo>
                  <a:pt x="2510367" y="690433"/>
                  <a:pt x="2504804" y="678101"/>
                  <a:pt x="2501900" y="665033"/>
                </a:cubicBezTo>
                <a:cubicBezTo>
                  <a:pt x="2496314" y="639896"/>
                  <a:pt x="2499104" y="612603"/>
                  <a:pt x="2489200" y="588833"/>
                </a:cubicBezTo>
                <a:cubicBezTo>
                  <a:pt x="2477459" y="560654"/>
                  <a:pt x="2438400" y="512633"/>
                  <a:pt x="2438400" y="512633"/>
                </a:cubicBezTo>
                <a:cubicBezTo>
                  <a:pt x="2434167" y="478766"/>
                  <a:pt x="2435737" y="443654"/>
                  <a:pt x="2425700" y="411033"/>
                </a:cubicBezTo>
                <a:cubicBezTo>
                  <a:pt x="2411673" y="365446"/>
                  <a:pt x="2380815" y="340748"/>
                  <a:pt x="2349500" y="309433"/>
                </a:cubicBezTo>
                <a:cubicBezTo>
                  <a:pt x="2344670" y="285281"/>
                  <a:pt x="2337117" y="233868"/>
                  <a:pt x="2324100" y="207833"/>
                </a:cubicBezTo>
                <a:cubicBezTo>
                  <a:pt x="2317274" y="194181"/>
                  <a:pt x="2304899" y="183681"/>
                  <a:pt x="2298700" y="169733"/>
                </a:cubicBezTo>
                <a:cubicBezTo>
                  <a:pt x="2254155" y="69507"/>
                  <a:pt x="2303740" y="113826"/>
                  <a:pt x="2235200" y="68133"/>
                </a:cubicBezTo>
                <a:cubicBezTo>
                  <a:pt x="2230967" y="55433"/>
                  <a:pt x="2231966" y="39499"/>
                  <a:pt x="2222500" y="30033"/>
                </a:cubicBezTo>
                <a:cubicBezTo>
                  <a:pt x="2165418" y="-27049"/>
                  <a:pt x="2020360" y="14200"/>
                  <a:pt x="1981200" y="17333"/>
                </a:cubicBezTo>
                <a:cubicBezTo>
                  <a:pt x="1938791" y="20726"/>
                  <a:pt x="1896533" y="25800"/>
                  <a:pt x="1854200" y="30033"/>
                </a:cubicBezTo>
                <a:cubicBezTo>
                  <a:pt x="1837267" y="34266"/>
                  <a:pt x="1820748" y="40805"/>
                  <a:pt x="1803400" y="42733"/>
                </a:cubicBezTo>
                <a:cubicBezTo>
                  <a:pt x="1744346" y="49295"/>
                  <a:pt x="1684360" y="46619"/>
                  <a:pt x="1625600" y="55433"/>
                </a:cubicBezTo>
                <a:cubicBezTo>
                  <a:pt x="1567097" y="64209"/>
                  <a:pt x="1553334" y="78211"/>
                  <a:pt x="1511300" y="106233"/>
                </a:cubicBezTo>
                <a:cubicBezTo>
                  <a:pt x="1459111" y="71440"/>
                  <a:pt x="1443567" y="72366"/>
                  <a:pt x="1422400" y="80833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5643570" y="1142984"/>
            <a:ext cx="2954223" cy="2455044"/>
          </a:xfrm>
          <a:custGeom>
            <a:avLst/>
            <a:gdLst>
              <a:gd name="connsiteX0" fmla="*/ 3225800 w 3420437"/>
              <a:gd name="connsiteY0" fmla="*/ 177800 h 2959100"/>
              <a:gd name="connsiteX1" fmla="*/ 3175000 w 3420437"/>
              <a:gd name="connsiteY1" fmla="*/ 241300 h 2959100"/>
              <a:gd name="connsiteX2" fmla="*/ 3136900 w 3420437"/>
              <a:gd name="connsiteY2" fmla="*/ 279400 h 2959100"/>
              <a:gd name="connsiteX3" fmla="*/ 3022600 w 3420437"/>
              <a:gd name="connsiteY3" fmla="*/ 406400 h 2959100"/>
              <a:gd name="connsiteX4" fmla="*/ 2921000 w 3420437"/>
              <a:gd name="connsiteY4" fmla="*/ 495300 h 2959100"/>
              <a:gd name="connsiteX5" fmla="*/ 2781300 w 3420437"/>
              <a:gd name="connsiteY5" fmla="*/ 571500 h 2959100"/>
              <a:gd name="connsiteX6" fmla="*/ 2654300 w 3420437"/>
              <a:gd name="connsiteY6" fmla="*/ 673100 h 2959100"/>
              <a:gd name="connsiteX7" fmla="*/ 2616200 w 3420437"/>
              <a:gd name="connsiteY7" fmla="*/ 685800 h 2959100"/>
              <a:gd name="connsiteX8" fmla="*/ 2527300 w 3420437"/>
              <a:gd name="connsiteY8" fmla="*/ 762000 h 2959100"/>
              <a:gd name="connsiteX9" fmla="*/ 2501900 w 3420437"/>
              <a:gd name="connsiteY9" fmla="*/ 812800 h 2959100"/>
              <a:gd name="connsiteX10" fmla="*/ 2463800 w 3420437"/>
              <a:gd name="connsiteY10" fmla="*/ 850900 h 2959100"/>
              <a:gd name="connsiteX11" fmla="*/ 2413000 w 3420437"/>
              <a:gd name="connsiteY11" fmla="*/ 927100 h 2959100"/>
              <a:gd name="connsiteX12" fmla="*/ 2387600 w 3420437"/>
              <a:gd name="connsiteY12" fmla="*/ 965200 h 2959100"/>
              <a:gd name="connsiteX13" fmla="*/ 2349500 w 3420437"/>
              <a:gd name="connsiteY13" fmla="*/ 1003300 h 2959100"/>
              <a:gd name="connsiteX14" fmla="*/ 2324100 w 3420437"/>
              <a:gd name="connsiteY14" fmla="*/ 1041400 h 2959100"/>
              <a:gd name="connsiteX15" fmla="*/ 2235200 w 3420437"/>
              <a:gd name="connsiteY15" fmla="*/ 1117600 h 2959100"/>
              <a:gd name="connsiteX16" fmla="*/ 2197100 w 3420437"/>
              <a:gd name="connsiteY16" fmla="*/ 1130300 h 2959100"/>
              <a:gd name="connsiteX17" fmla="*/ 2120900 w 3420437"/>
              <a:gd name="connsiteY17" fmla="*/ 1206500 h 2959100"/>
              <a:gd name="connsiteX18" fmla="*/ 2070100 w 3420437"/>
              <a:gd name="connsiteY18" fmla="*/ 1244600 h 2959100"/>
              <a:gd name="connsiteX19" fmla="*/ 2044700 w 3420437"/>
              <a:gd name="connsiteY19" fmla="*/ 1282700 h 2959100"/>
              <a:gd name="connsiteX20" fmla="*/ 2006600 w 3420437"/>
              <a:gd name="connsiteY20" fmla="*/ 1295400 h 2959100"/>
              <a:gd name="connsiteX21" fmla="*/ 1968500 w 3420437"/>
              <a:gd name="connsiteY21" fmla="*/ 1320800 h 2959100"/>
              <a:gd name="connsiteX22" fmla="*/ 1866900 w 3420437"/>
              <a:gd name="connsiteY22" fmla="*/ 1371600 h 2959100"/>
              <a:gd name="connsiteX23" fmla="*/ 1739900 w 3420437"/>
              <a:gd name="connsiteY23" fmla="*/ 1358900 h 2959100"/>
              <a:gd name="connsiteX24" fmla="*/ 1663700 w 3420437"/>
              <a:gd name="connsiteY24" fmla="*/ 1384300 h 2959100"/>
              <a:gd name="connsiteX25" fmla="*/ 1600200 w 3420437"/>
              <a:gd name="connsiteY25" fmla="*/ 1409700 h 2959100"/>
              <a:gd name="connsiteX26" fmla="*/ 1562100 w 3420437"/>
              <a:gd name="connsiteY26" fmla="*/ 1435100 h 2959100"/>
              <a:gd name="connsiteX27" fmla="*/ 1473200 w 3420437"/>
              <a:gd name="connsiteY27" fmla="*/ 1473200 h 2959100"/>
              <a:gd name="connsiteX28" fmla="*/ 1397000 w 3420437"/>
              <a:gd name="connsiteY28" fmla="*/ 1511300 h 2959100"/>
              <a:gd name="connsiteX29" fmla="*/ 1333500 w 3420437"/>
              <a:gd name="connsiteY29" fmla="*/ 1562100 h 2959100"/>
              <a:gd name="connsiteX30" fmla="*/ 1295400 w 3420437"/>
              <a:gd name="connsiteY30" fmla="*/ 1587500 h 2959100"/>
              <a:gd name="connsiteX31" fmla="*/ 1244600 w 3420437"/>
              <a:gd name="connsiteY31" fmla="*/ 1663700 h 2959100"/>
              <a:gd name="connsiteX32" fmla="*/ 1130300 w 3420437"/>
              <a:gd name="connsiteY32" fmla="*/ 1727200 h 2959100"/>
              <a:gd name="connsiteX33" fmla="*/ 1054100 w 3420437"/>
              <a:gd name="connsiteY33" fmla="*/ 1778000 h 2959100"/>
              <a:gd name="connsiteX34" fmla="*/ 927100 w 3420437"/>
              <a:gd name="connsiteY34" fmla="*/ 1816100 h 2959100"/>
              <a:gd name="connsiteX35" fmla="*/ 863600 w 3420437"/>
              <a:gd name="connsiteY35" fmla="*/ 1828800 h 2959100"/>
              <a:gd name="connsiteX36" fmla="*/ 825500 w 3420437"/>
              <a:gd name="connsiteY36" fmla="*/ 1854200 h 2959100"/>
              <a:gd name="connsiteX37" fmla="*/ 774700 w 3420437"/>
              <a:gd name="connsiteY37" fmla="*/ 1866900 h 2959100"/>
              <a:gd name="connsiteX38" fmla="*/ 698500 w 3420437"/>
              <a:gd name="connsiteY38" fmla="*/ 1892300 h 2959100"/>
              <a:gd name="connsiteX39" fmla="*/ 660400 w 3420437"/>
              <a:gd name="connsiteY39" fmla="*/ 1905000 h 2959100"/>
              <a:gd name="connsiteX40" fmla="*/ 622300 w 3420437"/>
              <a:gd name="connsiteY40" fmla="*/ 1917700 h 2959100"/>
              <a:gd name="connsiteX41" fmla="*/ 533400 w 3420437"/>
              <a:gd name="connsiteY41" fmla="*/ 1905000 h 2959100"/>
              <a:gd name="connsiteX42" fmla="*/ 457200 w 3420437"/>
              <a:gd name="connsiteY42" fmla="*/ 1879600 h 2959100"/>
              <a:gd name="connsiteX43" fmla="*/ 139700 w 3420437"/>
              <a:gd name="connsiteY43" fmla="*/ 1892300 h 2959100"/>
              <a:gd name="connsiteX44" fmla="*/ 63500 w 3420437"/>
              <a:gd name="connsiteY44" fmla="*/ 1968500 h 2959100"/>
              <a:gd name="connsiteX45" fmla="*/ 38100 w 3420437"/>
              <a:gd name="connsiteY45" fmla="*/ 2044700 h 2959100"/>
              <a:gd name="connsiteX46" fmla="*/ 0 w 3420437"/>
              <a:gd name="connsiteY46" fmla="*/ 2159000 h 2959100"/>
              <a:gd name="connsiteX47" fmla="*/ 50800 w 3420437"/>
              <a:gd name="connsiteY47" fmla="*/ 2324100 h 2959100"/>
              <a:gd name="connsiteX48" fmla="*/ 63500 w 3420437"/>
              <a:gd name="connsiteY48" fmla="*/ 2362200 h 2959100"/>
              <a:gd name="connsiteX49" fmla="*/ 101600 w 3420437"/>
              <a:gd name="connsiteY49" fmla="*/ 2387600 h 2959100"/>
              <a:gd name="connsiteX50" fmla="*/ 139700 w 3420437"/>
              <a:gd name="connsiteY50" fmla="*/ 2463800 h 2959100"/>
              <a:gd name="connsiteX51" fmla="*/ 177800 w 3420437"/>
              <a:gd name="connsiteY51" fmla="*/ 2540000 h 2959100"/>
              <a:gd name="connsiteX52" fmla="*/ 152400 w 3420437"/>
              <a:gd name="connsiteY52" fmla="*/ 2641600 h 2959100"/>
              <a:gd name="connsiteX53" fmla="*/ 101600 w 3420437"/>
              <a:gd name="connsiteY53" fmla="*/ 2679700 h 2959100"/>
              <a:gd name="connsiteX54" fmla="*/ 76200 w 3420437"/>
              <a:gd name="connsiteY54" fmla="*/ 2717800 h 2959100"/>
              <a:gd name="connsiteX55" fmla="*/ 88900 w 3420437"/>
              <a:gd name="connsiteY55" fmla="*/ 2857500 h 2959100"/>
              <a:gd name="connsiteX56" fmla="*/ 127000 w 3420437"/>
              <a:gd name="connsiteY56" fmla="*/ 2882900 h 2959100"/>
              <a:gd name="connsiteX57" fmla="*/ 165100 w 3420437"/>
              <a:gd name="connsiteY57" fmla="*/ 2921000 h 2959100"/>
              <a:gd name="connsiteX58" fmla="*/ 215900 w 3420437"/>
              <a:gd name="connsiteY58" fmla="*/ 2933700 h 2959100"/>
              <a:gd name="connsiteX59" fmla="*/ 266700 w 3420437"/>
              <a:gd name="connsiteY59" fmla="*/ 2959100 h 2959100"/>
              <a:gd name="connsiteX60" fmla="*/ 444500 w 3420437"/>
              <a:gd name="connsiteY60" fmla="*/ 2946400 h 2959100"/>
              <a:gd name="connsiteX61" fmla="*/ 469900 w 3420437"/>
              <a:gd name="connsiteY61" fmla="*/ 2895600 h 2959100"/>
              <a:gd name="connsiteX62" fmla="*/ 508000 w 3420437"/>
              <a:gd name="connsiteY62" fmla="*/ 2882900 h 2959100"/>
              <a:gd name="connsiteX63" fmla="*/ 520700 w 3420437"/>
              <a:gd name="connsiteY63" fmla="*/ 2844800 h 2959100"/>
              <a:gd name="connsiteX64" fmla="*/ 609600 w 3420437"/>
              <a:gd name="connsiteY64" fmla="*/ 2730500 h 2959100"/>
              <a:gd name="connsiteX65" fmla="*/ 660400 w 3420437"/>
              <a:gd name="connsiteY65" fmla="*/ 2616200 h 2959100"/>
              <a:gd name="connsiteX66" fmla="*/ 673100 w 3420437"/>
              <a:gd name="connsiteY66" fmla="*/ 2578100 h 2959100"/>
              <a:gd name="connsiteX67" fmla="*/ 711200 w 3420437"/>
              <a:gd name="connsiteY67" fmla="*/ 2552700 h 2959100"/>
              <a:gd name="connsiteX68" fmla="*/ 812800 w 3420437"/>
              <a:gd name="connsiteY68" fmla="*/ 2489200 h 2959100"/>
              <a:gd name="connsiteX69" fmla="*/ 863600 w 3420437"/>
              <a:gd name="connsiteY69" fmla="*/ 2413000 h 2959100"/>
              <a:gd name="connsiteX70" fmla="*/ 901700 w 3420437"/>
              <a:gd name="connsiteY70" fmla="*/ 2387600 h 2959100"/>
              <a:gd name="connsiteX71" fmla="*/ 977900 w 3420437"/>
              <a:gd name="connsiteY71" fmla="*/ 2374900 h 2959100"/>
              <a:gd name="connsiteX72" fmla="*/ 1460500 w 3420437"/>
              <a:gd name="connsiteY72" fmla="*/ 2362200 h 2959100"/>
              <a:gd name="connsiteX73" fmla="*/ 1485900 w 3420437"/>
              <a:gd name="connsiteY73" fmla="*/ 2286000 h 2959100"/>
              <a:gd name="connsiteX74" fmla="*/ 1511300 w 3420437"/>
              <a:gd name="connsiteY74" fmla="*/ 2247900 h 2959100"/>
              <a:gd name="connsiteX75" fmla="*/ 1524000 w 3420437"/>
              <a:gd name="connsiteY75" fmla="*/ 2209800 h 2959100"/>
              <a:gd name="connsiteX76" fmla="*/ 1574800 w 3420437"/>
              <a:gd name="connsiteY76" fmla="*/ 2197100 h 2959100"/>
              <a:gd name="connsiteX77" fmla="*/ 1651000 w 3420437"/>
              <a:gd name="connsiteY77" fmla="*/ 2120900 h 2959100"/>
              <a:gd name="connsiteX78" fmla="*/ 1701800 w 3420437"/>
              <a:gd name="connsiteY78" fmla="*/ 2070100 h 2959100"/>
              <a:gd name="connsiteX79" fmla="*/ 1739900 w 3420437"/>
              <a:gd name="connsiteY79" fmla="*/ 2044700 h 2959100"/>
              <a:gd name="connsiteX80" fmla="*/ 1752600 w 3420437"/>
              <a:gd name="connsiteY80" fmla="*/ 2006600 h 2959100"/>
              <a:gd name="connsiteX81" fmla="*/ 1828800 w 3420437"/>
              <a:gd name="connsiteY81" fmla="*/ 1968500 h 2959100"/>
              <a:gd name="connsiteX82" fmla="*/ 1854200 w 3420437"/>
              <a:gd name="connsiteY82" fmla="*/ 2032000 h 2959100"/>
              <a:gd name="connsiteX83" fmla="*/ 1879600 w 3420437"/>
              <a:gd name="connsiteY83" fmla="*/ 2082800 h 2959100"/>
              <a:gd name="connsiteX84" fmla="*/ 1892300 w 3420437"/>
              <a:gd name="connsiteY84" fmla="*/ 2133600 h 2959100"/>
              <a:gd name="connsiteX85" fmla="*/ 1955800 w 3420437"/>
              <a:gd name="connsiteY85" fmla="*/ 2247900 h 2959100"/>
              <a:gd name="connsiteX86" fmla="*/ 1943100 w 3420437"/>
              <a:gd name="connsiteY86" fmla="*/ 2336800 h 2959100"/>
              <a:gd name="connsiteX87" fmla="*/ 1968500 w 3420437"/>
              <a:gd name="connsiteY87" fmla="*/ 2374900 h 2959100"/>
              <a:gd name="connsiteX88" fmla="*/ 1981200 w 3420437"/>
              <a:gd name="connsiteY88" fmla="*/ 2451100 h 2959100"/>
              <a:gd name="connsiteX89" fmla="*/ 1993900 w 3420437"/>
              <a:gd name="connsiteY89" fmla="*/ 2489200 h 2959100"/>
              <a:gd name="connsiteX90" fmla="*/ 2019300 w 3420437"/>
              <a:gd name="connsiteY90" fmla="*/ 2578100 h 2959100"/>
              <a:gd name="connsiteX91" fmla="*/ 2120900 w 3420437"/>
              <a:gd name="connsiteY91" fmla="*/ 2654300 h 2959100"/>
              <a:gd name="connsiteX92" fmla="*/ 2247900 w 3420437"/>
              <a:gd name="connsiteY92" fmla="*/ 2692400 h 2959100"/>
              <a:gd name="connsiteX93" fmla="*/ 2298700 w 3420437"/>
              <a:gd name="connsiteY93" fmla="*/ 2717800 h 2959100"/>
              <a:gd name="connsiteX94" fmla="*/ 2552700 w 3420437"/>
              <a:gd name="connsiteY94" fmla="*/ 2717800 h 2959100"/>
              <a:gd name="connsiteX95" fmla="*/ 2590800 w 3420437"/>
              <a:gd name="connsiteY95" fmla="*/ 2743200 h 2959100"/>
              <a:gd name="connsiteX96" fmla="*/ 2679700 w 3420437"/>
              <a:gd name="connsiteY96" fmla="*/ 2730500 h 2959100"/>
              <a:gd name="connsiteX97" fmla="*/ 2603500 w 3420437"/>
              <a:gd name="connsiteY97" fmla="*/ 2438400 h 2959100"/>
              <a:gd name="connsiteX98" fmla="*/ 2590800 w 3420437"/>
              <a:gd name="connsiteY98" fmla="*/ 2400300 h 2959100"/>
              <a:gd name="connsiteX99" fmla="*/ 2565400 w 3420437"/>
              <a:gd name="connsiteY99" fmla="*/ 2336800 h 2959100"/>
              <a:gd name="connsiteX100" fmla="*/ 2552700 w 3420437"/>
              <a:gd name="connsiteY100" fmla="*/ 2286000 h 2959100"/>
              <a:gd name="connsiteX101" fmla="*/ 2540000 w 3420437"/>
              <a:gd name="connsiteY101" fmla="*/ 2247900 h 2959100"/>
              <a:gd name="connsiteX102" fmla="*/ 2590800 w 3420437"/>
              <a:gd name="connsiteY102" fmla="*/ 2044700 h 2959100"/>
              <a:gd name="connsiteX103" fmla="*/ 2628900 w 3420437"/>
              <a:gd name="connsiteY103" fmla="*/ 2032000 h 2959100"/>
              <a:gd name="connsiteX104" fmla="*/ 2667000 w 3420437"/>
              <a:gd name="connsiteY104" fmla="*/ 1993900 h 2959100"/>
              <a:gd name="connsiteX105" fmla="*/ 2717800 w 3420437"/>
              <a:gd name="connsiteY105" fmla="*/ 1955800 h 2959100"/>
              <a:gd name="connsiteX106" fmla="*/ 2730500 w 3420437"/>
              <a:gd name="connsiteY106" fmla="*/ 1917700 h 2959100"/>
              <a:gd name="connsiteX107" fmla="*/ 2870200 w 3420437"/>
              <a:gd name="connsiteY107" fmla="*/ 1816100 h 2959100"/>
              <a:gd name="connsiteX108" fmla="*/ 2971800 w 3420437"/>
              <a:gd name="connsiteY108" fmla="*/ 1739900 h 2959100"/>
              <a:gd name="connsiteX109" fmla="*/ 3060700 w 3420437"/>
              <a:gd name="connsiteY109" fmla="*/ 1676400 h 2959100"/>
              <a:gd name="connsiteX110" fmla="*/ 3098800 w 3420437"/>
              <a:gd name="connsiteY110" fmla="*/ 1663700 h 2959100"/>
              <a:gd name="connsiteX111" fmla="*/ 3124200 w 3420437"/>
              <a:gd name="connsiteY111" fmla="*/ 1574800 h 2959100"/>
              <a:gd name="connsiteX112" fmla="*/ 3098800 w 3420437"/>
              <a:gd name="connsiteY112" fmla="*/ 1536700 h 2959100"/>
              <a:gd name="connsiteX113" fmla="*/ 3086100 w 3420437"/>
              <a:gd name="connsiteY113" fmla="*/ 1460500 h 2959100"/>
              <a:gd name="connsiteX114" fmla="*/ 3060700 w 3420437"/>
              <a:gd name="connsiteY114" fmla="*/ 1422400 h 2959100"/>
              <a:gd name="connsiteX115" fmla="*/ 3022600 w 3420437"/>
              <a:gd name="connsiteY115" fmla="*/ 1308100 h 2959100"/>
              <a:gd name="connsiteX116" fmla="*/ 3009900 w 3420437"/>
              <a:gd name="connsiteY116" fmla="*/ 1244600 h 2959100"/>
              <a:gd name="connsiteX117" fmla="*/ 2997200 w 3420437"/>
              <a:gd name="connsiteY117" fmla="*/ 1041400 h 2959100"/>
              <a:gd name="connsiteX118" fmla="*/ 3060700 w 3420437"/>
              <a:gd name="connsiteY118" fmla="*/ 952500 h 2959100"/>
              <a:gd name="connsiteX119" fmla="*/ 3124200 w 3420437"/>
              <a:gd name="connsiteY119" fmla="*/ 939800 h 2959100"/>
              <a:gd name="connsiteX120" fmla="*/ 3200400 w 3420437"/>
              <a:gd name="connsiteY120" fmla="*/ 914400 h 2959100"/>
              <a:gd name="connsiteX121" fmla="*/ 3302000 w 3420437"/>
              <a:gd name="connsiteY121" fmla="*/ 825500 h 2959100"/>
              <a:gd name="connsiteX122" fmla="*/ 3340100 w 3420437"/>
              <a:gd name="connsiteY122" fmla="*/ 800100 h 2959100"/>
              <a:gd name="connsiteX123" fmla="*/ 3378200 w 3420437"/>
              <a:gd name="connsiteY123" fmla="*/ 774700 h 2959100"/>
              <a:gd name="connsiteX124" fmla="*/ 3378200 w 3420437"/>
              <a:gd name="connsiteY124" fmla="*/ 596900 h 2959100"/>
              <a:gd name="connsiteX125" fmla="*/ 3403600 w 3420437"/>
              <a:gd name="connsiteY125" fmla="*/ 406400 h 2959100"/>
              <a:gd name="connsiteX126" fmla="*/ 3314700 w 3420437"/>
              <a:gd name="connsiteY126" fmla="*/ 12700 h 2959100"/>
              <a:gd name="connsiteX127" fmla="*/ 3276600 w 3420437"/>
              <a:gd name="connsiteY127" fmla="*/ 0 h 2959100"/>
              <a:gd name="connsiteX128" fmla="*/ 3238500 w 3420437"/>
              <a:gd name="connsiteY128" fmla="*/ 165100 h 2959100"/>
              <a:gd name="connsiteX129" fmla="*/ 3200400 w 3420437"/>
              <a:gd name="connsiteY129" fmla="*/ 190500 h 2959100"/>
              <a:gd name="connsiteX130" fmla="*/ 3225800 w 3420437"/>
              <a:gd name="connsiteY130" fmla="*/ 177800 h 295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3420437" h="2959100">
                <a:moveTo>
                  <a:pt x="3225800" y="177800"/>
                </a:moveTo>
                <a:cubicBezTo>
                  <a:pt x="3221567" y="186267"/>
                  <a:pt x="3192850" y="220900"/>
                  <a:pt x="3175000" y="241300"/>
                </a:cubicBezTo>
                <a:cubicBezTo>
                  <a:pt x="3163173" y="254817"/>
                  <a:pt x="3148589" y="265763"/>
                  <a:pt x="3136900" y="279400"/>
                </a:cubicBezTo>
                <a:cubicBezTo>
                  <a:pt x="3017595" y="418589"/>
                  <a:pt x="3215001" y="213999"/>
                  <a:pt x="3022600" y="406400"/>
                </a:cubicBezTo>
                <a:cubicBezTo>
                  <a:pt x="2986514" y="442486"/>
                  <a:pt x="2964724" y="469066"/>
                  <a:pt x="2921000" y="495300"/>
                </a:cubicBezTo>
                <a:cubicBezTo>
                  <a:pt x="2850081" y="537851"/>
                  <a:pt x="2845370" y="524516"/>
                  <a:pt x="2781300" y="571500"/>
                </a:cubicBezTo>
                <a:cubicBezTo>
                  <a:pt x="2737582" y="603560"/>
                  <a:pt x="2705731" y="655956"/>
                  <a:pt x="2654300" y="673100"/>
                </a:cubicBezTo>
                <a:cubicBezTo>
                  <a:pt x="2641600" y="677333"/>
                  <a:pt x="2628174" y="679813"/>
                  <a:pt x="2616200" y="685800"/>
                </a:cubicBezTo>
                <a:cubicBezTo>
                  <a:pt x="2585483" y="701159"/>
                  <a:pt x="2546048" y="737002"/>
                  <a:pt x="2527300" y="762000"/>
                </a:cubicBezTo>
                <a:cubicBezTo>
                  <a:pt x="2515941" y="777146"/>
                  <a:pt x="2512904" y="797394"/>
                  <a:pt x="2501900" y="812800"/>
                </a:cubicBezTo>
                <a:cubicBezTo>
                  <a:pt x="2491461" y="827415"/>
                  <a:pt x="2474827" y="836723"/>
                  <a:pt x="2463800" y="850900"/>
                </a:cubicBezTo>
                <a:cubicBezTo>
                  <a:pt x="2445058" y="874997"/>
                  <a:pt x="2429933" y="901700"/>
                  <a:pt x="2413000" y="927100"/>
                </a:cubicBezTo>
                <a:cubicBezTo>
                  <a:pt x="2404533" y="939800"/>
                  <a:pt x="2398393" y="954407"/>
                  <a:pt x="2387600" y="965200"/>
                </a:cubicBezTo>
                <a:cubicBezTo>
                  <a:pt x="2374900" y="977900"/>
                  <a:pt x="2360998" y="989502"/>
                  <a:pt x="2349500" y="1003300"/>
                </a:cubicBezTo>
                <a:cubicBezTo>
                  <a:pt x="2339729" y="1015026"/>
                  <a:pt x="2333871" y="1029674"/>
                  <a:pt x="2324100" y="1041400"/>
                </a:cubicBezTo>
                <a:cubicBezTo>
                  <a:pt x="2303627" y="1065967"/>
                  <a:pt x="2261956" y="1102311"/>
                  <a:pt x="2235200" y="1117600"/>
                </a:cubicBezTo>
                <a:cubicBezTo>
                  <a:pt x="2223577" y="1124242"/>
                  <a:pt x="2209800" y="1126067"/>
                  <a:pt x="2197100" y="1130300"/>
                </a:cubicBezTo>
                <a:cubicBezTo>
                  <a:pt x="2031078" y="1254816"/>
                  <a:pt x="2232323" y="1095077"/>
                  <a:pt x="2120900" y="1206500"/>
                </a:cubicBezTo>
                <a:cubicBezTo>
                  <a:pt x="2105933" y="1221467"/>
                  <a:pt x="2085067" y="1229633"/>
                  <a:pt x="2070100" y="1244600"/>
                </a:cubicBezTo>
                <a:cubicBezTo>
                  <a:pt x="2059307" y="1255393"/>
                  <a:pt x="2056619" y="1273165"/>
                  <a:pt x="2044700" y="1282700"/>
                </a:cubicBezTo>
                <a:cubicBezTo>
                  <a:pt x="2034247" y="1291063"/>
                  <a:pt x="2018574" y="1289413"/>
                  <a:pt x="2006600" y="1295400"/>
                </a:cubicBezTo>
                <a:cubicBezTo>
                  <a:pt x="1992948" y="1302226"/>
                  <a:pt x="1981900" y="1313491"/>
                  <a:pt x="1968500" y="1320800"/>
                </a:cubicBezTo>
                <a:cubicBezTo>
                  <a:pt x="1935259" y="1338931"/>
                  <a:pt x="1866900" y="1371600"/>
                  <a:pt x="1866900" y="1371600"/>
                </a:cubicBezTo>
                <a:cubicBezTo>
                  <a:pt x="1824567" y="1367367"/>
                  <a:pt x="1782362" y="1356246"/>
                  <a:pt x="1739900" y="1358900"/>
                </a:cubicBezTo>
                <a:cubicBezTo>
                  <a:pt x="1713178" y="1360570"/>
                  <a:pt x="1688559" y="1374356"/>
                  <a:pt x="1663700" y="1384300"/>
                </a:cubicBezTo>
                <a:cubicBezTo>
                  <a:pt x="1642533" y="1392767"/>
                  <a:pt x="1620590" y="1399505"/>
                  <a:pt x="1600200" y="1409700"/>
                </a:cubicBezTo>
                <a:cubicBezTo>
                  <a:pt x="1586548" y="1416526"/>
                  <a:pt x="1575752" y="1428274"/>
                  <a:pt x="1562100" y="1435100"/>
                </a:cubicBezTo>
                <a:cubicBezTo>
                  <a:pt x="1419619" y="1506340"/>
                  <a:pt x="1658190" y="1367491"/>
                  <a:pt x="1473200" y="1473200"/>
                </a:cubicBezTo>
                <a:cubicBezTo>
                  <a:pt x="1404266" y="1512591"/>
                  <a:pt x="1466854" y="1488015"/>
                  <a:pt x="1397000" y="1511300"/>
                </a:cubicBezTo>
                <a:cubicBezTo>
                  <a:pt x="1375833" y="1528233"/>
                  <a:pt x="1355185" y="1545836"/>
                  <a:pt x="1333500" y="1562100"/>
                </a:cubicBezTo>
                <a:cubicBezTo>
                  <a:pt x="1321289" y="1571258"/>
                  <a:pt x="1305451" y="1576013"/>
                  <a:pt x="1295400" y="1587500"/>
                </a:cubicBezTo>
                <a:cubicBezTo>
                  <a:pt x="1275298" y="1610474"/>
                  <a:pt x="1271904" y="1650048"/>
                  <a:pt x="1244600" y="1663700"/>
                </a:cubicBezTo>
                <a:cubicBezTo>
                  <a:pt x="1188029" y="1691985"/>
                  <a:pt x="1188772" y="1689991"/>
                  <a:pt x="1130300" y="1727200"/>
                </a:cubicBezTo>
                <a:cubicBezTo>
                  <a:pt x="1104546" y="1743589"/>
                  <a:pt x="1084034" y="1772013"/>
                  <a:pt x="1054100" y="1778000"/>
                </a:cubicBezTo>
                <a:cubicBezTo>
                  <a:pt x="889143" y="1810991"/>
                  <a:pt x="1094184" y="1765975"/>
                  <a:pt x="927100" y="1816100"/>
                </a:cubicBezTo>
                <a:cubicBezTo>
                  <a:pt x="906425" y="1822303"/>
                  <a:pt x="884767" y="1824567"/>
                  <a:pt x="863600" y="1828800"/>
                </a:cubicBezTo>
                <a:cubicBezTo>
                  <a:pt x="850900" y="1837267"/>
                  <a:pt x="839529" y="1848187"/>
                  <a:pt x="825500" y="1854200"/>
                </a:cubicBezTo>
                <a:cubicBezTo>
                  <a:pt x="809457" y="1861076"/>
                  <a:pt x="791418" y="1861884"/>
                  <a:pt x="774700" y="1866900"/>
                </a:cubicBezTo>
                <a:cubicBezTo>
                  <a:pt x="749055" y="1874593"/>
                  <a:pt x="723900" y="1883833"/>
                  <a:pt x="698500" y="1892300"/>
                </a:cubicBezTo>
                <a:lnTo>
                  <a:pt x="660400" y="1905000"/>
                </a:lnTo>
                <a:lnTo>
                  <a:pt x="622300" y="1917700"/>
                </a:lnTo>
                <a:cubicBezTo>
                  <a:pt x="592667" y="1913467"/>
                  <a:pt x="562568" y="1911731"/>
                  <a:pt x="533400" y="1905000"/>
                </a:cubicBezTo>
                <a:cubicBezTo>
                  <a:pt x="507312" y="1898980"/>
                  <a:pt x="457200" y="1879600"/>
                  <a:pt x="457200" y="1879600"/>
                </a:cubicBezTo>
                <a:cubicBezTo>
                  <a:pt x="351367" y="1883833"/>
                  <a:pt x="245092" y="1881761"/>
                  <a:pt x="139700" y="1892300"/>
                </a:cubicBezTo>
                <a:cubicBezTo>
                  <a:pt x="62480" y="1900022"/>
                  <a:pt x="79825" y="1914082"/>
                  <a:pt x="63500" y="1968500"/>
                </a:cubicBezTo>
                <a:cubicBezTo>
                  <a:pt x="55807" y="1994145"/>
                  <a:pt x="44594" y="2018725"/>
                  <a:pt x="38100" y="2044700"/>
                </a:cubicBezTo>
                <a:cubicBezTo>
                  <a:pt x="10723" y="2154207"/>
                  <a:pt x="46896" y="2088656"/>
                  <a:pt x="0" y="2159000"/>
                </a:cubicBezTo>
                <a:cubicBezTo>
                  <a:pt x="51656" y="2417280"/>
                  <a:pt x="-6772" y="2208956"/>
                  <a:pt x="50800" y="2324100"/>
                </a:cubicBezTo>
                <a:cubicBezTo>
                  <a:pt x="56787" y="2336074"/>
                  <a:pt x="55137" y="2351747"/>
                  <a:pt x="63500" y="2362200"/>
                </a:cubicBezTo>
                <a:cubicBezTo>
                  <a:pt x="73035" y="2374119"/>
                  <a:pt x="88900" y="2379133"/>
                  <a:pt x="101600" y="2387600"/>
                </a:cubicBezTo>
                <a:cubicBezTo>
                  <a:pt x="133522" y="2483365"/>
                  <a:pt x="90461" y="2365323"/>
                  <a:pt x="139700" y="2463800"/>
                </a:cubicBezTo>
                <a:cubicBezTo>
                  <a:pt x="192280" y="2568960"/>
                  <a:pt x="105007" y="2430811"/>
                  <a:pt x="177800" y="2540000"/>
                </a:cubicBezTo>
                <a:cubicBezTo>
                  <a:pt x="177388" y="2542058"/>
                  <a:pt x="162677" y="2629268"/>
                  <a:pt x="152400" y="2641600"/>
                </a:cubicBezTo>
                <a:cubicBezTo>
                  <a:pt x="138849" y="2657861"/>
                  <a:pt x="116567" y="2664733"/>
                  <a:pt x="101600" y="2679700"/>
                </a:cubicBezTo>
                <a:cubicBezTo>
                  <a:pt x="90807" y="2690493"/>
                  <a:pt x="84667" y="2705100"/>
                  <a:pt x="76200" y="2717800"/>
                </a:cubicBezTo>
                <a:cubicBezTo>
                  <a:pt x="80433" y="2764367"/>
                  <a:pt x="75149" y="2812809"/>
                  <a:pt x="88900" y="2857500"/>
                </a:cubicBezTo>
                <a:cubicBezTo>
                  <a:pt x="93389" y="2872089"/>
                  <a:pt x="115274" y="2873129"/>
                  <a:pt x="127000" y="2882900"/>
                </a:cubicBezTo>
                <a:cubicBezTo>
                  <a:pt x="140798" y="2894398"/>
                  <a:pt x="149506" y="2912089"/>
                  <a:pt x="165100" y="2921000"/>
                </a:cubicBezTo>
                <a:cubicBezTo>
                  <a:pt x="180255" y="2929660"/>
                  <a:pt x="199557" y="2927571"/>
                  <a:pt x="215900" y="2933700"/>
                </a:cubicBezTo>
                <a:cubicBezTo>
                  <a:pt x="233627" y="2940347"/>
                  <a:pt x="249767" y="2950633"/>
                  <a:pt x="266700" y="2959100"/>
                </a:cubicBezTo>
                <a:cubicBezTo>
                  <a:pt x="325967" y="2954867"/>
                  <a:pt x="387787" y="2964123"/>
                  <a:pt x="444500" y="2946400"/>
                </a:cubicBezTo>
                <a:cubicBezTo>
                  <a:pt x="462570" y="2940753"/>
                  <a:pt x="456513" y="2908987"/>
                  <a:pt x="469900" y="2895600"/>
                </a:cubicBezTo>
                <a:cubicBezTo>
                  <a:pt x="479366" y="2886134"/>
                  <a:pt x="495300" y="2887133"/>
                  <a:pt x="508000" y="2882900"/>
                </a:cubicBezTo>
                <a:cubicBezTo>
                  <a:pt x="512233" y="2870200"/>
                  <a:pt x="513274" y="2855939"/>
                  <a:pt x="520700" y="2844800"/>
                </a:cubicBezTo>
                <a:cubicBezTo>
                  <a:pt x="564531" y="2779053"/>
                  <a:pt x="575785" y="2831946"/>
                  <a:pt x="609600" y="2730500"/>
                </a:cubicBezTo>
                <a:cubicBezTo>
                  <a:pt x="675130" y="2533911"/>
                  <a:pt x="600023" y="2736955"/>
                  <a:pt x="660400" y="2616200"/>
                </a:cubicBezTo>
                <a:cubicBezTo>
                  <a:pt x="666387" y="2604226"/>
                  <a:pt x="664737" y="2588553"/>
                  <a:pt x="673100" y="2578100"/>
                </a:cubicBezTo>
                <a:cubicBezTo>
                  <a:pt x="682635" y="2566181"/>
                  <a:pt x="698780" y="2561572"/>
                  <a:pt x="711200" y="2552700"/>
                </a:cubicBezTo>
                <a:cubicBezTo>
                  <a:pt x="788137" y="2497745"/>
                  <a:pt x="733237" y="2528981"/>
                  <a:pt x="812800" y="2489200"/>
                </a:cubicBezTo>
                <a:cubicBezTo>
                  <a:pt x="829733" y="2463800"/>
                  <a:pt x="838200" y="2429933"/>
                  <a:pt x="863600" y="2413000"/>
                </a:cubicBezTo>
                <a:cubicBezTo>
                  <a:pt x="876300" y="2404533"/>
                  <a:pt x="887220" y="2392427"/>
                  <a:pt x="901700" y="2387600"/>
                </a:cubicBezTo>
                <a:cubicBezTo>
                  <a:pt x="926129" y="2379457"/>
                  <a:pt x="952176" y="2376069"/>
                  <a:pt x="977900" y="2374900"/>
                </a:cubicBezTo>
                <a:cubicBezTo>
                  <a:pt x="1138656" y="2367593"/>
                  <a:pt x="1299633" y="2366433"/>
                  <a:pt x="1460500" y="2362200"/>
                </a:cubicBezTo>
                <a:cubicBezTo>
                  <a:pt x="1468967" y="2336800"/>
                  <a:pt x="1471048" y="2308277"/>
                  <a:pt x="1485900" y="2286000"/>
                </a:cubicBezTo>
                <a:cubicBezTo>
                  <a:pt x="1494367" y="2273300"/>
                  <a:pt x="1504474" y="2261552"/>
                  <a:pt x="1511300" y="2247900"/>
                </a:cubicBezTo>
                <a:cubicBezTo>
                  <a:pt x="1517287" y="2235926"/>
                  <a:pt x="1513547" y="2218163"/>
                  <a:pt x="1524000" y="2209800"/>
                </a:cubicBezTo>
                <a:cubicBezTo>
                  <a:pt x="1537630" y="2198896"/>
                  <a:pt x="1557867" y="2201333"/>
                  <a:pt x="1574800" y="2197100"/>
                </a:cubicBezTo>
                <a:cubicBezTo>
                  <a:pt x="1598559" y="2125823"/>
                  <a:pt x="1570022" y="2183883"/>
                  <a:pt x="1651000" y="2120900"/>
                </a:cubicBezTo>
                <a:cubicBezTo>
                  <a:pt x="1669903" y="2106198"/>
                  <a:pt x="1683618" y="2085685"/>
                  <a:pt x="1701800" y="2070100"/>
                </a:cubicBezTo>
                <a:cubicBezTo>
                  <a:pt x="1713389" y="2060167"/>
                  <a:pt x="1727200" y="2053167"/>
                  <a:pt x="1739900" y="2044700"/>
                </a:cubicBezTo>
                <a:cubicBezTo>
                  <a:pt x="1744133" y="2032000"/>
                  <a:pt x="1744237" y="2017053"/>
                  <a:pt x="1752600" y="2006600"/>
                </a:cubicBezTo>
                <a:cubicBezTo>
                  <a:pt x="1770505" y="1984219"/>
                  <a:pt x="1803701" y="1976866"/>
                  <a:pt x="1828800" y="1968500"/>
                </a:cubicBezTo>
                <a:cubicBezTo>
                  <a:pt x="1837267" y="1989667"/>
                  <a:pt x="1844941" y="2011168"/>
                  <a:pt x="1854200" y="2032000"/>
                </a:cubicBezTo>
                <a:cubicBezTo>
                  <a:pt x="1861889" y="2049300"/>
                  <a:pt x="1872953" y="2065073"/>
                  <a:pt x="1879600" y="2082800"/>
                </a:cubicBezTo>
                <a:cubicBezTo>
                  <a:pt x="1885729" y="2099143"/>
                  <a:pt x="1886171" y="2117257"/>
                  <a:pt x="1892300" y="2133600"/>
                </a:cubicBezTo>
                <a:cubicBezTo>
                  <a:pt x="1904446" y="2165990"/>
                  <a:pt x="1939633" y="2220956"/>
                  <a:pt x="1955800" y="2247900"/>
                </a:cubicBezTo>
                <a:cubicBezTo>
                  <a:pt x="1951567" y="2277533"/>
                  <a:pt x="1940121" y="2307014"/>
                  <a:pt x="1943100" y="2336800"/>
                </a:cubicBezTo>
                <a:cubicBezTo>
                  <a:pt x="1944619" y="2351988"/>
                  <a:pt x="1963673" y="2360420"/>
                  <a:pt x="1968500" y="2374900"/>
                </a:cubicBezTo>
                <a:cubicBezTo>
                  <a:pt x="1976643" y="2399329"/>
                  <a:pt x="1975614" y="2425963"/>
                  <a:pt x="1981200" y="2451100"/>
                </a:cubicBezTo>
                <a:cubicBezTo>
                  <a:pt x="1984104" y="2464168"/>
                  <a:pt x="1990222" y="2476328"/>
                  <a:pt x="1993900" y="2489200"/>
                </a:cubicBezTo>
                <a:cubicBezTo>
                  <a:pt x="1994032" y="2489661"/>
                  <a:pt x="2013210" y="2572010"/>
                  <a:pt x="2019300" y="2578100"/>
                </a:cubicBezTo>
                <a:cubicBezTo>
                  <a:pt x="2049234" y="2608034"/>
                  <a:pt x="2079831" y="2644033"/>
                  <a:pt x="2120900" y="2654300"/>
                </a:cubicBezTo>
                <a:cubicBezTo>
                  <a:pt x="2157360" y="2663415"/>
                  <a:pt x="2216980" y="2676940"/>
                  <a:pt x="2247900" y="2692400"/>
                </a:cubicBezTo>
                <a:lnTo>
                  <a:pt x="2298700" y="2717800"/>
                </a:lnTo>
                <a:cubicBezTo>
                  <a:pt x="2406513" y="2699831"/>
                  <a:pt x="2411506" y="2692883"/>
                  <a:pt x="2552700" y="2717800"/>
                </a:cubicBezTo>
                <a:cubicBezTo>
                  <a:pt x="2567731" y="2720453"/>
                  <a:pt x="2578100" y="2734733"/>
                  <a:pt x="2590800" y="2743200"/>
                </a:cubicBezTo>
                <a:cubicBezTo>
                  <a:pt x="2620433" y="2738967"/>
                  <a:pt x="2675467" y="2760133"/>
                  <a:pt x="2679700" y="2730500"/>
                </a:cubicBezTo>
                <a:cubicBezTo>
                  <a:pt x="2720665" y="2443742"/>
                  <a:pt x="2660044" y="2551487"/>
                  <a:pt x="2603500" y="2438400"/>
                </a:cubicBezTo>
                <a:cubicBezTo>
                  <a:pt x="2597513" y="2426426"/>
                  <a:pt x="2595500" y="2412835"/>
                  <a:pt x="2590800" y="2400300"/>
                </a:cubicBezTo>
                <a:cubicBezTo>
                  <a:pt x="2582795" y="2378954"/>
                  <a:pt x="2572609" y="2358427"/>
                  <a:pt x="2565400" y="2336800"/>
                </a:cubicBezTo>
                <a:cubicBezTo>
                  <a:pt x="2559880" y="2320241"/>
                  <a:pt x="2557495" y="2302783"/>
                  <a:pt x="2552700" y="2286000"/>
                </a:cubicBezTo>
                <a:cubicBezTo>
                  <a:pt x="2549022" y="2273128"/>
                  <a:pt x="2544233" y="2260600"/>
                  <a:pt x="2540000" y="2247900"/>
                </a:cubicBezTo>
                <a:cubicBezTo>
                  <a:pt x="2547671" y="2148174"/>
                  <a:pt x="2515755" y="2094730"/>
                  <a:pt x="2590800" y="2044700"/>
                </a:cubicBezTo>
                <a:cubicBezTo>
                  <a:pt x="2601939" y="2037274"/>
                  <a:pt x="2616200" y="2036233"/>
                  <a:pt x="2628900" y="2032000"/>
                </a:cubicBezTo>
                <a:cubicBezTo>
                  <a:pt x="2641600" y="2019300"/>
                  <a:pt x="2653363" y="2005589"/>
                  <a:pt x="2667000" y="1993900"/>
                </a:cubicBezTo>
                <a:cubicBezTo>
                  <a:pt x="2683071" y="1980125"/>
                  <a:pt x="2704249" y="1972061"/>
                  <a:pt x="2717800" y="1955800"/>
                </a:cubicBezTo>
                <a:cubicBezTo>
                  <a:pt x="2726370" y="1945516"/>
                  <a:pt x="2722281" y="1928267"/>
                  <a:pt x="2730500" y="1917700"/>
                </a:cubicBezTo>
                <a:cubicBezTo>
                  <a:pt x="2793039" y="1837292"/>
                  <a:pt x="2792248" y="1847281"/>
                  <a:pt x="2870200" y="1816100"/>
                </a:cubicBezTo>
                <a:cubicBezTo>
                  <a:pt x="2964837" y="1721463"/>
                  <a:pt x="2875508" y="1800083"/>
                  <a:pt x="2971800" y="1739900"/>
                </a:cubicBezTo>
                <a:cubicBezTo>
                  <a:pt x="2994811" y="1725518"/>
                  <a:pt x="3033833" y="1689834"/>
                  <a:pt x="3060700" y="1676400"/>
                </a:cubicBezTo>
                <a:cubicBezTo>
                  <a:pt x="3072674" y="1670413"/>
                  <a:pt x="3086100" y="1667933"/>
                  <a:pt x="3098800" y="1663700"/>
                </a:cubicBezTo>
                <a:cubicBezTo>
                  <a:pt x="3103566" y="1649402"/>
                  <a:pt x="3125795" y="1585963"/>
                  <a:pt x="3124200" y="1574800"/>
                </a:cubicBezTo>
                <a:cubicBezTo>
                  <a:pt x="3122041" y="1559690"/>
                  <a:pt x="3107267" y="1549400"/>
                  <a:pt x="3098800" y="1536700"/>
                </a:cubicBezTo>
                <a:cubicBezTo>
                  <a:pt x="3094567" y="1511300"/>
                  <a:pt x="3094243" y="1484929"/>
                  <a:pt x="3086100" y="1460500"/>
                </a:cubicBezTo>
                <a:cubicBezTo>
                  <a:pt x="3081273" y="1446020"/>
                  <a:pt x="3066059" y="1436692"/>
                  <a:pt x="3060700" y="1422400"/>
                </a:cubicBezTo>
                <a:cubicBezTo>
                  <a:pt x="2986842" y="1225445"/>
                  <a:pt x="3108036" y="1478972"/>
                  <a:pt x="3022600" y="1308100"/>
                </a:cubicBezTo>
                <a:cubicBezTo>
                  <a:pt x="3018367" y="1286933"/>
                  <a:pt x="3009900" y="1266186"/>
                  <a:pt x="3009900" y="1244600"/>
                </a:cubicBezTo>
                <a:cubicBezTo>
                  <a:pt x="3009900" y="1043475"/>
                  <a:pt x="3057053" y="1131179"/>
                  <a:pt x="2997200" y="1041400"/>
                </a:cubicBezTo>
                <a:cubicBezTo>
                  <a:pt x="3022985" y="964045"/>
                  <a:pt x="2999124" y="967894"/>
                  <a:pt x="3060700" y="952500"/>
                </a:cubicBezTo>
                <a:cubicBezTo>
                  <a:pt x="3081641" y="947265"/>
                  <a:pt x="3103375" y="945480"/>
                  <a:pt x="3124200" y="939800"/>
                </a:cubicBezTo>
                <a:cubicBezTo>
                  <a:pt x="3150031" y="932755"/>
                  <a:pt x="3200400" y="914400"/>
                  <a:pt x="3200400" y="914400"/>
                </a:cubicBezTo>
                <a:cubicBezTo>
                  <a:pt x="3242733" y="850900"/>
                  <a:pt x="3213100" y="884767"/>
                  <a:pt x="3302000" y="825500"/>
                </a:cubicBezTo>
                <a:lnTo>
                  <a:pt x="3340100" y="800100"/>
                </a:lnTo>
                <a:lnTo>
                  <a:pt x="3378200" y="774700"/>
                </a:lnTo>
                <a:cubicBezTo>
                  <a:pt x="3409669" y="680292"/>
                  <a:pt x="3378200" y="791668"/>
                  <a:pt x="3378200" y="596900"/>
                </a:cubicBezTo>
                <a:cubicBezTo>
                  <a:pt x="3378200" y="472594"/>
                  <a:pt x="3378407" y="481979"/>
                  <a:pt x="3403600" y="406400"/>
                </a:cubicBezTo>
                <a:cubicBezTo>
                  <a:pt x="3397796" y="249697"/>
                  <a:pt x="3483926" y="69109"/>
                  <a:pt x="3314700" y="12700"/>
                </a:cubicBezTo>
                <a:lnTo>
                  <a:pt x="3276600" y="0"/>
                </a:lnTo>
                <a:cubicBezTo>
                  <a:pt x="3203795" y="109208"/>
                  <a:pt x="3319073" y="-76619"/>
                  <a:pt x="3238500" y="165100"/>
                </a:cubicBezTo>
                <a:cubicBezTo>
                  <a:pt x="3233673" y="179580"/>
                  <a:pt x="3212611" y="181342"/>
                  <a:pt x="3200400" y="190500"/>
                </a:cubicBezTo>
                <a:cubicBezTo>
                  <a:pt x="3195611" y="194092"/>
                  <a:pt x="3230033" y="169333"/>
                  <a:pt x="3225800" y="17780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://t2.gstatic.com/images?q=tbn:ANd9GcThbMa3iqx_LxMA83Cmimmf8JzdRVi3FZVhHBMVaCrvHyHJIQSAt3GNbw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066" y="2645543"/>
            <a:ext cx="1184343" cy="923229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t2.gstatic.com/images?q=tbn:ANd9GcThbMa3iqx_LxMA83Cmimmf8JzdRVi3FZVhHBMVaCrvHyHJIQSAt3GNbw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350328"/>
            <a:ext cx="560450" cy="4368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t2.gstatic.com/images?q=tbn:ANd9GcThbMa3iqx_LxMA83Cmimmf8JzdRVi3FZVhHBMVaCrvHyHJIQSAt3GNbw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274723"/>
            <a:ext cx="560450" cy="4368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t2.gstatic.com/images?q=tbn:ANd9GcThbMa3iqx_LxMA83Cmimmf8JzdRVi3FZVhHBMVaCrvHyHJIQSAt3GNbw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481621"/>
            <a:ext cx="560450" cy="4368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14282" y="3857628"/>
            <a:ext cx="350046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Захват новых рынков сбыта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5720" y="4429132"/>
            <a:ext cx="371477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Экономия производства и продажи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6215082"/>
            <a:ext cx="519090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Сокращение расходов на транспортные перевозки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5000636"/>
            <a:ext cx="328611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Экономия на зарплате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5720" y="5500702"/>
            <a:ext cx="445019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Расширение экономики за границы страны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857752" y="4143380"/>
            <a:ext cx="402610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Более дешёвые «заграничные «товары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858016" y="4786322"/>
            <a:ext cx="1630575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Рабочие места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215074" y="5500702"/>
            <a:ext cx="2554545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Налоговые поступления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361240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4" descr="Доллар США"/>
          <p:cNvPicPr>
            <a:picLocks noChangeAspect="1" noChangeArrowheads="1"/>
          </p:cNvPicPr>
          <p:nvPr/>
        </p:nvPicPr>
        <p:blipFill>
          <a:blip r:embed="rId2">
            <a:lum bright="18000" contrast="12000"/>
          </a:blip>
          <a:srcRect t="13744" b="137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897" y="0"/>
            <a:ext cx="9137104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Много лет в список основных ТНК мира входят:</a:t>
            </a:r>
            <a:endParaRPr lang="ru-RU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1285852" y="1285860"/>
            <a:ext cx="2160240" cy="47089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000" dirty="0" err="1">
                <a:hlinkClick r:id="rId3" tooltip="Apple Inc."/>
              </a:rPr>
              <a:t>Apple</a:t>
            </a:r>
            <a:r>
              <a:rPr lang="ru-RU" sz="2000" dirty="0">
                <a:hlinkClick r:id="rId3" tooltip="Apple Inc."/>
              </a:rPr>
              <a:t> </a:t>
            </a:r>
            <a:r>
              <a:rPr lang="ru-RU" sz="2000" dirty="0" err="1">
                <a:hlinkClick r:id="rId3" tooltip="Apple Inc."/>
              </a:rPr>
              <a:t>Inc</a:t>
            </a:r>
            <a:r>
              <a:rPr lang="ru-RU" sz="2000" dirty="0">
                <a:hlinkClick r:id="rId3" tooltip="Apple Inc."/>
              </a:rPr>
              <a:t>.</a:t>
            </a:r>
            <a:r>
              <a:rPr lang="ru-RU" sz="2000" dirty="0"/>
              <a:t> </a:t>
            </a:r>
          </a:p>
          <a:p>
            <a:pPr lvl="0" algn="ctr"/>
            <a:r>
              <a:rPr lang="ru-RU" sz="2000" dirty="0" err="1">
                <a:hlinkClick r:id="rId4" tooltip="Bacardi-Martini"/>
              </a:rPr>
              <a:t>Bacardi-Martini</a:t>
            </a:r>
            <a:r>
              <a:rPr lang="ru-RU" sz="2000" dirty="0"/>
              <a:t> </a:t>
            </a:r>
          </a:p>
          <a:p>
            <a:pPr lvl="0" algn="ctr"/>
            <a:r>
              <a:rPr lang="ru-RU" sz="2000" dirty="0" err="1">
                <a:hlinkClick r:id="rId5" tooltip="Bayer"/>
              </a:rPr>
              <a:t>Bayer</a:t>
            </a:r>
            <a:r>
              <a:rPr lang="ru-RU" sz="2000" dirty="0"/>
              <a:t> </a:t>
            </a:r>
          </a:p>
          <a:p>
            <a:pPr lvl="0" algn="ctr"/>
            <a:r>
              <a:rPr lang="ru-RU" sz="2000" dirty="0">
                <a:hlinkClick r:id="rId6" tooltip="BMW"/>
              </a:rPr>
              <a:t>BMW</a:t>
            </a:r>
            <a:r>
              <a:rPr lang="ru-RU" sz="2000" dirty="0"/>
              <a:t> </a:t>
            </a:r>
          </a:p>
          <a:p>
            <a:pPr lvl="0" algn="ctr"/>
            <a:r>
              <a:rPr lang="ru-RU" sz="2000" dirty="0" err="1">
                <a:hlinkClick r:id="rId7" tooltip="Boeing"/>
              </a:rPr>
              <a:t>Boeing</a:t>
            </a:r>
            <a:r>
              <a:rPr lang="ru-RU" sz="2000" dirty="0"/>
              <a:t> </a:t>
            </a:r>
          </a:p>
          <a:p>
            <a:pPr lvl="0" algn="ctr"/>
            <a:r>
              <a:rPr lang="ru-RU" sz="2000" dirty="0" err="1">
                <a:hlinkClick r:id="rId8" tooltip="Benetton Group"/>
              </a:rPr>
              <a:t>Benetton</a:t>
            </a:r>
            <a:r>
              <a:rPr lang="ru-RU" sz="2000" dirty="0">
                <a:hlinkClick r:id="rId8" tooltip="Benetton Group"/>
              </a:rPr>
              <a:t> </a:t>
            </a:r>
            <a:r>
              <a:rPr lang="ru-RU" sz="2000" dirty="0" err="1">
                <a:hlinkClick r:id="rId8" tooltip="Benetton Group"/>
              </a:rPr>
              <a:t>Group</a:t>
            </a:r>
            <a:r>
              <a:rPr lang="ru-RU" sz="2000" dirty="0"/>
              <a:t> </a:t>
            </a:r>
          </a:p>
          <a:p>
            <a:pPr lvl="0" algn="ctr"/>
            <a:r>
              <a:rPr lang="ru-RU" sz="2000" dirty="0" err="1">
                <a:hlinkClick r:id="rId9" tooltip="Robert Bosch GmbH"/>
              </a:rPr>
              <a:t>Bosch</a:t>
            </a:r>
            <a:r>
              <a:rPr lang="ru-RU" sz="2000" dirty="0"/>
              <a:t> </a:t>
            </a:r>
          </a:p>
          <a:p>
            <a:pPr lvl="0" algn="ctr"/>
            <a:r>
              <a:rPr lang="ru-RU" sz="2000" dirty="0">
                <a:hlinkClick r:id="rId10" tooltip="BP"/>
              </a:rPr>
              <a:t>BP</a:t>
            </a:r>
            <a:r>
              <a:rPr lang="ru-RU" sz="2000" dirty="0"/>
              <a:t> </a:t>
            </a:r>
          </a:p>
          <a:p>
            <a:pPr lvl="0" algn="ctr"/>
            <a:r>
              <a:rPr lang="ru-RU" sz="2000" dirty="0" err="1">
                <a:hlinkClick r:id="rId11" tooltip="Campina"/>
              </a:rPr>
              <a:t>Campina</a:t>
            </a:r>
            <a:r>
              <a:rPr lang="ru-RU" sz="2000" dirty="0"/>
              <a:t> </a:t>
            </a:r>
          </a:p>
          <a:p>
            <a:pPr lvl="0" algn="ctr"/>
            <a:r>
              <a:rPr lang="ru-RU" sz="2000" dirty="0" err="1">
                <a:hlinkClick r:id="rId12" tooltip="The Coca-Cola Company"/>
              </a:rPr>
              <a:t>Coca-Cola</a:t>
            </a:r>
            <a:r>
              <a:rPr lang="ru-RU" sz="2000" dirty="0"/>
              <a:t> </a:t>
            </a:r>
          </a:p>
          <a:p>
            <a:pPr lvl="0" algn="ctr"/>
            <a:r>
              <a:rPr lang="ru-RU" sz="2000" dirty="0" err="1">
                <a:hlinkClick r:id="rId13" tooltip="Daimler"/>
              </a:rPr>
              <a:t>Daimler</a:t>
            </a:r>
            <a:r>
              <a:rPr lang="ru-RU" sz="2000" dirty="0"/>
              <a:t> </a:t>
            </a:r>
          </a:p>
          <a:p>
            <a:pPr lvl="0" algn="ctr"/>
            <a:r>
              <a:rPr lang="ru-RU" sz="2000" dirty="0" err="1">
                <a:hlinkClick r:id="rId14" tooltip="Danone"/>
              </a:rPr>
              <a:t>Danone</a:t>
            </a:r>
            <a:r>
              <a:rPr lang="ru-RU" sz="2000" dirty="0"/>
              <a:t> </a:t>
            </a:r>
          </a:p>
          <a:p>
            <a:pPr lvl="0" algn="ctr"/>
            <a:r>
              <a:rPr lang="ru-RU" sz="2000" dirty="0" err="1">
                <a:hlinkClick r:id="rId15" tooltip="DuPont"/>
              </a:rPr>
              <a:t>DuPont</a:t>
            </a:r>
            <a:r>
              <a:rPr lang="ru-RU" sz="2000" dirty="0"/>
              <a:t> </a:t>
            </a:r>
          </a:p>
          <a:p>
            <a:pPr lvl="0" algn="ctr"/>
            <a:r>
              <a:rPr lang="ru-RU" sz="2000" dirty="0" err="1">
                <a:hlinkClick r:id="rId16" tooltip="Epson"/>
              </a:rPr>
              <a:t>Epson</a:t>
            </a:r>
            <a:r>
              <a:rPr lang="ru-RU" sz="2000" dirty="0"/>
              <a:t> </a:t>
            </a:r>
          </a:p>
          <a:p>
            <a:pPr algn="ctr"/>
            <a:r>
              <a:rPr lang="ru-RU" sz="2000" dirty="0" err="1">
                <a:hlinkClick r:id="rId17" tooltip="Ford Motor Company"/>
              </a:rPr>
              <a:t>Ford</a:t>
            </a:r>
            <a:r>
              <a:rPr lang="ru-RU" sz="2000" dirty="0"/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00430" y="1643050"/>
            <a:ext cx="2160240" cy="40934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000" dirty="0" smtClean="0">
                <a:hlinkClick r:id="rId18" tooltip="Газпром"/>
              </a:rPr>
              <a:t>Газпром</a:t>
            </a:r>
            <a:endParaRPr lang="ru-RU" sz="2000" dirty="0"/>
          </a:p>
          <a:p>
            <a:pPr lvl="0" algn="ctr"/>
            <a:r>
              <a:rPr lang="ru-RU" sz="2000" dirty="0" err="1">
                <a:hlinkClick r:id="rId19" tooltip="General Electric"/>
              </a:rPr>
              <a:t>General</a:t>
            </a:r>
            <a:r>
              <a:rPr lang="ru-RU" sz="2000" dirty="0">
                <a:hlinkClick r:id="rId19" tooltip="General Electric"/>
              </a:rPr>
              <a:t> </a:t>
            </a:r>
            <a:r>
              <a:rPr lang="ru-RU" sz="2000" dirty="0" err="1">
                <a:hlinkClick r:id="rId19" tooltip="General Electric"/>
              </a:rPr>
              <a:t>Electric</a:t>
            </a:r>
            <a:r>
              <a:rPr lang="ru-RU" sz="2000" dirty="0"/>
              <a:t> </a:t>
            </a:r>
          </a:p>
          <a:p>
            <a:pPr lvl="0" algn="ctr"/>
            <a:r>
              <a:rPr lang="ru-RU" sz="2000" dirty="0" err="1">
                <a:hlinkClick r:id="rId20" tooltip="General Motors Corporation"/>
              </a:rPr>
              <a:t>General</a:t>
            </a:r>
            <a:r>
              <a:rPr lang="ru-RU" sz="2000" dirty="0">
                <a:hlinkClick r:id="rId20" tooltip="General Motors Corporation"/>
              </a:rPr>
              <a:t> </a:t>
            </a:r>
            <a:r>
              <a:rPr lang="ru-RU" sz="2000" dirty="0" err="1">
                <a:hlinkClick r:id="rId20" tooltip="General Motors Corporation"/>
              </a:rPr>
              <a:t>Motors</a:t>
            </a:r>
            <a:r>
              <a:rPr lang="ru-RU" sz="2000" dirty="0"/>
              <a:t> </a:t>
            </a:r>
          </a:p>
          <a:p>
            <a:pPr lvl="0" algn="ctr"/>
            <a:r>
              <a:rPr lang="ru-RU" sz="2000" dirty="0" err="1">
                <a:hlinkClick r:id="rId21" tooltip="Honda"/>
              </a:rPr>
              <a:t>Honda</a:t>
            </a:r>
            <a:r>
              <a:rPr lang="ru-RU" sz="2000" dirty="0"/>
              <a:t> </a:t>
            </a:r>
          </a:p>
          <a:p>
            <a:pPr lvl="0" algn="ctr"/>
            <a:r>
              <a:rPr lang="ru-RU" sz="2000" dirty="0" smtClean="0">
                <a:hlinkClick r:id="rId22" tooltip="IKEA"/>
              </a:rPr>
              <a:t>IKEA</a:t>
            </a:r>
            <a:r>
              <a:rPr lang="ru-RU" sz="2000" dirty="0" smtClean="0"/>
              <a:t> </a:t>
            </a:r>
            <a:endParaRPr lang="ru-RU" sz="2000" dirty="0"/>
          </a:p>
          <a:p>
            <a:pPr lvl="0" algn="ctr"/>
            <a:r>
              <a:rPr lang="ru-RU" sz="2000" dirty="0" err="1">
                <a:hlinkClick r:id="rId23" tooltip="Intel"/>
              </a:rPr>
              <a:t>Intel</a:t>
            </a:r>
            <a:r>
              <a:rPr lang="ru-RU" sz="2000" dirty="0"/>
              <a:t> </a:t>
            </a:r>
          </a:p>
          <a:p>
            <a:pPr lvl="0" algn="ctr"/>
            <a:r>
              <a:rPr lang="ru-RU" sz="2000" dirty="0" smtClean="0">
                <a:hlinkClick r:id="rId24" tooltip="LG Group"/>
              </a:rPr>
              <a:t>LG</a:t>
            </a:r>
            <a:r>
              <a:rPr lang="ru-RU" sz="2000" dirty="0" smtClean="0"/>
              <a:t> </a:t>
            </a:r>
            <a:endParaRPr lang="ru-RU" sz="2000" dirty="0"/>
          </a:p>
          <a:p>
            <a:pPr lvl="0" algn="ctr"/>
            <a:r>
              <a:rPr lang="ru-RU" sz="2000" dirty="0" err="1">
                <a:hlinkClick r:id="rId25" tooltip="Lufthansa"/>
              </a:rPr>
              <a:t>Lufthansa</a:t>
            </a:r>
            <a:r>
              <a:rPr lang="ru-RU" sz="2000" dirty="0"/>
              <a:t> </a:t>
            </a:r>
          </a:p>
          <a:p>
            <a:pPr lvl="0" algn="ctr"/>
            <a:r>
              <a:rPr lang="ru-RU" sz="2000" dirty="0">
                <a:hlinkClick r:id="rId26" tooltip="Лукойл"/>
              </a:rPr>
              <a:t>Лукойл</a:t>
            </a:r>
            <a:r>
              <a:rPr lang="ru-RU" sz="2000" dirty="0"/>
              <a:t> </a:t>
            </a:r>
          </a:p>
          <a:p>
            <a:pPr lvl="0" algn="ctr"/>
            <a:r>
              <a:rPr lang="ru-RU" sz="2000" dirty="0" err="1">
                <a:hlinkClick r:id="rId27" tooltip="McDonald’s"/>
              </a:rPr>
              <a:t>McDonald’s</a:t>
            </a:r>
            <a:r>
              <a:rPr lang="ru-RU" sz="2000" dirty="0"/>
              <a:t> </a:t>
            </a:r>
          </a:p>
          <a:p>
            <a:pPr lvl="0" algn="ctr"/>
            <a:r>
              <a:rPr lang="ru-RU" sz="2000" dirty="0" err="1">
                <a:hlinkClick r:id="rId28" tooltip="Microsoft"/>
              </a:rPr>
              <a:t>Microsoft</a:t>
            </a:r>
            <a:r>
              <a:rPr lang="ru-RU" sz="2000" dirty="0"/>
              <a:t> </a:t>
            </a:r>
          </a:p>
          <a:p>
            <a:pPr lvl="0" algn="ctr"/>
            <a:r>
              <a:rPr lang="ru-RU" sz="2000" dirty="0" err="1">
                <a:hlinkClick r:id="rId29" tooltip="Michelin"/>
              </a:rPr>
              <a:t>Michelin</a:t>
            </a:r>
            <a:r>
              <a:rPr lang="ru-RU" sz="2000" dirty="0"/>
              <a:t> </a:t>
            </a:r>
          </a:p>
          <a:p>
            <a:pPr lvl="0" algn="ctr"/>
            <a:r>
              <a:rPr lang="ru-RU" sz="2000" dirty="0" err="1">
                <a:hlinkClick r:id="rId30" tooltip="Nestlé"/>
              </a:rPr>
              <a:t>Nestlé</a:t>
            </a:r>
            <a:r>
              <a:rPr lang="ru-RU" sz="2000" dirty="0"/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86446" y="1428736"/>
            <a:ext cx="2160240" cy="43704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000" dirty="0" err="1">
                <a:solidFill>
                  <a:schemeClr val="tx1"/>
                </a:solidFill>
                <a:hlinkClick r:id="rId31" tooltip="Nike"/>
              </a:rPr>
              <a:t>Nike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</a:p>
          <a:p>
            <a:pPr lvl="0" algn="ctr"/>
            <a:r>
              <a:rPr lang="ru-RU" sz="2000" dirty="0" err="1">
                <a:solidFill>
                  <a:schemeClr val="tx1"/>
                </a:solidFill>
                <a:hlinkClick r:id="rId32" tooltip="Nintendo"/>
              </a:rPr>
              <a:t>Nintendo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</a:p>
          <a:p>
            <a:pPr lvl="0" algn="ctr"/>
            <a:r>
              <a:rPr lang="ru-RU" sz="2000" dirty="0" err="1">
                <a:solidFill>
                  <a:schemeClr val="tx1"/>
                </a:solidFill>
                <a:hlinkClick r:id="rId33" tooltip="Nissan"/>
              </a:rPr>
              <a:t>Nissan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</a:p>
          <a:p>
            <a:pPr lvl="0" algn="ctr"/>
            <a:r>
              <a:rPr lang="ru-RU" sz="2000" dirty="0" err="1" smtClean="0">
                <a:solidFill>
                  <a:schemeClr val="tx1"/>
                </a:solidFill>
                <a:hlinkClick r:id="rId34" tooltip="PepsiCo"/>
              </a:rPr>
              <a:t>PepsiCo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  <a:p>
            <a:pPr lvl="0" algn="ctr"/>
            <a:r>
              <a:rPr lang="ru-RU" sz="2000" dirty="0" err="1" smtClean="0">
                <a:solidFill>
                  <a:schemeClr val="tx1"/>
                </a:solidFill>
                <a:hlinkClick r:id="rId35" tooltip="Pirelli"/>
              </a:rPr>
              <a:t>Pirelli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  <a:p>
            <a:pPr lvl="0" algn="ctr"/>
            <a:r>
              <a:rPr lang="ru-RU" sz="2000" dirty="0" err="1">
                <a:solidFill>
                  <a:schemeClr val="tx1"/>
                </a:solidFill>
                <a:hlinkClick r:id="rId36" tooltip="Русал"/>
              </a:rPr>
              <a:t>Русал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</a:p>
          <a:p>
            <a:pPr lvl="0" algn="ctr"/>
            <a:r>
              <a:rPr lang="ru-RU" sz="2000" dirty="0" err="1" smtClean="0">
                <a:solidFill>
                  <a:schemeClr val="tx1"/>
                </a:solidFill>
                <a:hlinkClick r:id="rId37" tooltip="Siemens"/>
              </a:rPr>
              <a:t>Siemens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  <a:p>
            <a:pPr lvl="0" algn="ctr"/>
            <a:r>
              <a:rPr lang="ru-RU" sz="2000" dirty="0" err="1">
                <a:solidFill>
                  <a:schemeClr val="tx1"/>
                </a:solidFill>
                <a:hlinkClick r:id="rId38" tooltip="Sony"/>
              </a:rPr>
              <a:t>Sony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</a:p>
          <a:p>
            <a:pPr lvl="0" algn="ctr"/>
            <a:r>
              <a:rPr lang="ru-RU" sz="2000" dirty="0" err="1" smtClean="0">
                <a:solidFill>
                  <a:schemeClr val="tx1"/>
                </a:solidFill>
                <a:hlinkClick r:id="rId39" tooltip="Toshiba"/>
              </a:rPr>
              <a:t>Toshiba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  <a:p>
            <a:pPr lvl="0" algn="ctr"/>
            <a:r>
              <a:rPr lang="ru-RU" sz="2000" dirty="0" err="1">
                <a:solidFill>
                  <a:schemeClr val="tx1"/>
                </a:solidFill>
                <a:hlinkClick r:id="rId40" tooltip="Toyota"/>
              </a:rPr>
              <a:t>Toyota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</a:p>
          <a:p>
            <a:pPr lvl="0" algn="ctr"/>
            <a:r>
              <a:rPr lang="ru-RU" sz="2000" dirty="0" err="1">
                <a:solidFill>
                  <a:schemeClr val="tx1"/>
                </a:solidFill>
                <a:hlinkClick r:id="rId41" tooltip="Vodafone"/>
              </a:rPr>
              <a:t>Vodafone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</a:p>
          <a:p>
            <a:pPr lvl="0" algn="ctr"/>
            <a:r>
              <a:rPr lang="ru-RU" sz="2000" dirty="0" err="1" smtClean="0">
                <a:solidFill>
                  <a:schemeClr val="tx1"/>
                </a:solidFill>
                <a:hlinkClick r:id="rId42" tooltip="The Walt Disney Company"/>
              </a:rPr>
              <a:t>The</a:t>
            </a:r>
            <a:r>
              <a:rPr lang="ru-RU" sz="2000" dirty="0" smtClean="0">
                <a:solidFill>
                  <a:schemeClr val="tx1"/>
                </a:solidFill>
                <a:hlinkClick r:id="rId42" tooltip="The Walt Disney Company"/>
              </a:rPr>
              <a:t> </a:t>
            </a:r>
            <a:r>
              <a:rPr lang="ru-RU" sz="2000" dirty="0" err="1">
                <a:solidFill>
                  <a:schemeClr val="tx1"/>
                </a:solidFill>
                <a:hlinkClick r:id="rId42" tooltip="The Walt Disney Company"/>
              </a:rPr>
              <a:t>Walt</a:t>
            </a:r>
            <a:r>
              <a:rPr lang="ru-RU" sz="2000" dirty="0">
                <a:solidFill>
                  <a:schemeClr val="tx1"/>
                </a:solidFill>
                <a:hlinkClick r:id="rId42" tooltip="The Walt Disney Company"/>
              </a:rPr>
              <a:t> </a:t>
            </a:r>
            <a:r>
              <a:rPr lang="ru-RU" sz="2000" dirty="0" err="1">
                <a:solidFill>
                  <a:schemeClr val="tx1"/>
                </a:solidFill>
                <a:hlinkClick r:id="rId42" tooltip="The Walt Disney Company"/>
              </a:rPr>
              <a:t>Disney</a:t>
            </a:r>
            <a:r>
              <a:rPr lang="ru-RU" sz="2000" dirty="0">
                <a:solidFill>
                  <a:schemeClr val="tx1"/>
                </a:solidFill>
                <a:hlinkClick r:id="rId42" tooltip="The Walt Disney Company"/>
              </a:rPr>
              <a:t> </a:t>
            </a:r>
            <a:r>
              <a:rPr lang="ru-RU" sz="2000" dirty="0" err="1">
                <a:solidFill>
                  <a:schemeClr val="tx1"/>
                </a:solidFill>
                <a:hlinkClick r:id="rId42" tooltip="The Walt Disney Company"/>
              </a:rPr>
              <a:t>Company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</a:p>
          <a:p>
            <a:pPr lvl="0" algn="ctr"/>
            <a:r>
              <a:rPr lang="ru-RU" sz="2000" dirty="0" err="1">
                <a:solidFill>
                  <a:schemeClr val="tx1"/>
                </a:solidFill>
                <a:hlinkClick r:id="rId43" tooltip="Yahoo!"/>
              </a:rPr>
              <a:t>Yahoo</a:t>
            </a:r>
            <a:r>
              <a:rPr lang="ru-RU" sz="2000" dirty="0">
                <a:solidFill>
                  <a:schemeClr val="tx1"/>
                </a:solidFill>
                <a:hlinkClick r:id="rId43" tooltip="Yahoo!"/>
              </a:rPr>
              <a:t>!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11" name="Picture 4" descr="http://t2.gstatic.com/images?q=tbn:ANd9GcSRJVFLOoOvwJlexa8oiHX2atlI4oRi1Y-v15wDOAfBsgi3Gxu3QGXMsmed">
            <a:hlinkClick r:id="rId44"/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5906505"/>
            <a:ext cx="951494" cy="9514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786050" y="6150114"/>
            <a:ext cx="4958382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Есть ли закономерность между этими компаниями?</a:t>
            </a:r>
            <a:endParaRPr lang="ru-RU" sz="2000" b="1" dirty="0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0" y="642918"/>
            <a:ext cx="1142976" cy="1079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7"/>
          <a:srcRect/>
          <a:stretch>
            <a:fillRect/>
          </a:stretch>
        </p:blipFill>
        <p:spPr bwMode="auto">
          <a:xfrm>
            <a:off x="0" y="1857364"/>
            <a:ext cx="121441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8"/>
          <a:srcRect/>
          <a:stretch>
            <a:fillRect/>
          </a:stretch>
        </p:blipFill>
        <p:spPr bwMode="auto">
          <a:xfrm>
            <a:off x="0" y="2857496"/>
            <a:ext cx="12001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9"/>
          <a:srcRect/>
          <a:stretch>
            <a:fillRect/>
          </a:stretch>
        </p:blipFill>
        <p:spPr bwMode="auto">
          <a:xfrm>
            <a:off x="0" y="3929066"/>
            <a:ext cx="1428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0"/>
          <a:srcRect/>
          <a:stretch>
            <a:fillRect/>
          </a:stretch>
        </p:blipFill>
        <p:spPr bwMode="auto">
          <a:xfrm>
            <a:off x="0" y="4643446"/>
            <a:ext cx="13144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1"/>
          <a:srcRect/>
          <a:stretch>
            <a:fillRect/>
          </a:stretch>
        </p:blipFill>
        <p:spPr bwMode="auto">
          <a:xfrm>
            <a:off x="0" y="5357826"/>
            <a:ext cx="11906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52"/>
          <a:srcRect/>
          <a:stretch>
            <a:fillRect/>
          </a:stretch>
        </p:blipFill>
        <p:spPr bwMode="auto">
          <a:xfrm>
            <a:off x="0" y="6296025"/>
            <a:ext cx="14287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53"/>
          <a:srcRect/>
          <a:stretch>
            <a:fillRect/>
          </a:stretch>
        </p:blipFill>
        <p:spPr bwMode="auto">
          <a:xfrm>
            <a:off x="1285852" y="642918"/>
            <a:ext cx="1177947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54"/>
          <a:srcRect/>
          <a:stretch>
            <a:fillRect/>
          </a:stretch>
        </p:blipFill>
        <p:spPr bwMode="auto">
          <a:xfrm>
            <a:off x="2786050" y="642918"/>
            <a:ext cx="823198" cy="557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55"/>
          <a:srcRect/>
          <a:stretch>
            <a:fillRect/>
          </a:stretch>
        </p:blipFill>
        <p:spPr bwMode="auto">
          <a:xfrm>
            <a:off x="3714744" y="642918"/>
            <a:ext cx="962027" cy="64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56"/>
          <a:srcRect/>
          <a:stretch>
            <a:fillRect/>
          </a:stretch>
        </p:blipFill>
        <p:spPr bwMode="auto">
          <a:xfrm>
            <a:off x="8134347" y="714356"/>
            <a:ext cx="1009653" cy="866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00" name="Picture 12"/>
          <p:cNvPicPr>
            <a:picLocks noChangeAspect="1" noChangeArrowheads="1"/>
          </p:cNvPicPr>
          <p:nvPr/>
        </p:nvPicPr>
        <p:blipFill>
          <a:blip r:embed="rId57"/>
          <a:srcRect/>
          <a:stretch>
            <a:fillRect/>
          </a:stretch>
        </p:blipFill>
        <p:spPr bwMode="auto">
          <a:xfrm>
            <a:off x="4786314" y="642918"/>
            <a:ext cx="1104903" cy="748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01" name="Picture 13"/>
          <p:cNvPicPr>
            <a:picLocks noChangeAspect="1" noChangeArrowheads="1"/>
          </p:cNvPicPr>
          <p:nvPr/>
        </p:nvPicPr>
        <p:blipFill>
          <a:blip r:embed="rId58"/>
          <a:srcRect/>
          <a:stretch>
            <a:fillRect/>
          </a:stretch>
        </p:blipFill>
        <p:spPr bwMode="auto">
          <a:xfrm>
            <a:off x="6000760" y="642918"/>
            <a:ext cx="1135066" cy="785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02" name="Picture 14"/>
          <p:cNvPicPr>
            <a:picLocks noChangeAspect="1" noChangeArrowheads="1"/>
          </p:cNvPicPr>
          <p:nvPr/>
        </p:nvPicPr>
        <p:blipFill>
          <a:blip r:embed="rId59"/>
          <a:srcRect/>
          <a:stretch>
            <a:fillRect/>
          </a:stretch>
        </p:blipFill>
        <p:spPr bwMode="auto">
          <a:xfrm>
            <a:off x="8101009" y="1643050"/>
            <a:ext cx="1042991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03" name="Picture 15"/>
          <p:cNvPicPr>
            <a:picLocks noChangeAspect="1" noChangeArrowheads="1"/>
          </p:cNvPicPr>
          <p:nvPr/>
        </p:nvPicPr>
        <p:blipFill>
          <a:blip r:embed="rId60"/>
          <a:srcRect/>
          <a:stretch>
            <a:fillRect/>
          </a:stretch>
        </p:blipFill>
        <p:spPr bwMode="auto">
          <a:xfrm>
            <a:off x="8000515" y="2428868"/>
            <a:ext cx="1143485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04" name="Picture 16"/>
          <p:cNvPicPr>
            <a:picLocks noChangeAspect="1" noChangeArrowheads="1"/>
          </p:cNvPicPr>
          <p:nvPr/>
        </p:nvPicPr>
        <p:blipFill>
          <a:blip r:embed="rId61"/>
          <a:srcRect/>
          <a:stretch>
            <a:fillRect/>
          </a:stretch>
        </p:blipFill>
        <p:spPr bwMode="auto">
          <a:xfrm>
            <a:off x="7143768" y="642918"/>
            <a:ext cx="1032541" cy="776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05" name="Picture 17"/>
          <p:cNvPicPr>
            <a:picLocks noChangeAspect="1" noChangeArrowheads="1"/>
          </p:cNvPicPr>
          <p:nvPr/>
        </p:nvPicPr>
        <p:blipFill>
          <a:blip r:embed="rId62"/>
          <a:srcRect/>
          <a:stretch>
            <a:fillRect/>
          </a:stretch>
        </p:blipFill>
        <p:spPr bwMode="auto">
          <a:xfrm>
            <a:off x="7929559" y="3357562"/>
            <a:ext cx="1214441" cy="914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06" name="Picture 18"/>
          <p:cNvPicPr>
            <a:picLocks noChangeAspect="1" noChangeArrowheads="1"/>
          </p:cNvPicPr>
          <p:nvPr/>
        </p:nvPicPr>
        <p:blipFill>
          <a:blip r:embed="rId63"/>
          <a:srcRect/>
          <a:stretch>
            <a:fillRect/>
          </a:stretch>
        </p:blipFill>
        <p:spPr bwMode="auto">
          <a:xfrm>
            <a:off x="7858148" y="4357694"/>
            <a:ext cx="1285852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07" name="Picture 19"/>
          <p:cNvPicPr>
            <a:picLocks noChangeAspect="1" noChangeArrowheads="1"/>
          </p:cNvPicPr>
          <p:nvPr/>
        </p:nvPicPr>
        <p:blipFill>
          <a:blip r:embed="rId64"/>
          <a:srcRect/>
          <a:stretch>
            <a:fillRect/>
          </a:stretch>
        </p:blipFill>
        <p:spPr bwMode="auto">
          <a:xfrm>
            <a:off x="7858148" y="5214950"/>
            <a:ext cx="1285852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08" name="Picture 20"/>
          <p:cNvPicPr>
            <a:picLocks noChangeAspect="1" noChangeArrowheads="1"/>
          </p:cNvPicPr>
          <p:nvPr/>
        </p:nvPicPr>
        <p:blipFill>
          <a:blip r:embed="rId65"/>
          <a:srcRect/>
          <a:stretch>
            <a:fillRect/>
          </a:stretch>
        </p:blipFill>
        <p:spPr bwMode="auto">
          <a:xfrm>
            <a:off x="7800975" y="6143644"/>
            <a:ext cx="13430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865868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3619389933"/>
              </p:ext>
            </p:extLst>
          </p:nvPr>
        </p:nvGraphicFramePr>
        <p:xfrm>
          <a:off x="251520" y="260648"/>
          <a:ext cx="8568952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85918" y="285728"/>
            <a:ext cx="5357850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Основные ТНК 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45671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428596" y="0"/>
            <a:ext cx="8001056" cy="1214422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Символы глобализации ?</a:t>
            </a:r>
            <a:endParaRPr lang="ru-RU" sz="3600" dirty="0"/>
          </a:p>
        </p:txBody>
      </p:sp>
      <p:pic>
        <p:nvPicPr>
          <p:cNvPr id="15362" name="Picture 2" descr="http://www.ikea.com/ms/ru_RU/img/select_store/select_store_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51198"/>
            <a:ext cx="4606802" cy="46068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t2.gstatic.com/images?q=tbn:ANd9GcSEbSxSeS-GS5cYq6pOWDlHorYux1_A1mnacSnrb6lADSqiWnREnRNMBF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500174"/>
            <a:ext cx="1433260" cy="10719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http://www.crazypapa.ru/wp-content/uploads/mcdonalds_foo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293" y="3143248"/>
            <a:ext cx="4530707" cy="34007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Download logotype &quot;McDonalds&quot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6" y="1500174"/>
            <a:ext cx="1728192" cy="1741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3407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188639"/>
            <a:ext cx="8781652" cy="61555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Мировая экономическая глобализация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5903893"/>
            <a:ext cx="9144000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Форма экономической глобализации  № 2 </a:t>
            </a:r>
            <a:r>
              <a:rPr lang="ru-RU" sz="2800" b="1" dirty="0" smtClean="0"/>
              <a:t>– </a:t>
            </a:r>
          </a:p>
          <a:p>
            <a:pPr algn="ctr"/>
            <a:r>
              <a:rPr lang="ru-RU" sz="2800" b="1" dirty="0" smtClean="0"/>
              <a:t>международная экономическая интеграция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071670" y="1000108"/>
            <a:ext cx="6369374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Каким способом ещё  можно углублять экономические связи между странами ?</a:t>
            </a:r>
            <a:endParaRPr lang="ru-RU" b="1" dirty="0"/>
          </a:p>
        </p:txBody>
      </p:sp>
      <p:sp>
        <p:nvSpPr>
          <p:cNvPr id="11" name="Полилиния 10"/>
          <p:cNvSpPr/>
          <p:nvPr/>
        </p:nvSpPr>
        <p:spPr>
          <a:xfrm>
            <a:off x="385738" y="3190770"/>
            <a:ext cx="2755900" cy="2227133"/>
          </a:xfrm>
          <a:custGeom>
            <a:avLst/>
            <a:gdLst>
              <a:gd name="connsiteX0" fmla="*/ 1422400 w 2755900"/>
              <a:gd name="connsiteY0" fmla="*/ 80833 h 2227133"/>
              <a:gd name="connsiteX1" fmla="*/ 1384300 w 2755900"/>
              <a:gd name="connsiteY1" fmla="*/ 157033 h 2227133"/>
              <a:gd name="connsiteX2" fmla="*/ 1371600 w 2755900"/>
              <a:gd name="connsiteY2" fmla="*/ 195133 h 2227133"/>
              <a:gd name="connsiteX3" fmla="*/ 1346200 w 2755900"/>
              <a:gd name="connsiteY3" fmla="*/ 233233 h 2227133"/>
              <a:gd name="connsiteX4" fmla="*/ 1320800 w 2755900"/>
              <a:gd name="connsiteY4" fmla="*/ 284033 h 2227133"/>
              <a:gd name="connsiteX5" fmla="*/ 1244600 w 2755900"/>
              <a:gd name="connsiteY5" fmla="*/ 309433 h 2227133"/>
              <a:gd name="connsiteX6" fmla="*/ 1155700 w 2755900"/>
              <a:gd name="connsiteY6" fmla="*/ 334833 h 2227133"/>
              <a:gd name="connsiteX7" fmla="*/ 825500 w 2755900"/>
              <a:gd name="connsiteY7" fmla="*/ 347533 h 2227133"/>
              <a:gd name="connsiteX8" fmla="*/ 749300 w 2755900"/>
              <a:gd name="connsiteY8" fmla="*/ 398333 h 2227133"/>
              <a:gd name="connsiteX9" fmla="*/ 711200 w 2755900"/>
              <a:gd name="connsiteY9" fmla="*/ 411033 h 2227133"/>
              <a:gd name="connsiteX10" fmla="*/ 635000 w 2755900"/>
              <a:gd name="connsiteY10" fmla="*/ 449133 h 2227133"/>
              <a:gd name="connsiteX11" fmla="*/ 482600 w 2755900"/>
              <a:gd name="connsiteY11" fmla="*/ 436433 h 2227133"/>
              <a:gd name="connsiteX12" fmla="*/ 419100 w 2755900"/>
              <a:gd name="connsiteY12" fmla="*/ 423733 h 2227133"/>
              <a:gd name="connsiteX13" fmla="*/ 317500 w 2755900"/>
              <a:gd name="connsiteY13" fmla="*/ 436433 h 2227133"/>
              <a:gd name="connsiteX14" fmla="*/ 228600 w 2755900"/>
              <a:gd name="connsiteY14" fmla="*/ 487233 h 2227133"/>
              <a:gd name="connsiteX15" fmla="*/ 152400 w 2755900"/>
              <a:gd name="connsiteY15" fmla="*/ 550733 h 2227133"/>
              <a:gd name="connsiteX16" fmla="*/ 76200 w 2755900"/>
              <a:gd name="connsiteY16" fmla="*/ 639633 h 2227133"/>
              <a:gd name="connsiteX17" fmla="*/ 114300 w 2755900"/>
              <a:gd name="connsiteY17" fmla="*/ 842833 h 2227133"/>
              <a:gd name="connsiteX18" fmla="*/ 127000 w 2755900"/>
              <a:gd name="connsiteY18" fmla="*/ 880933 h 2227133"/>
              <a:gd name="connsiteX19" fmla="*/ 215900 w 2755900"/>
              <a:gd name="connsiteY19" fmla="*/ 969833 h 2227133"/>
              <a:gd name="connsiteX20" fmla="*/ 228600 w 2755900"/>
              <a:gd name="connsiteY20" fmla="*/ 1007933 h 2227133"/>
              <a:gd name="connsiteX21" fmla="*/ 254000 w 2755900"/>
              <a:gd name="connsiteY21" fmla="*/ 1109533 h 2227133"/>
              <a:gd name="connsiteX22" fmla="*/ 203200 w 2755900"/>
              <a:gd name="connsiteY22" fmla="*/ 1287333 h 2227133"/>
              <a:gd name="connsiteX23" fmla="*/ 165100 w 2755900"/>
              <a:gd name="connsiteY23" fmla="*/ 1300033 h 2227133"/>
              <a:gd name="connsiteX24" fmla="*/ 114300 w 2755900"/>
              <a:gd name="connsiteY24" fmla="*/ 1338133 h 2227133"/>
              <a:gd name="connsiteX25" fmla="*/ 38100 w 2755900"/>
              <a:gd name="connsiteY25" fmla="*/ 1388933 h 2227133"/>
              <a:gd name="connsiteX26" fmla="*/ 12700 w 2755900"/>
              <a:gd name="connsiteY26" fmla="*/ 1833433 h 2227133"/>
              <a:gd name="connsiteX27" fmla="*/ 0 w 2755900"/>
              <a:gd name="connsiteY27" fmla="*/ 1935033 h 2227133"/>
              <a:gd name="connsiteX28" fmla="*/ 25400 w 2755900"/>
              <a:gd name="connsiteY28" fmla="*/ 2087433 h 2227133"/>
              <a:gd name="connsiteX29" fmla="*/ 76200 w 2755900"/>
              <a:gd name="connsiteY29" fmla="*/ 2100133 h 2227133"/>
              <a:gd name="connsiteX30" fmla="*/ 114300 w 2755900"/>
              <a:gd name="connsiteY30" fmla="*/ 2112833 h 2227133"/>
              <a:gd name="connsiteX31" fmla="*/ 152400 w 2755900"/>
              <a:gd name="connsiteY31" fmla="*/ 2138233 h 2227133"/>
              <a:gd name="connsiteX32" fmla="*/ 482600 w 2755900"/>
              <a:gd name="connsiteY32" fmla="*/ 2189033 h 2227133"/>
              <a:gd name="connsiteX33" fmla="*/ 596900 w 2755900"/>
              <a:gd name="connsiteY33" fmla="*/ 2214433 h 2227133"/>
              <a:gd name="connsiteX34" fmla="*/ 635000 w 2755900"/>
              <a:gd name="connsiteY34" fmla="*/ 2227133 h 2227133"/>
              <a:gd name="connsiteX35" fmla="*/ 977900 w 2755900"/>
              <a:gd name="connsiteY35" fmla="*/ 2201733 h 2227133"/>
              <a:gd name="connsiteX36" fmla="*/ 1092200 w 2755900"/>
              <a:gd name="connsiteY36" fmla="*/ 2138233 h 2227133"/>
              <a:gd name="connsiteX37" fmla="*/ 1143000 w 2755900"/>
              <a:gd name="connsiteY37" fmla="*/ 2125533 h 2227133"/>
              <a:gd name="connsiteX38" fmla="*/ 1193800 w 2755900"/>
              <a:gd name="connsiteY38" fmla="*/ 2087433 h 2227133"/>
              <a:gd name="connsiteX39" fmla="*/ 1295400 w 2755900"/>
              <a:gd name="connsiteY39" fmla="*/ 2036633 h 2227133"/>
              <a:gd name="connsiteX40" fmla="*/ 1422400 w 2755900"/>
              <a:gd name="connsiteY40" fmla="*/ 2049333 h 2227133"/>
              <a:gd name="connsiteX41" fmla="*/ 1460500 w 2755900"/>
              <a:gd name="connsiteY41" fmla="*/ 2074733 h 2227133"/>
              <a:gd name="connsiteX42" fmla="*/ 1549400 w 2755900"/>
              <a:gd name="connsiteY42" fmla="*/ 2087433 h 2227133"/>
              <a:gd name="connsiteX43" fmla="*/ 1600200 w 2755900"/>
              <a:gd name="connsiteY43" fmla="*/ 2112833 h 2227133"/>
              <a:gd name="connsiteX44" fmla="*/ 1739900 w 2755900"/>
              <a:gd name="connsiteY44" fmla="*/ 2125533 h 2227133"/>
              <a:gd name="connsiteX45" fmla="*/ 1841500 w 2755900"/>
              <a:gd name="connsiteY45" fmla="*/ 2138233 h 2227133"/>
              <a:gd name="connsiteX46" fmla="*/ 1892300 w 2755900"/>
              <a:gd name="connsiteY46" fmla="*/ 2150933 h 2227133"/>
              <a:gd name="connsiteX47" fmla="*/ 2082800 w 2755900"/>
              <a:gd name="connsiteY47" fmla="*/ 2176333 h 2227133"/>
              <a:gd name="connsiteX48" fmla="*/ 2171700 w 2755900"/>
              <a:gd name="connsiteY48" fmla="*/ 2201733 h 2227133"/>
              <a:gd name="connsiteX49" fmla="*/ 2235200 w 2755900"/>
              <a:gd name="connsiteY49" fmla="*/ 2214433 h 2227133"/>
              <a:gd name="connsiteX50" fmla="*/ 2400300 w 2755900"/>
              <a:gd name="connsiteY50" fmla="*/ 2201733 h 2227133"/>
              <a:gd name="connsiteX51" fmla="*/ 2527300 w 2755900"/>
              <a:gd name="connsiteY51" fmla="*/ 2150933 h 2227133"/>
              <a:gd name="connsiteX52" fmla="*/ 2603500 w 2755900"/>
              <a:gd name="connsiteY52" fmla="*/ 2125533 h 2227133"/>
              <a:gd name="connsiteX53" fmla="*/ 2641600 w 2755900"/>
              <a:gd name="connsiteY53" fmla="*/ 2112833 h 2227133"/>
              <a:gd name="connsiteX54" fmla="*/ 2679700 w 2755900"/>
              <a:gd name="connsiteY54" fmla="*/ 2062033 h 2227133"/>
              <a:gd name="connsiteX55" fmla="*/ 2717800 w 2755900"/>
              <a:gd name="connsiteY55" fmla="*/ 1909633 h 2227133"/>
              <a:gd name="connsiteX56" fmla="*/ 2755900 w 2755900"/>
              <a:gd name="connsiteY56" fmla="*/ 1782633 h 2227133"/>
              <a:gd name="connsiteX57" fmla="*/ 2730500 w 2755900"/>
              <a:gd name="connsiteY57" fmla="*/ 1414333 h 2227133"/>
              <a:gd name="connsiteX58" fmla="*/ 2717800 w 2755900"/>
              <a:gd name="connsiteY58" fmla="*/ 1363533 h 2227133"/>
              <a:gd name="connsiteX59" fmla="*/ 2692400 w 2755900"/>
              <a:gd name="connsiteY59" fmla="*/ 1287333 h 2227133"/>
              <a:gd name="connsiteX60" fmla="*/ 2679700 w 2755900"/>
              <a:gd name="connsiteY60" fmla="*/ 1185733 h 2227133"/>
              <a:gd name="connsiteX61" fmla="*/ 2654300 w 2755900"/>
              <a:gd name="connsiteY61" fmla="*/ 1147633 h 2227133"/>
              <a:gd name="connsiteX62" fmla="*/ 2590800 w 2755900"/>
              <a:gd name="connsiteY62" fmla="*/ 906333 h 2227133"/>
              <a:gd name="connsiteX63" fmla="*/ 2590800 w 2755900"/>
              <a:gd name="connsiteY63" fmla="*/ 906333 h 2227133"/>
              <a:gd name="connsiteX64" fmla="*/ 2565400 w 2755900"/>
              <a:gd name="connsiteY64" fmla="*/ 804733 h 2227133"/>
              <a:gd name="connsiteX65" fmla="*/ 2552700 w 2755900"/>
              <a:gd name="connsiteY65" fmla="*/ 753933 h 2227133"/>
              <a:gd name="connsiteX66" fmla="*/ 2514600 w 2755900"/>
              <a:gd name="connsiteY66" fmla="*/ 703133 h 2227133"/>
              <a:gd name="connsiteX67" fmla="*/ 2501900 w 2755900"/>
              <a:gd name="connsiteY67" fmla="*/ 665033 h 2227133"/>
              <a:gd name="connsiteX68" fmla="*/ 2489200 w 2755900"/>
              <a:gd name="connsiteY68" fmla="*/ 588833 h 2227133"/>
              <a:gd name="connsiteX69" fmla="*/ 2438400 w 2755900"/>
              <a:gd name="connsiteY69" fmla="*/ 512633 h 2227133"/>
              <a:gd name="connsiteX70" fmla="*/ 2425700 w 2755900"/>
              <a:gd name="connsiteY70" fmla="*/ 411033 h 2227133"/>
              <a:gd name="connsiteX71" fmla="*/ 2349500 w 2755900"/>
              <a:gd name="connsiteY71" fmla="*/ 309433 h 2227133"/>
              <a:gd name="connsiteX72" fmla="*/ 2324100 w 2755900"/>
              <a:gd name="connsiteY72" fmla="*/ 207833 h 2227133"/>
              <a:gd name="connsiteX73" fmla="*/ 2298700 w 2755900"/>
              <a:gd name="connsiteY73" fmla="*/ 169733 h 2227133"/>
              <a:gd name="connsiteX74" fmla="*/ 2235200 w 2755900"/>
              <a:gd name="connsiteY74" fmla="*/ 68133 h 2227133"/>
              <a:gd name="connsiteX75" fmla="*/ 2222500 w 2755900"/>
              <a:gd name="connsiteY75" fmla="*/ 30033 h 2227133"/>
              <a:gd name="connsiteX76" fmla="*/ 1981200 w 2755900"/>
              <a:gd name="connsiteY76" fmla="*/ 17333 h 2227133"/>
              <a:gd name="connsiteX77" fmla="*/ 1854200 w 2755900"/>
              <a:gd name="connsiteY77" fmla="*/ 30033 h 2227133"/>
              <a:gd name="connsiteX78" fmla="*/ 1803400 w 2755900"/>
              <a:gd name="connsiteY78" fmla="*/ 42733 h 2227133"/>
              <a:gd name="connsiteX79" fmla="*/ 1625600 w 2755900"/>
              <a:gd name="connsiteY79" fmla="*/ 55433 h 2227133"/>
              <a:gd name="connsiteX80" fmla="*/ 1511300 w 2755900"/>
              <a:gd name="connsiteY80" fmla="*/ 106233 h 2227133"/>
              <a:gd name="connsiteX81" fmla="*/ 1422400 w 2755900"/>
              <a:gd name="connsiteY81" fmla="*/ 80833 h 222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2755900" h="2227133">
                <a:moveTo>
                  <a:pt x="1422400" y="80833"/>
                </a:moveTo>
                <a:cubicBezTo>
                  <a:pt x="1401233" y="89300"/>
                  <a:pt x="1395834" y="131083"/>
                  <a:pt x="1384300" y="157033"/>
                </a:cubicBezTo>
                <a:cubicBezTo>
                  <a:pt x="1378863" y="169266"/>
                  <a:pt x="1377587" y="183159"/>
                  <a:pt x="1371600" y="195133"/>
                </a:cubicBezTo>
                <a:cubicBezTo>
                  <a:pt x="1364774" y="208785"/>
                  <a:pt x="1353773" y="219981"/>
                  <a:pt x="1346200" y="233233"/>
                </a:cubicBezTo>
                <a:cubicBezTo>
                  <a:pt x="1336807" y="249671"/>
                  <a:pt x="1335946" y="272674"/>
                  <a:pt x="1320800" y="284033"/>
                </a:cubicBezTo>
                <a:cubicBezTo>
                  <a:pt x="1299381" y="300097"/>
                  <a:pt x="1270000" y="300966"/>
                  <a:pt x="1244600" y="309433"/>
                </a:cubicBezTo>
                <a:cubicBezTo>
                  <a:pt x="1223576" y="316441"/>
                  <a:pt x="1175634" y="333504"/>
                  <a:pt x="1155700" y="334833"/>
                </a:cubicBezTo>
                <a:cubicBezTo>
                  <a:pt x="1045796" y="342160"/>
                  <a:pt x="935567" y="343300"/>
                  <a:pt x="825500" y="347533"/>
                </a:cubicBezTo>
                <a:cubicBezTo>
                  <a:pt x="800100" y="364466"/>
                  <a:pt x="778260" y="388680"/>
                  <a:pt x="749300" y="398333"/>
                </a:cubicBezTo>
                <a:cubicBezTo>
                  <a:pt x="736600" y="402566"/>
                  <a:pt x="723174" y="405046"/>
                  <a:pt x="711200" y="411033"/>
                </a:cubicBezTo>
                <a:cubicBezTo>
                  <a:pt x="612723" y="460272"/>
                  <a:pt x="730765" y="417211"/>
                  <a:pt x="635000" y="449133"/>
                </a:cubicBezTo>
                <a:cubicBezTo>
                  <a:pt x="584200" y="444900"/>
                  <a:pt x="533227" y="442389"/>
                  <a:pt x="482600" y="436433"/>
                </a:cubicBezTo>
                <a:cubicBezTo>
                  <a:pt x="461162" y="433911"/>
                  <a:pt x="440686" y="423733"/>
                  <a:pt x="419100" y="423733"/>
                </a:cubicBezTo>
                <a:cubicBezTo>
                  <a:pt x="384970" y="423733"/>
                  <a:pt x="351367" y="432200"/>
                  <a:pt x="317500" y="436433"/>
                </a:cubicBezTo>
                <a:cubicBezTo>
                  <a:pt x="255672" y="457042"/>
                  <a:pt x="295876" y="439179"/>
                  <a:pt x="228600" y="487233"/>
                </a:cubicBezTo>
                <a:cubicBezTo>
                  <a:pt x="185281" y="518175"/>
                  <a:pt x="189850" y="507041"/>
                  <a:pt x="152400" y="550733"/>
                </a:cubicBezTo>
                <a:cubicBezTo>
                  <a:pt x="54647" y="664778"/>
                  <a:pt x="170740" y="545093"/>
                  <a:pt x="76200" y="639633"/>
                </a:cubicBezTo>
                <a:cubicBezTo>
                  <a:pt x="94947" y="864600"/>
                  <a:pt x="64441" y="726495"/>
                  <a:pt x="114300" y="842833"/>
                </a:cubicBezTo>
                <a:cubicBezTo>
                  <a:pt x="119573" y="855138"/>
                  <a:pt x="118637" y="870480"/>
                  <a:pt x="127000" y="880933"/>
                </a:cubicBezTo>
                <a:cubicBezTo>
                  <a:pt x="153180" y="913658"/>
                  <a:pt x="215900" y="969833"/>
                  <a:pt x="215900" y="969833"/>
                </a:cubicBezTo>
                <a:cubicBezTo>
                  <a:pt x="220133" y="982533"/>
                  <a:pt x="225078" y="995018"/>
                  <a:pt x="228600" y="1007933"/>
                </a:cubicBezTo>
                <a:cubicBezTo>
                  <a:pt x="237785" y="1041612"/>
                  <a:pt x="254000" y="1109533"/>
                  <a:pt x="254000" y="1109533"/>
                </a:cubicBezTo>
                <a:cubicBezTo>
                  <a:pt x="245650" y="1201380"/>
                  <a:pt x="272068" y="1241421"/>
                  <a:pt x="203200" y="1287333"/>
                </a:cubicBezTo>
                <a:cubicBezTo>
                  <a:pt x="192061" y="1294759"/>
                  <a:pt x="177800" y="1295800"/>
                  <a:pt x="165100" y="1300033"/>
                </a:cubicBezTo>
                <a:cubicBezTo>
                  <a:pt x="148167" y="1312733"/>
                  <a:pt x="131640" y="1325995"/>
                  <a:pt x="114300" y="1338133"/>
                </a:cubicBezTo>
                <a:cubicBezTo>
                  <a:pt x="89291" y="1355639"/>
                  <a:pt x="38100" y="1388933"/>
                  <a:pt x="38100" y="1388933"/>
                </a:cubicBezTo>
                <a:cubicBezTo>
                  <a:pt x="-18374" y="1558355"/>
                  <a:pt x="35078" y="1385873"/>
                  <a:pt x="12700" y="1833433"/>
                </a:cubicBezTo>
                <a:cubicBezTo>
                  <a:pt x="10996" y="1867521"/>
                  <a:pt x="4233" y="1901166"/>
                  <a:pt x="0" y="1935033"/>
                </a:cubicBezTo>
                <a:cubicBezTo>
                  <a:pt x="8467" y="1985833"/>
                  <a:pt x="3818" y="2040672"/>
                  <a:pt x="25400" y="2087433"/>
                </a:cubicBezTo>
                <a:cubicBezTo>
                  <a:pt x="32714" y="2103281"/>
                  <a:pt x="59417" y="2095338"/>
                  <a:pt x="76200" y="2100133"/>
                </a:cubicBezTo>
                <a:cubicBezTo>
                  <a:pt x="89072" y="2103811"/>
                  <a:pt x="102326" y="2106846"/>
                  <a:pt x="114300" y="2112833"/>
                </a:cubicBezTo>
                <a:cubicBezTo>
                  <a:pt x="127952" y="2119659"/>
                  <a:pt x="137453" y="2135141"/>
                  <a:pt x="152400" y="2138233"/>
                </a:cubicBezTo>
                <a:cubicBezTo>
                  <a:pt x="261452" y="2160795"/>
                  <a:pt x="373401" y="2167193"/>
                  <a:pt x="482600" y="2189033"/>
                </a:cubicBezTo>
                <a:cubicBezTo>
                  <a:pt x="526248" y="2197763"/>
                  <a:pt x="555051" y="2202476"/>
                  <a:pt x="596900" y="2214433"/>
                </a:cubicBezTo>
                <a:cubicBezTo>
                  <a:pt x="609772" y="2218111"/>
                  <a:pt x="622300" y="2222900"/>
                  <a:pt x="635000" y="2227133"/>
                </a:cubicBezTo>
                <a:cubicBezTo>
                  <a:pt x="749300" y="2218666"/>
                  <a:pt x="864172" y="2215949"/>
                  <a:pt x="977900" y="2201733"/>
                </a:cubicBezTo>
                <a:cubicBezTo>
                  <a:pt x="1049645" y="2192765"/>
                  <a:pt x="1033754" y="2167456"/>
                  <a:pt x="1092200" y="2138233"/>
                </a:cubicBezTo>
                <a:cubicBezTo>
                  <a:pt x="1107812" y="2130427"/>
                  <a:pt x="1126067" y="2129766"/>
                  <a:pt x="1143000" y="2125533"/>
                </a:cubicBezTo>
                <a:cubicBezTo>
                  <a:pt x="1159933" y="2112833"/>
                  <a:pt x="1174868" y="2096899"/>
                  <a:pt x="1193800" y="2087433"/>
                </a:cubicBezTo>
                <a:cubicBezTo>
                  <a:pt x="1336469" y="2016098"/>
                  <a:pt x="1144130" y="2150085"/>
                  <a:pt x="1295400" y="2036633"/>
                </a:cubicBezTo>
                <a:cubicBezTo>
                  <a:pt x="1337733" y="2040866"/>
                  <a:pt x="1380945" y="2039766"/>
                  <a:pt x="1422400" y="2049333"/>
                </a:cubicBezTo>
                <a:cubicBezTo>
                  <a:pt x="1437273" y="2052765"/>
                  <a:pt x="1445880" y="2070347"/>
                  <a:pt x="1460500" y="2074733"/>
                </a:cubicBezTo>
                <a:cubicBezTo>
                  <a:pt x="1489172" y="2083335"/>
                  <a:pt x="1519767" y="2083200"/>
                  <a:pt x="1549400" y="2087433"/>
                </a:cubicBezTo>
                <a:cubicBezTo>
                  <a:pt x="1566333" y="2095900"/>
                  <a:pt x="1581636" y="2109120"/>
                  <a:pt x="1600200" y="2112833"/>
                </a:cubicBezTo>
                <a:cubicBezTo>
                  <a:pt x="1646051" y="2122003"/>
                  <a:pt x="1693398" y="2120638"/>
                  <a:pt x="1739900" y="2125533"/>
                </a:cubicBezTo>
                <a:cubicBezTo>
                  <a:pt x="1773843" y="2129106"/>
                  <a:pt x="1807834" y="2132622"/>
                  <a:pt x="1841500" y="2138233"/>
                </a:cubicBezTo>
                <a:cubicBezTo>
                  <a:pt x="1858717" y="2141102"/>
                  <a:pt x="1875083" y="2148064"/>
                  <a:pt x="1892300" y="2150933"/>
                </a:cubicBezTo>
                <a:cubicBezTo>
                  <a:pt x="1928666" y="2156994"/>
                  <a:pt x="2043378" y="2167885"/>
                  <a:pt x="2082800" y="2176333"/>
                </a:cubicBezTo>
                <a:cubicBezTo>
                  <a:pt x="2112935" y="2182791"/>
                  <a:pt x="2141801" y="2194258"/>
                  <a:pt x="2171700" y="2201733"/>
                </a:cubicBezTo>
                <a:cubicBezTo>
                  <a:pt x="2192641" y="2206968"/>
                  <a:pt x="2214033" y="2210200"/>
                  <a:pt x="2235200" y="2214433"/>
                </a:cubicBezTo>
                <a:cubicBezTo>
                  <a:pt x="2290233" y="2210200"/>
                  <a:pt x="2345780" y="2210341"/>
                  <a:pt x="2400300" y="2201733"/>
                </a:cubicBezTo>
                <a:cubicBezTo>
                  <a:pt x="2469891" y="2190745"/>
                  <a:pt x="2469926" y="2173883"/>
                  <a:pt x="2527300" y="2150933"/>
                </a:cubicBezTo>
                <a:cubicBezTo>
                  <a:pt x="2552159" y="2140989"/>
                  <a:pt x="2578100" y="2134000"/>
                  <a:pt x="2603500" y="2125533"/>
                </a:cubicBezTo>
                <a:lnTo>
                  <a:pt x="2641600" y="2112833"/>
                </a:lnTo>
                <a:cubicBezTo>
                  <a:pt x="2654300" y="2095900"/>
                  <a:pt x="2670234" y="2080965"/>
                  <a:pt x="2679700" y="2062033"/>
                </a:cubicBezTo>
                <a:cubicBezTo>
                  <a:pt x="2707989" y="2005455"/>
                  <a:pt x="2705751" y="1969876"/>
                  <a:pt x="2717800" y="1909633"/>
                </a:cubicBezTo>
                <a:cubicBezTo>
                  <a:pt x="2727397" y="1861649"/>
                  <a:pt x="2739701" y="1831229"/>
                  <a:pt x="2755900" y="1782633"/>
                </a:cubicBezTo>
                <a:cubicBezTo>
                  <a:pt x="2747433" y="1659866"/>
                  <a:pt x="2741641" y="1536886"/>
                  <a:pt x="2730500" y="1414333"/>
                </a:cubicBezTo>
                <a:cubicBezTo>
                  <a:pt x="2728920" y="1396950"/>
                  <a:pt x="2722816" y="1380251"/>
                  <a:pt x="2717800" y="1363533"/>
                </a:cubicBezTo>
                <a:cubicBezTo>
                  <a:pt x="2710107" y="1337888"/>
                  <a:pt x="2692400" y="1287333"/>
                  <a:pt x="2692400" y="1287333"/>
                </a:cubicBezTo>
                <a:cubicBezTo>
                  <a:pt x="2688167" y="1253466"/>
                  <a:pt x="2688680" y="1218661"/>
                  <a:pt x="2679700" y="1185733"/>
                </a:cubicBezTo>
                <a:cubicBezTo>
                  <a:pt x="2675684" y="1171007"/>
                  <a:pt x="2658002" y="1162441"/>
                  <a:pt x="2654300" y="1147633"/>
                </a:cubicBezTo>
                <a:cubicBezTo>
                  <a:pt x="2577448" y="840225"/>
                  <a:pt x="2726150" y="1244707"/>
                  <a:pt x="2590800" y="906333"/>
                </a:cubicBezTo>
                <a:lnTo>
                  <a:pt x="2590800" y="906333"/>
                </a:lnTo>
                <a:cubicBezTo>
                  <a:pt x="2568106" y="838250"/>
                  <a:pt x="2585834" y="896685"/>
                  <a:pt x="2565400" y="804733"/>
                </a:cubicBezTo>
                <a:cubicBezTo>
                  <a:pt x="2561614" y="787694"/>
                  <a:pt x="2560506" y="769545"/>
                  <a:pt x="2552700" y="753933"/>
                </a:cubicBezTo>
                <a:cubicBezTo>
                  <a:pt x="2543234" y="735001"/>
                  <a:pt x="2527300" y="720066"/>
                  <a:pt x="2514600" y="703133"/>
                </a:cubicBezTo>
                <a:cubicBezTo>
                  <a:pt x="2510367" y="690433"/>
                  <a:pt x="2504804" y="678101"/>
                  <a:pt x="2501900" y="665033"/>
                </a:cubicBezTo>
                <a:cubicBezTo>
                  <a:pt x="2496314" y="639896"/>
                  <a:pt x="2499104" y="612603"/>
                  <a:pt x="2489200" y="588833"/>
                </a:cubicBezTo>
                <a:cubicBezTo>
                  <a:pt x="2477459" y="560654"/>
                  <a:pt x="2438400" y="512633"/>
                  <a:pt x="2438400" y="512633"/>
                </a:cubicBezTo>
                <a:cubicBezTo>
                  <a:pt x="2434167" y="478766"/>
                  <a:pt x="2435737" y="443654"/>
                  <a:pt x="2425700" y="411033"/>
                </a:cubicBezTo>
                <a:cubicBezTo>
                  <a:pt x="2411673" y="365446"/>
                  <a:pt x="2380815" y="340748"/>
                  <a:pt x="2349500" y="309433"/>
                </a:cubicBezTo>
                <a:cubicBezTo>
                  <a:pt x="2344670" y="285281"/>
                  <a:pt x="2337117" y="233868"/>
                  <a:pt x="2324100" y="207833"/>
                </a:cubicBezTo>
                <a:cubicBezTo>
                  <a:pt x="2317274" y="194181"/>
                  <a:pt x="2304899" y="183681"/>
                  <a:pt x="2298700" y="169733"/>
                </a:cubicBezTo>
                <a:cubicBezTo>
                  <a:pt x="2254155" y="69507"/>
                  <a:pt x="2303740" y="113826"/>
                  <a:pt x="2235200" y="68133"/>
                </a:cubicBezTo>
                <a:cubicBezTo>
                  <a:pt x="2230967" y="55433"/>
                  <a:pt x="2231966" y="39499"/>
                  <a:pt x="2222500" y="30033"/>
                </a:cubicBezTo>
                <a:cubicBezTo>
                  <a:pt x="2165418" y="-27049"/>
                  <a:pt x="2020360" y="14200"/>
                  <a:pt x="1981200" y="17333"/>
                </a:cubicBezTo>
                <a:cubicBezTo>
                  <a:pt x="1938791" y="20726"/>
                  <a:pt x="1896533" y="25800"/>
                  <a:pt x="1854200" y="30033"/>
                </a:cubicBezTo>
                <a:cubicBezTo>
                  <a:pt x="1837267" y="34266"/>
                  <a:pt x="1820748" y="40805"/>
                  <a:pt x="1803400" y="42733"/>
                </a:cubicBezTo>
                <a:cubicBezTo>
                  <a:pt x="1744346" y="49295"/>
                  <a:pt x="1684360" y="46619"/>
                  <a:pt x="1625600" y="55433"/>
                </a:cubicBezTo>
                <a:cubicBezTo>
                  <a:pt x="1567097" y="64209"/>
                  <a:pt x="1553334" y="78211"/>
                  <a:pt x="1511300" y="106233"/>
                </a:cubicBezTo>
                <a:cubicBezTo>
                  <a:pt x="1459111" y="71440"/>
                  <a:pt x="1443567" y="72366"/>
                  <a:pt x="1422400" y="80833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5650225" y="3323283"/>
            <a:ext cx="2736869" cy="2455044"/>
          </a:xfrm>
          <a:custGeom>
            <a:avLst/>
            <a:gdLst>
              <a:gd name="connsiteX0" fmla="*/ 3225800 w 3420437"/>
              <a:gd name="connsiteY0" fmla="*/ 177800 h 2959100"/>
              <a:gd name="connsiteX1" fmla="*/ 3175000 w 3420437"/>
              <a:gd name="connsiteY1" fmla="*/ 241300 h 2959100"/>
              <a:gd name="connsiteX2" fmla="*/ 3136900 w 3420437"/>
              <a:gd name="connsiteY2" fmla="*/ 279400 h 2959100"/>
              <a:gd name="connsiteX3" fmla="*/ 3022600 w 3420437"/>
              <a:gd name="connsiteY3" fmla="*/ 406400 h 2959100"/>
              <a:gd name="connsiteX4" fmla="*/ 2921000 w 3420437"/>
              <a:gd name="connsiteY4" fmla="*/ 495300 h 2959100"/>
              <a:gd name="connsiteX5" fmla="*/ 2781300 w 3420437"/>
              <a:gd name="connsiteY5" fmla="*/ 571500 h 2959100"/>
              <a:gd name="connsiteX6" fmla="*/ 2654300 w 3420437"/>
              <a:gd name="connsiteY6" fmla="*/ 673100 h 2959100"/>
              <a:gd name="connsiteX7" fmla="*/ 2616200 w 3420437"/>
              <a:gd name="connsiteY7" fmla="*/ 685800 h 2959100"/>
              <a:gd name="connsiteX8" fmla="*/ 2527300 w 3420437"/>
              <a:gd name="connsiteY8" fmla="*/ 762000 h 2959100"/>
              <a:gd name="connsiteX9" fmla="*/ 2501900 w 3420437"/>
              <a:gd name="connsiteY9" fmla="*/ 812800 h 2959100"/>
              <a:gd name="connsiteX10" fmla="*/ 2463800 w 3420437"/>
              <a:gd name="connsiteY10" fmla="*/ 850900 h 2959100"/>
              <a:gd name="connsiteX11" fmla="*/ 2413000 w 3420437"/>
              <a:gd name="connsiteY11" fmla="*/ 927100 h 2959100"/>
              <a:gd name="connsiteX12" fmla="*/ 2387600 w 3420437"/>
              <a:gd name="connsiteY12" fmla="*/ 965200 h 2959100"/>
              <a:gd name="connsiteX13" fmla="*/ 2349500 w 3420437"/>
              <a:gd name="connsiteY13" fmla="*/ 1003300 h 2959100"/>
              <a:gd name="connsiteX14" fmla="*/ 2324100 w 3420437"/>
              <a:gd name="connsiteY14" fmla="*/ 1041400 h 2959100"/>
              <a:gd name="connsiteX15" fmla="*/ 2235200 w 3420437"/>
              <a:gd name="connsiteY15" fmla="*/ 1117600 h 2959100"/>
              <a:gd name="connsiteX16" fmla="*/ 2197100 w 3420437"/>
              <a:gd name="connsiteY16" fmla="*/ 1130300 h 2959100"/>
              <a:gd name="connsiteX17" fmla="*/ 2120900 w 3420437"/>
              <a:gd name="connsiteY17" fmla="*/ 1206500 h 2959100"/>
              <a:gd name="connsiteX18" fmla="*/ 2070100 w 3420437"/>
              <a:gd name="connsiteY18" fmla="*/ 1244600 h 2959100"/>
              <a:gd name="connsiteX19" fmla="*/ 2044700 w 3420437"/>
              <a:gd name="connsiteY19" fmla="*/ 1282700 h 2959100"/>
              <a:gd name="connsiteX20" fmla="*/ 2006600 w 3420437"/>
              <a:gd name="connsiteY20" fmla="*/ 1295400 h 2959100"/>
              <a:gd name="connsiteX21" fmla="*/ 1968500 w 3420437"/>
              <a:gd name="connsiteY21" fmla="*/ 1320800 h 2959100"/>
              <a:gd name="connsiteX22" fmla="*/ 1866900 w 3420437"/>
              <a:gd name="connsiteY22" fmla="*/ 1371600 h 2959100"/>
              <a:gd name="connsiteX23" fmla="*/ 1739900 w 3420437"/>
              <a:gd name="connsiteY23" fmla="*/ 1358900 h 2959100"/>
              <a:gd name="connsiteX24" fmla="*/ 1663700 w 3420437"/>
              <a:gd name="connsiteY24" fmla="*/ 1384300 h 2959100"/>
              <a:gd name="connsiteX25" fmla="*/ 1600200 w 3420437"/>
              <a:gd name="connsiteY25" fmla="*/ 1409700 h 2959100"/>
              <a:gd name="connsiteX26" fmla="*/ 1562100 w 3420437"/>
              <a:gd name="connsiteY26" fmla="*/ 1435100 h 2959100"/>
              <a:gd name="connsiteX27" fmla="*/ 1473200 w 3420437"/>
              <a:gd name="connsiteY27" fmla="*/ 1473200 h 2959100"/>
              <a:gd name="connsiteX28" fmla="*/ 1397000 w 3420437"/>
              <a:gd name="connsiteY28" fmla="*/ 1511300 h 2959100"/>
              <a:gd name="connsiteX29" fmla="*/ 1333500 w 3420437"/>
              <a:gd name="connsiteY29" fmla="*/ 1562100 h 2959100"/>
              <a:gd name="connsiteX30" fmla="*/ 1295400 w 3420437"/>
              <a:gd name="connsiteY30" fmla="*/ 1587500 h 2959100"/>
              <a:gd name="connsiteX31" fmla="*/ 1244600 w 3420437"/>
              <a:gd name="connsiteY31" fmla="*/ 1663700 h 2959100"/>
              <a:gd name="connsiteX32" fmla="*/ 1130300 w 3420437"/>
              <a:gd name="connsiteY32" fmla="*/ 1727200 h 2959100"/>
              <a:gd name="connsiteX33" fmla="*/ 1054100 w 3420437"/>
              <a:gd name="connsiteY33" fmla="*/ 1778000 h 2959100"/>
              <a:gd name="connsiteX34" fmla="*/ 927100 w 3420437"/>
              <a:gd name="connsiteY34" fmla="*/ 1816100 h 2959100"/>
              <a:gd name="connsiteX35" fmla="*/ 863600 w 3420437"/>
              <a:gd name="connsiteY35" fmla="*/ 1828800 h 2959100"/>
              <a:gd name="connsiteX36" fmla="*/ 825500 w 3420437"/>
              <a:gd name="connsiteY36" fmla="*/ 1854200 h 2959100"/>
              <a:gd name="connsiteX37" fmla="*/ 774700 w 3420437"/>
              <a:gd name="connsiteY37" fmla="*/ 1866900 h 2959100"/>
              <a:gd name="connsiteX38" fmla="*/ 698500 w 3420437"/>
              <a:gd name="connsiteY38" fmla="*/ 1892300 h 2959100"/>
              <a:gd name="connsiteX39" fmla="*/ 660400 w 3420437"/>
              <a:gd name="connsiteY39" fmla="*/ 1905000 h 2959100"/>
              <a:gd name="connsiteX40" fmla="*/ 622300 w 3420437"/>
              <a:gd name="connsiteY40" fmla="*/ 1917700 h 2959100"/>
              <a:gd name="connsiteX41" fmla="*/ 533400 w 3420437"/>
              <a:gd name="connsiteY41" fmla="*/ 1905000 h 2959100"/>
              <a:gd name="connsiteX42" fmla="*/ 457200 w 3420437"/>
              <a:gd name="connsiteY42" fmla="*/ 1879600 h 2959100"/>
              <a:gd name="connsiteX43" fmla="*/ 139700 w 3420437"/>
              <a:gd name="connsiteY43" fmla="*/ 1892300 h 2959100"/>
              <a:gd name="connsiteX44" fmla="*/ 63500 w 3420437"/>
              <a:gd name="connsiteY44" fmla="*/ 1968500 h 2959100"/>
              <a:gd name="connsiteX45" fmla="*/ 38100 w 3420437"/>
              <a:gd name="connsiteY45" fmla="*/ 2044700 h 2959100"/>
              <a:gd name="connsiteX46" fmla="*/ 0 w 3420437"/>
              <a:gd name="connsiteY46" fmla="*/ 2159000 h 2959100"/>
              <a:gd name="connsiteX47" fmla="*/ 50800 w 3420437"/>
              <a:gd name="connsiteY47" fmla="*/ 2324100 h 2959100"/>
              <a:gd name="connsiteX48" fmla="*/ 63500 w 3420437"/>
              <a:gd name="connsiteY48" fmla="*/ 2362200 h 2959100"/>
              <a:gd name="connsiteX49" fmla="*/ 101600 w 3420437"/>
              <a:gd name="connsiteY49" fmla="*/ 2387600 h 2959100"/>
              <a:gd name="connsiteX50" fmla="*/ 139700 w 3420437"/>
              <a:gd name="connsiteY50" fmla="*/ 2463800 h 2959100"/>
              <a:gd name="connsiteX51" fmla="*/ 177800 w 3420437"/>
              <a:gd name="connsiteY51" fmla="*/ 2540000 h 2959100"/>
              <a:gd name="connsiteX52" fmla="*/ 152400 w 3420437"/>
              <a:gd name="connsiteY52" fmla="*/ 2641600 h 2959100"/>
              <a:gd name="connsiteX53" fmla="*/ 101600 w 3420437"/>
              <a:gd name="connsiteY53" fmla="*/ 2679700 h 2959100"/>
              <a:gd name="connsiteX54" fmla="*/ 76200 w 3420437"/>
              <a:gd name="connsiteY54" fmla="*/ 2717800 h 2959100"/>
              <a:gd name="connsiteX55" fmla="*/ 88900 w 3420437"/>
              <a:gd name="connsiteY55" fmla="*/ 2857500 h 2959100"/>
              <a:gd name="connsiteX56" fmla="*/ 127000 w 3420437"/>
              <a:gd name="connsiteY56" fmla="*/ 2882900 h 2959100"/>
              <a:gd name="connsiteX57" fmla="*/ 165100 w 3420437"/>
              <a:gd name="connsiteY57" fmla="*/ 2921000 h 2959100"/>
              <a:gd name="connsiteX58" fmla="*/ 215900 w 3420437"/>
              <a:gd name="connsiteY58" fmla="*/ 2933700 h 2959100"/>
              <a:gd name="connsiteX59" fmla="*/ 266700 w 3420437"/>
              <a:gd name="connsiteY59" fmla="*/ 2959100 h 2959100"/>
              <a:gd name="connsiteX60" fmla="*/ 444500 w 3420437"/>
              <a:gd name="connsiteY60" fmla="*/ 2946400 h 2959100"/>
              <a:gd name="connsiteX61" fmla="*/ 469900 w 3420437"/>
              <a:gd name="connsiteY61" fmla="*/ 2895600 h 2959100"/>
              <a:gd name="connsiteX62" fmla="*/ 508000 w 3420437"/>
              <a:gd name="connsiteY62" fmla="*/ 2882900 h 2959100"/>
              <a:gd name="connsiteX63" fmla="*/ 520700 w 3420437"/>
              <a:gd name="connsiteY63" fmla="*/ 2844800 h 2959100"/>
              <a:gd name="connsiteX64" fmla="*/ 609600 w 3420437"/>
              <a:gd name="connsiteY64" fmla="*/ 2730500 h 2959100"/>
              <a:gd name="connsiteX65" fmla="*/ 660400 w 3420437"/>
              <a:gd name="connsiteY65" fmla="*/ 2616200 h 2959100"/>
              <a:gd name="connsiteX66" fmla="*/ 673100 w 3420437"/>
              <a:gd name="connsiteY66" fmla="*/ 2578100 h 2959100"/>
              <a:gd name="connsiteX67" fmla="*/ 711200 w 3420437"/>
              <a:gd name="connsiteY67" fmla="*/ 2552700 h 2959100"/>
              <a:gd name="connsiteX68" fmla="*/ 812800 w 3420437"/>
              <a:gd name="connsiteY68" fmla="*/ 2489200 h 2959100"/>
              <a:gd name="connsiteX69" fmla="*/ 863600 w 3420437"/>
              <a:gd name="connsiteY69" fmla="*/ 2413000 h 2959100"/>
              <a:gd name="connsiteX70" fmla="*/ 901700 w 3420437"/>
              <a:gd name="connsiteY70" fmla="*/ 2387600 h 2959100"/>
              <a:gd name="connsiteX71" fmla="*/ 977900 w 3420437"/>
              <a:gd name="connsiteY71" fmla="*/ 2374900 h 2959100"/>
              <a:gd name="connsiteX72" fmla="*/ 1460500 w 3420437"/>
              <a:gd name="connsiteY72" fmla="*/ 2362200 h 2959100"/>
              <a:gd name="connsiteX73" fmla="*/ 1485900 w 3420437"/>
              <a:gd name="connsiteY73" fmla="*/ 2286000 h 2959100"/>
              <a:gd name="connsiteX74" fmla="*/ 1511300 w 3420437"/>
              <a:gd name="connsiteY74" fmla="*/ 2247900 h 2959100"/>
              <a:gd name="connsiteX75" fmla="*/ 1524000 w 3420437"/>
              <a:gd name="connsiteY75" fmla="*/ 2209800 h 2959100"/>
              <a:gd name="connsiteX76" fmla="*/ 1574800 w 3420437"/>
              <a:gd name="connsiteY76" fmla="*/ 2197100 h 2959100"/>
              <a:gd name="connsiteX77" fmla="*/ 1651000 w 3420437"/>
              <a:gd name="connsiteY77" fmla="*/ 2120900 h 2959100"/>
              <a:gd name="connsiteX78" fmla="*/ 1701800 w 3420437"/>
              <a:gd name="connsiteY78" fmla="*/ 2070100 h 2959100"/>
              <a:gd name="connsiteX79" fmla="*/ 1739900 w 3420437"/>
              <a:gd name="connsiteY79" fmla="*/ 2044700 h 2959100"/>
              <a:gd name="connsiteX80" fmla="*/ 1752600 w 3420437"/>
              <a:gd name="connsiteY80" fmla="*/ 2006600 h 2959100"/>
              <a:gd name="connsiteX81" fmla="*/ 1828800 w 3420437"/>
              <a:gd name="connsiteY81" fmla="*/ 1968500 h 2959100"/>
              <a:gd name="connsiteX82" fmla="*/ 1854200 w 3420437"/>
              <a:gd name="connsiteY82" fmla="*/ 2032000 h 2959100"/>
              <a:gd name="connsiteX83" fmla="*/ 1879600 w 3420437"/>
              <a:gd name="connsiteY83" fmla="*/ 2082800 h 2959100"/>
              <a:gd name="connsiteX84" fmla="*/ 1892300 w 3420437"/>
              <a:gd name="connsiteY84" fmla="*/ 2133600 h 2959100"/>
              <a:gd name="connsiteX85" fmla="*/ 1955800 w 3420437"/>
              <a:gd name="connsiteY85" fmla="*/ 2247900 h 2959100"/>
              <a:gd name="connsiteX86" fmla="*/ 1943100 w 3420437"/>
              <a:gd name="connsiteY86" fmla="*/ 2336800 h 2959100"/>
              <a:gd name="connsiteX87" fmla="*/ 1968500 w 3420437"/>
              <a:gd name="connsiteY87" fmla="*/ 2374900 h 2959100"/>
              <a:gd name="connsiteX88" fmla="*/ 1981200 w 3420437"/>
              <a:gd name="connsiteY88" fmla="*/ 2451100 h 2959100"/>
              <a:gd name="connsiteX89" fmla="*/ 1993900 w 3420437"/>
              <a:gd name="connsiteY89" fmla="*/ 2489200 h 2959100"/>
              <a:gd name="connsiteX90" fmla="*/ 2019300 w 3420437"/>
              <a:gd name="connsiteY90" fmla="*/ 2578100 h 2959100"/>
              <a:gd name="connsiteX91" fmla="*/ 2120900 w 3420437"/>
              <a:gd name="connsiteY91" fmla="*/ 2654300 h 2959100"/>
              <a:gd name="connsiteX92" fmla="*/ 2247900 w 3420437"/>
              <a:gd name="connsiteY92" fmla="*/ 2692400 h 2959100"/>
              <a:gd name="connsiteX93" fmla="*/ 2298700 w 3420437"/>
              <a:gd name="connsiteY93" fmla="*/ 2717800 h 2959100"/>
              <a:gd name="connsiteX94" fmla="*/ 2552700 w 3420437"/>
              <a:gd name="connsiteY94" fmla="*/ 2717800 h 2959100"/>
              <a:gd name="connsiteX95" fmla="*/ 2590800 w 3420437"/>
              <a:gd name="connsiteY95" fmla="*/ 2743200 h 2959100"/>
              <a:gd name="connsiteX96" fmla="*/ 2679700 w 3420437"/>
              <a:gd name="connsiteY96" fmla="*/ 2730500 h 2959100"/>
              <a:gd name="connsiteX97" fmla="*/ 2603500 w 3420437"/>
              <a:gd name="connsiteY97" fmla="*/ 2438400 h 2959100"/>
              <a:gd name="connsiteX98" fmla="*/ 2590800 w 3420437"/>
              <a:gd name="connsiteY98" fmla="*/ 2400300 h 2959100"/>
              <a:gd name="connsiteX99" fmla="*/ 2565400 w 3420437"/>
              <a:gd name="connsiteY99" fmla="*/ 2336800 h 2959100"/>
              <a:gd name="connsiteX100" fmla="*/ 2552700 w 3420437"/>
              <a:gd name="connsiteY100" fmla="*/ 2286000 h 2959100"/>
              <a:gd name="connsiteX101" fmla="*/ 2540000 w 3420437"/>
              <a:gd name="connsiteY101" fmla="*/ 2247900 h 2959100"/>
              <a:gd name="connsiteX102" fmla="*/ 2590800 w 3420437"/>
              <a:gd name="connsiteY102" fmla="*/ 2044700 h 2959100"/>
              <a:gd name="connsiteX103" fmla="*/ 2628900 w 3420437"/>
              <a:gd name="connsiteY103" fmla="*/ 2032000 h 2959100"/>
              <a:gd name="connsiteX104" fmla="*/ 2667000 w 3420437"/>
              <a:gd name="connsiteY104" fmla="*/ 1993900 h 2959100"/>
              <a:gd name="connsiteX105" fmla="*/ 2717800 w 3420437"/>
              <a:gd name="connsiteY105" fmla="*/ 1955800 h 2959100"/>
              <a:gd name="connsiteX106" fmla="*/ 2730500 w 3420437"/>
              <a:gd name="connsiteY106" fmla="*/ 1917700 h 2959100"/>
              <a:gd name="connsiteX107" fmla="*/ 2870200 w 3420437"/>
              <a:gd name="connsiteY107" fmla="*/ 1816100 h 2959100"/>
              <a:gd name="connsiteX108" fmla="*/ 2971800 w 3420437"/>
              <a:gd name="connsiteY108" fmla="*/ 1739900 h 2959100"/>
              <a:gd name="connsiteX109" fmla="*/ 3060700 w 3420437"/>
              <a:gd name="connsiteY109" fmla="*/ 1676400 h 2959100"/>
              <a:gd name="connsiteX110" fmla="*/ 3098800 w 3420437"/>
              <a:gd name="connsiteY110" fmla="*/ 1663700 h 2959100"/>
              <a:gd name="connsiteX111" fmla="*/ 3124200 w 3420437"/>
              <a:gd name="connsiteY111" fmla="*/ 1574800 h 2959100"/>
              <a:gd name="connsiteX112" fmla="*/ 3098800 w 3420437"/>
              <a:gd name="connsiteY112" fmla="*/ 1536700 h 2959100"/>
              <a:gd name="connsiteX113" fmla="*/ 3086100 w 3420437"/>
              <a:gd name="connsiteY113" fmla="*/ 1460500 h 2959100"/>
              <a:gd name="connsiteX114" fmla="*/ 3060700 w 3420437"/>
              <a:gd name="connsiteY114" fmla="*/ 1422400 h 2959100"/>
              <a:gd name="connsiteX115" fmla="*/ 3022600 w 3420437"/>
              <a:gd name="connsiteY115" fmla="*/ 1308100 h 2959100"/>
              <a:gd name="connsiteX116" fmla="*/ 3009900 w 3420437"/>
              <a:gd name="connsiteY116" fmla="*/ 1244600 h 2959100"/>
              <a:gd name="connsiteX117" fmla="*/ 2997200 w 3420437"/>
              <a:gd name="connsiteY117" fmla="*/ 1041400 h 2959100"/>
              <a:gd name="connsiteX118" fmla="*/ 3060700 w 3420437"/>
              <a:gd name="connsiteY118" fmla="*/ 952500 h 2959100"/>
              <a:gd name="connsiteX119" fmla="*/ 3124200 w 3420437"/>
              <a:gd name="connsiteY119" fmla="*/ 939800 h 2959100"/>
              <a:gd name="connsiteX120" fmla="*/ 3200400 w 3420437"/>
              <a:gd name="connsiteY120" fmla="*/ 914400 h 2959100"/>
              <a:gd name="connsiteX121" fmla="*/ 3302000 w 3420437"/>
              <a:gd name="connsiteY121" fmla="*/ 825500 h 2959100"/>
              <a:gd name="connsiteX122" fmla="*/ 3340100 w 3420437"/>
              <a:gd name="connsiteY122" fmla="*/ 800100 h 2959100"/>
              <a:gd name="connsiteX123" fmla="*/ 3378200 w 3420437"/>
              <a:gd name="connsiteY123" fmla="*/ 774700 h 2959100"/>
              <a:gd name="connsiteX124" fmla="*/ 3378200 w 3420437"/>
              <a:gd name="connsiteY124" fmla="*/ 596900 h 2959100"/>
              <a:gd name="connsiteX125" fmla="*/ 3403600 w 3420437"/>
              <a:gd name="connsiteY125" fmla="*/ 406400 h 2959100"/>
              <a:gd name="connsiteX126" fmla="*/ 3314700 w 3420437"/>
              <a:gd name="connsiteY126" fmla="*/ 12700 h 2959100"/>
              <a:gd name="connsiteX127" fmla="*/ 3276600 w 3420437"/>
              <a:gd name="connsiteY127" fmla="*/ 0 h 2959100"/>
              <a:gd name="connsiteX128" fmla="*/ 3238500 w 3420437"/>
              <a:gd name="connsiteY128" fmla="*/ 165100 h 2959100"/>
              <a:gd name="connsiteX129" fmla="*/ 3200400 w 3420437"/>
              <a:gd name="connsiteY129" fmla="*/ 190500 h 2959100"/>
              <a:gd name="connsiteX130" fmla="*/ 3225800 w 3420437"/>
              <a:gd name="connsiteY130" fmla="*/ 177800 h 295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3420437" h="2959100">
                <a:moveTo>
                  <a:pt x="3225800" y="177800"/>
                </a:moveTo>
                <a:cubicBezTo>
                  <a:pt x="3221567" y="186267"/>
                  <a:pt x="3192850" y="220900"/>
                  <a:pt x="3175000" y="241300"/>
                </a:cubicBezTo>
                <a:cubicBezTo>
                  <a:pt x="3163173" y="254817"/>
                  <a:pt x="3148589" y="265763"/>
                  <a:pt x="3136900" y="279400"/>
                </a:cubicBezTo>
                <a:cubicBezTo>
                  <a:pt x="3017595" y="418589"/>
                  <a:pt x="3215001" y="213999"/>
                  <a:pt x="3022600" y="406400"/>
                </a:cubicBezTo>
                <a:cubicBezTo>
                  <a:pt x="2986514" y="442486"/>
                  <a:pt x="2964724" y="469066"/>
                  <a:pt x="2921000" y="495300"/>
                </a:cubicBezTo>
                <a:cubicBezTo>
                  <a:pt x="2850081" y="537851"/>
                  <a:pt x="2845370" y="524516"/>
                  <a:pt x="2781300" y="571500"/>
                </a:cubicBezTo>
                <a:cubicBezTo>
                  <a:pt x="2737582" y="603560"/>
                  <a:pt x="2705731" y="655956"/>
                  <a:pt x="2654300" y="673100"/>
                </a:cubicBezTo>
                <a:cubicBezTo>
                  <a:pt x="2641600" y="677333"/>
                  <a:pt x="2628174" y="679813"/>
                  <a:pt x="2616200" y="685800"/>
                </a:cubicBezTo>
                <a:cubicBezTo>
                  <a:pt x="2585483" y="701159"/>
                  <a:pt x="2546048" y="737002"/>
                  <a:pt x="2527300" y="762000"/>
                </a:cubicBezTo>
                <a:cubicBezTo>
                  <a:pt x="2515941" y="777146"/>
                  <a:pt x="2512904" y="797394"/>
                  <a:pt x="2501900" y="812800"/>
                </a:cubicBezTo>
                <a:cubicBezTo>
                  <a:pt x="2491461" y="827415"/>
                  <a:pt x="2474827" y="836723"/>
                  <a:pt x="2463800" y="850900"/>
                </a:cubicBezTo>
                <a:cubicBezTo>
                  <a:pt x="2445058" y="874997"/>
                  <a:pt x="2429933" y="901700"/>
                  <a:pt x="2413000" y="927100"/>
                </a:cubicBezTo>
                <a:cubicBezTo>
                  <a:pt x="2404533" y="939800"/>
                  <a:pt x="2398393" y="954407"/>
                  <a:pt x="2387600" y="965200"/>
                </a:cubicBezTo>
                <a:cubicBezTo>
                  <a:pt x="2374900" y="977900"/>
                  <a:pt x="2360998" y="989502"/>
                  <a:pt x="2349500" y="1003300"/>
                </a:cubicBezTo>
                <a:cubicBezTo>
                  <a:pt x="2339729" y="1015026"/>
                  <a:pt x="2333871" y="1029674"/>
                  <a:pt x="2324100" y="1041400"/>
                </a:cubicBezTo>
                <a:cubicBezTo>
                  <a:pt x="2303627" y="1065967"/>
                  <a:pt x="2261956" y="1102311"/>
                  <a:pt x="2235200" y="1117600"/>
                </a:cubicBezTo>
                <a:cubicBezTo>
                  <a:pt x="2223577" y="1124242"/>
                  <a:pt x="2209800" y="1126067"/>
                  <a:pt x="2197100" y="1130300"/>
                </a:cubicBezTo>
                <a:cubicBezTo>
                  <a:pt x="2031078" y="1254816"/>
                  <a:pt x="2232323" y="1095077"/>
                  <a:pt x="2120900" y="1206500"/>
                </a:cubicBezTo>
                <a:cubicBezTo>
                  <a:pt x="2105933" y="1221467"/>
                  <a:pt x="2085067" y="1229633"/>
                  <a:pt x="2070100" y="1244600"/>
                </a:cubicBezTo>
                <a:cubicBezTo>
                  <a:pt x="2059307" y="1255393"/>
                  <a:pt x="2056619" y="1273165"/>
                  <a:pt x="2044700" y="1282700"/>
                </a:cubicBezTo>
                <a:cubicBezTo>
                  <a:pt x="2034247" y="1291063"/>
                  <a:pt x="2018574" y="1289413"/>
                  <a:pt x="2006600" y="1295400"/>
                </a:cubicBezTo>
                <a:cubicBezTo>
                  <a:pt x="1992948" y="1302226"/>
                  <a:pt x="1981900" y="1313491"/>
                  <a:pt x="1968500" y="1320800"/>
                </a:cubicBezTo>
                <a:cubicBezTo>
                  <a:pt x="1935259" y="1338931"/>
                  <a:pt x="1866900" y="1371600"/>
                  <a:pt x="1866900" y="1371600"/>
                </a:cubicBezTo>
                <a:cubicBezTo>
                  <a:pt x="1824567" y="1367367"/>
                  <a:pt x="1782362" y="1356246"/>
                  <a:pt x="1739900" y="1358900"/>
                </a:cubicBezTo>
                <a:cubicBezTo>
                  <a:pt x="1713178" y="1360570"/>
                  <a:pt x="1688559" y="1374356"/>
                  <a:pt x="1663700" y="1384300"/>
                </a:cubicBezTo>
                <a:cubicBezTo>
                  <a:pt x="1642533" y="1392767"/>
                  <a:pt x="1620590" y="1399505"/>
                  <a:pt x="1600200" y="1409700"/>
                </a:cubicBezTo>
                <a:cubicBezTo>
                  <a:pt x="1586548" y="1416526"/>
                  <a:pt x="1575752" y="1428274"/>
                  <a:pt x="1562100" y="1435100"/>
                </a:cubicBezTo>
                <a:cubicBezTo>
                  <a:pt x="1419619" y="1506340"/>
                  <a:pt x="1658190" y="1367491"/>
                  <a:pt x="1473200" y="1473200"/>
                </a:cubicBezTo>
                <a:cubicBezTo>
                  <a:pt x="1404266" y="1512591"/>
                  <a:pt x="1466854" y="1488015"/>
                  <a:pt x="1397000" y="1511300"/>
                </a:cubicBezTo>
                <a:cubicBezTo>
                  <a:pt x="1375833" y="1528233"/>
                  <a:pt x="1355185" y="1545836"/>
                  <a:pt x="1333500" y="1562100"/>
                </a:cubicBezTo>
                <a:cubicBezTo>
                  <a:pt x="1321289" y="1571258"/>
                  <a:pt x="1305451" y="1576013"/>
                  <a:pt x="1295400" y="1587500"/>
                </a:cubicBezTo>
                <a:cubicBezTo>
                  <a:pt x="1275298" y="1610474"/>
                  <a:pt x="1271904" y="1650048"/>
                  <a:pt x="1244600" y="1663700"/>
                </a:cubicBezTo>
                <a:cubicBezTo>
                  <a:pt x="1188029" y="1691985"/>
                  <a:pt x="1188772" y="1689991"/>
                  <a:pt x="1130300" y="1727200"/>
                </a:cubicBezTo>
                <a:cubicBezTo>
                  <a:pt x="1104546" y="1743589"/>
                  <a:pt x="1084034" y="1772013"/>
                  <a:pt x="1054100" y="1778000"/>
                </a:cubicBezTo>
                <a:cubicBezTo>
                  <a:pt x="889143" y="1810991"/>
                  <a:pt x="1094184" y="1765975"/>
                  <a:pt x="927100" y="1816100"/>
                </a:cubicBezTo>
                <a:cubicBezTo>
                  <a:pt x="906425" y="1822303"/>
                  <a:pt x="884767" y="1824567"/>
                  <a:pt x="863600" y="1828800"/>
                </a:cubicBezTo>
                <a:cubicBezTo>
                  <a:pt x="850900" y="1837267"/>
                  <a:pt x="839529" y="1848187"/>
                  <a:pt x="825500" y="1854200"/>
                </a:cubicBezTo>
                <a:cubicBezTo>
                  <a:pt x="809457" y="1861076"/>
                  <a:pt x="791418" y="1861884"/>
                  <a:pt x="774700" y="1866900"/>
                </a:cubicBezTo>
                <a:cubicBezTo>
                  <a:pt x="749055" y="1874593"/>
                  <a:pt x="723900" y="1883833"/>
                  <a:pt x="698500" y="1892300"/>
                </a:cubicBezTo>
                <a:lnTo>
                  <a:pt x="660400" y="1905000"/>
                </a:lnTo>
                <a:lnTo>
                  <a:pt x="622300" y="1917700"/>
                </a:lnTo>
                <a:cubicBezTo>
                  <a:pt x="592667" y="1913467"/>
                  <a:pt x="562568" y="1911731"/>
                  <a:pt x="533400" y="1905000"/>
                </a:cubicBezTo>
                <a:cubicBezTo>
                  <a:pt x="507312" y="1898980"/>
                  <a:pt x="457200" y="1879600"/>
                  <a:pt x="457200" y="1879600"/>
                </a:cubicBezTo>
                <a:cubicBezTo>
                  <a:pt x="351367" y="1883833"/>
                  <a:pt x="245092" y="1881761"/>
                  <a:pt x="139700" y="1892300"/>
                </a:cubicBezTo>
                <a:cubicBezTo>
                  <a:pt x="62480" y="1900022"/>
                  <a:pt x="79825" y="1914082"/>
                  <a:pt x="63500" y="1968500"/>
                </a:cubicBezTo>
                <a:cubicBezTo>
                  <a:pt x="55807" y="1994145"/>
                  <a:pt x="44594" y="2018725"/>
                  <a:pt x="38100" y="2044700"/>
                </a:cubicBezTo>
                <a:cubicBezTo>
                  <a:pt x="10723" y="2154207"/>
                  <a:pt x="46896" y="2088656"/>
                  <a:pt x="0" y="2159000"/>
                </a:cubicBezTo>
                <a:cubicBezTo>
                  <a:pt x="51656" y="2417280"/>
                  <a:pt x="-6772" y="2208956"/>
                  <a:pt x="50800" y="2324100"/>
                </a:cubicBezTo>
                <a:cubicBezTo>
                  <a:pt x="56787" y="2336074"/>
                  <a:pt x="55137" y="2351747"/>
                  <a:pt x="63500" y="2362200"/>
                </a:cubicBezTo>
                <a:cubicBezTo>
                  <a:pt x="73035" y="2374119"/>
                  <a:pt x="88900" y="2379133"/>
                  <a:pt x="101600" y="2387600"/>
                </a:cubicBezTo>
                <a:cubicBezTo>
                  <a:pt x="133522" y="2483365"/>
                  <a:pt x="90461" y="2365323"/>
                  <a:pt x="139700" y="2463800"/>
                </a:cubicBezTo>
                <a:cubicBezTo>
                  <a:pt x="192280" y="2568960"/>
                  <a:pt x="105007" y="2430811"/>
                  <a:pt x="177800" y="2540000"/>
                </a:cubicBezTo>
                <a:cubicBezTo>
                  <a:pt x="177388" y="2542058"/>
                  <a:pt x="162677" y="2629268"/>
                  <a:pt x="152400" y="2641600"/>
                </a:cubicBezTo>
                <a:cubicBezTo>
                  <a:pt x="138849" y="2657861"/>
                  <a:pt x="116567" y="2664733"/>
                  <a:pt x="101600" y="2679700"/>
                </a:cubicBezTo>
                <a:cubicBezTo>
                  <a:pt x="90807" y="2690493"/>
                  <a:pt x="84667" y="2705100"/>
                  <a:pt x="76200" y="2717800"/>
                </a:cubicBezTo>
                <a:cubicBezTo>
                  <a:pt x="80433" y="2764367"/>
                  <a:pt x="75149" y="2812809"/>
                  <a:pt x="88900" y="2857500"/>
                </a:cubicBezTo>
                <a:cubicBezTo>
                  <a:pt x="93389" y="2872089"/>
                  <a:pt x="115274" y="2873129"/>
                  <a:pt x="127000" y="2882900"/>
                </a:cubicBezTo>
                <a:cubicBezTo>
                  <a:pt x="140798" y="2894398"/>
                  <a:pt x="149506" y="2912089"/>
                  <a:pt x="165100" y="2921000"/>
                </a:cubicBezTo>
                <a:cubicBezTo>
                  <a:pt x="180255" y="2929660"/>
                  <a:pt x="199557" y="2927571"/>
                  <a:pt x="215900" y="2933700"/>
                </a:cubicBezTo>
                <a:cubicBezTo>
                  <a:pt x="233627" y="2940347"/>
                  <a:pt x="249767" y="2950633"/>
                  <a:pt x="266700" y="2959100"/>
                </a:cubicBezTo>
                <a:cubicBezTo>
                  <a:pt x="325967" y="2954867"/>
                  <a:pt x="387787" y="2964123"/>
                  <a:pt x="444500" y="2946400"/>
                </a:cubicBezTo>
                <a:cubicBezTo>
                  <a:pt x="462570" y="2940753"/>
                  <a:pt x="456513" y="2908987"/>
                  <a:pt x="469900" y="2895600"/>
                </a:cubicBezTo>
                <a:cubicBezTo>
                  <a:pt x="479366" y="2886134"/>
                  <a:pt x="495300" y="2887133"/>
                  <a:pt x="508000" y="2882900"/>
                </a:cubicBezTo>
                <a:cubicBezTo>
                  <a:pt x="512233" y="2870200"/>
                  <a:pt x="513274" y="2855939"/>
                  <a:pt x="520700" y="2844800"/>
                </a:cubicBezTo>
                <a:cubicBezTo>
                  <a:pt x="564531" y="2779053"/>
                  <a:pt x="575785" y="2831946"/>
                  <a:pt x="609600" y="2730500"/>
                </a:cubicBezTo>
                <a:cubicBezTo>
                  <a:pt x="675130" y="2533911"/>
                  <a:pt x="600023" y="2736955"/>
                  <a:pt x="660400" y="2616200"/>
                </a:cubicBezTo>
                <a:cubicBezTo>
                  <a:pt x="666387" y="2604226"/>
                  <a:pt x="664737" y="2588553"/>
                  <a:pt x="673100" y="2578100"/>
                </a:cubicBezTo>
                <a:cubicBezTo>
                  <a:pt x="682635" y="2566181"/>
                  <a:pt x="698780" y="2561572"/>
                  <a:pt x="711200" y="2552700"/>
                </a:cubicBezTo>
                <a:cubicBezTo>
                  <a:pt x="788137" y="2497745"/>
                  <a:pt x="733237" y="2528981"/>
                  <a:pt x="812800" y="2489200"/>
                </a:cubicBezTo>
                <a:cubicBezTo>
                  <a:pt x="829733" y="2463800"/>
                  <a:pt x="838200" y="2429933"/>
                  <a:pt x="863600" y="2413000"/>
                </a:cubicBezTo>
                <a:cubicBezTo>
                  <a:pt x="876300" y="2404533"/>
                  <a:pt x="887220" y="2392427"/>
                  <a:pt x="901700" y="2387600"/>
                </a:cubicBezTo>
                <a:cubicBezTo>
                  <a:pt x="926129" y="2379457"/>
                  <a:pt x="952176" y="2376069"/>
                  <a:pt x="977900" y="2374900"/>
                </a:cubicBezTo>
                <a:cubicBezTo>
                  <a:pt x="1138656" y="2367593"/>
                  <a:pt x="1299633" y="2366433"/>
                  <a:pt x="1460500" y="2362200"/>
                </a:cubicBezTo>
                <a:cubicBezTo>
                  <a:pt x="1468967" y="2336800"/>
                  <a:pt x="1471048" y="2308277"/>
                  <a:pt x="1485900" y="2286000"/>
                </a:cubicBezTo>
                <a:cubicBezTo>
                  <a:pt x="1494367" y="2273300"/>
                  <a:pt x="1504474" y="2261552"/>
                  <a:pt x="1511300" y="2247900"/>
                </a:cubicBezTo>
                <a:cubicBezTo>
                  <a:pt x="1517287" y="2235926"/>
                  <a:pt x="1513547" y="2218163"/>
                  <a:pt x="1524000" y="2209800"/>
                </a:cubicBezTo>
                <a:cubicBezTo>
                  <a:pt x="1537630" y="2198896"/>
                  <a:pt x="1557867" y="2201333"/>
                  <a:pt x="1574800" y="2197100"/>
                </a:cubicBezTo>
                <a:cubicBezTo>
                  <a:pt x="1598559" y="2125823"/>
                  <a:pt x="1570022" y="2183883"/>
                  <a:pt x="1651000" y="2120900"/>
                </a:cubicBezTo>
                <a:cubicBezTo>
                  <a:pt x="1669903" y="2106198"/>
                  <a:pt x="1683618" y="2085685"/>
                  <a:pt x="1701800" y="2070100"/>
                </a:cubicBezTo>
                <a:cubicBezTo>
                  <a:pt x="1713389" y="2060167"/>
                  <a:pt x="1727200" y="2053167"/>
                  <a:pt x="1739900" y="2044700"/>
                </a:cubicBezTo>
                <a:cubicBezTo>
                  <a:pt x="1744133" y="2032000"/>
                  <a:pt x="1744237" y="2017053"/>
                  <a:pt x="1752600" y="2006600"/>
                </a:cubicBezTo>
                <a:cubicBezTo>
                  <a:pt x="1770505" y="1984219"/>
                  <a:pt x="1803701" y="1976866"/>
                  <a:pt x="1828800" y="1968500"/>
                </a:cubicBezTo>
                <a:cubicBezTo>
                  <a:pt x="1837267" y="1989667"/>
                  <a:pt x="1844941" y="2011168"/>
                  <a:pt x="1854200" y="2032000"/>
                </a:cubicBezTo>
                <a:cubicBezTo>
                  <a:pt x="1861889" y="2049300"/>
                  <a:pt x="1872953" y="2065073"/>
                  <a:pt x="1879600" y="2082800"/>
                </a:cubicBezTo>
                <a:cubicBezTo>
                  <a:pt x="1885729" y="2099143"/>
                  <a:pt x="1886171" y="2117257"/>
                  <a:pt x="1892300" y="2133600"/>
                </a:cubicBezTo>
                <a:cubicBezTo>
                  <a:pt x="1904446" y="2165990"/>
                  <a:pt x="1939633" y="2220956"/>
                  <a:pt x="1955800" y="2247900"/>
                </a:cubicBezTo>
                <a:cubicBezTo>
                  <a:pt x="1951567" y="2277533"/>
                  <a:pt x="1940121" y="2307014"/>
                  <a:pt x="1943100" y="2336800"/>
                </a:cubicBezTo>
                <a:cubicBezTo>
                  <a:pt x="1944619" y="2351988"/>
                  <a:pt x="1963673" y="2360420"/>
                  <a:pt x="1968500" y="2374900"/>
                </a:cubicBezTo>
                <a:cubicBezTo>
                  <a:pt x="1976643" y="2399329"/>
                  <a:pt x="1975614" y="2425963"/>
                  <a:pt x="1981200" y="2451100"/>
                </a:cubicBezTo>
                <a:cubicBezTo>
                  <a:pt x="1984104" y="2464168"/>
                  <a:pt x="1990222" y="2476328"/>
                  <a:pt x="1993900" y="2489200"/>
                </a:cubicBezTo>
                <a:cubicBezTo>
                  <a:pt x="1994032" y="2489661"/>
                  <a:pt x="2013210" y="2572010"/>
                  <a:pt x="2019300" y="2578100"/>
                </a:cubicBezTo>
                <a:cubicBezTo>
                  <a:pt x="2049234" y="2608034"/>
                  <a:pt x="2079831" y="2644033"/>
                  <a:pt x="2120900" y="2654300"/>
                </a:cubicBezTo>
                <a:cubicBezTo>
                  <a:pt x="2157360" y="2663415"/>
                  <a:pt x="2216980" y="2676940"/>
                  <a:pt x="2247900" y="2692400"/>
                </a:cubicBezTo>
                <a:lnTo>
                  <a:pt x="2298700" y="2717800"/>
                </a:lnTo>
                <a:cubicBezTo>
                  <a:pt x="2406513" y="2699831"/>
                  <a:pt x="2411506" y="2692883"/>
                  <a:pt x="2552700" y="2717800"/>
                </a:cubicBezTo>
                <a:cubicBezTo>
                  <a:pt x="2567731" y="2720453"/>
                  <a:pt x="2578100" y="2734733"/>
                  <a:pt x="2590800" y="2743200"/>
                </a:cubicBezTo>
                <a:cubicBezTo>
                  <a:pt x="2620433" y="2738967"/>
                  <a:pt x="2675467" y="2760133"/>
                  <a:pt x="2679700" y="2730500"/>
                </a:cubicBezTo>
                <a:cubicBezTo>
                  <a:pt x="2720665" y="2443742"/>
                  <a:pt x="2660044" y="2551487"/>
                  <a:pt x="2603500" y="2438400"/>
                </a:cubicBezTo>
                <a:cubicBezTo>
                  <a:pt x="2597513" y="2426426"/>
                  <a:pt x="2595500" y="2412835"/>
                  <a:pt x="2590800" y="2400300"/>
                </a:cubicBezTo>
                <a:cubicBezTo>
                  <a:pt x="2582795" y="2378954"/>
                  <a:pt x="2572609" y="2358427"/>
                  <a:pt x="2565400" y="2336800"/>
                </a:cubicBezTo>
                <a:cubicBezTo>
                  <a:pt x="2559880" y="2320241"/>
                  <a:pt x="2557495" y="2302783"/>
                  <a:pt x="2552700" y="2286000"/>
                </a:cubicBezTo>
                <a:cubicBezTo>
                  <a:pt x="2549022" y="2273128"/>
                  <a:pt x="2544233" y="2260600"/>
                  <a:pt x="2540000" y="2247900"/>
                </a:cubicBezTo>
                <a:cubicBezTo>
                  <a:pt x="2547671" y="2148174"/>
                  <a:pt x="2515755" y="2094730"/>
                  <a:pt x="2590800" y="2044700"/>
                </a:cubicBezTo>
                <a:cubicBezTo>
                  <a:pt x="2601939" y="2037274"/>
                  <a:pt x="2616200" y="2036233"/>
                  <a:pt x="2628900" y="2032000"/>
                </a:cubicBezTo>
                <a:cubicBezTo>
                  <a:pt x="2641600" y="2019300"/>
                  <a:pt x="2653363" y="2005589"/>
                  <a:pt x="2667000" y="1993900"/>
                </a:cubicBezTo>
                <a:cubicBezTo>
                  <a:pt x="2683071" y="1980125"/>
                  <a:pt x="2704249" y="1972061"/>
                  <a:pt x="2717800" y="1955800"/>
                </a:cubicBezTo>
                <a:cubicBezTo>
                  <a:pt x="2726370" y="1945516"/>
                  <a:pt x="2722281" y="1928267"/>
                  <a:pt x="2730500" y="1917700"/>
                </a:cubicBezTo>
                <a:cubicBezTo>
                  <a:pt x="2793039" y="1837292"/>
                  <a:pt x="2792248" y="1847281"/>
                  <a:pt x="2870200" y="1816100"/>
                </a:cubicBezTo>
                <a:cubicBezTo>
                  <a:pt x="2964837" y="1721463"/>
                  <a:pt x="2875508" y="1800083"/>
                  <a:pt x="2971800" y="1739900"/>
                </a:cubicBezTo>
                <a:cubicBezTo>
                  <a:pt x="2994811" y="1725518"/>
                  <a:pt x="3033833" y="1689834"/>
                  <a:pt x="3060700" y="1676400"/>
                </a:cubicBezTo>
                <a:cubicBezTo>
                  <a:pt x="3072674" y="1670413"/>
                  <a:pt x="3086100" y="1667933"/>
                  <a:pt x="3098800" y="1663700"/>
                </a:cubicBezTo>
                <a:cubicBezTo>
                  <a:pt x="3103566" y="1649402"/>
                  <a:pt x="3125795" y="1585963"/>
                  <a:pt x="3124200" y="1574800"/>
                </a:cubicBezTo>
                <a:cubicBezTo>
                  <a:pt x="3122041" y="1559690"/>
                  <a:pt x="3107267" y="1549400"/>
                  <a:pt x="3098800" y="1536700"/>
                </a:cubicBezTo>
                <a:cubicBezTo>
                  <a:pt x="3094567" y="1511300"/>
                  <a:pt x="3094243" y="1484929"/>
                  <a:pt x="3086100" y="1460500"/>
                </a:cubicBezTo>
                <a:cubicBezTo>
                  <a:pt x="3081273" y="1446020"/>
                  <a:pt x="3066059" y="1436692"/>
                  <a:pt x="3060700" y="1422400"/>
                </a:cubicBezTo>
                <a:cubicBezTo>
                  <a:pt x="2986842" y="1225445"/>
                  <a:pt x="3108036" y="1478972"/>
                  <a:pt x="3022600" y="1308100"/>
                </a:cubicBezTo>
                <a:cubicBezTo>
                  <a:pt x="3018367" y="1286933"/>
                  <a:pt x="3009900" y="1266186"/>
                  <a:pt x="3009900" y="1244600"/>
                </a:cubicBezTo>
                <a:cubicBezTo>
                  <a:pt x="3009900" y="1043475"/>
                  <a:pt x="3057053" y="1131179"/>
                  <a:pt x="2997200" y="1041400"/>
                </a:cubicBezTo>
                <a:cubicBezTo>
                  <a:pt x="3022985" y="964045"/>
                  <a:pt x="2999124" y="967894"/>
                  <a:pt x="3060700" y="952500"/>
                </a:cubicBezTo>
                <a:cubicBezTo>
                  <a:pt x="3081641" y="947265"/>
                  <a:pt x="3103375" y="945480"/>
                  <a:pt x="3124200" y="939800"/>
                </a:cubicBezTo>
                <a:cubicBezTo>
                  <a:pt x="3150031" y="932755"/>
                  <a:pt x="3200400" y="914400"/>
                  <a:pt x="3200400" y="914400"/>
                </a:cubicBezTo>
                <a:cubicBezTo>
                  <a:pt x="3242733" y="850900"/>
                  <a:pt x="3213100" y="884767"/>
                  <a:pt x="3302000" y="825500"/>
                </a:cubicBezTo>
                <a:lnTo>
                  <a:pt x="3340100" y="800100"/>
                </a:lnTo>
                <a:lnTo>
                  <a:pt x="3378200" y="774700"/>
                </a:lnTo>
                <a:cubicBezTo>
                  <a:pt x="3409669" y="680292"/>
                  <a:pt x="3378200" y="791668"/>
                  <a:pt x="3378200" y="596900"/>
                </a:cubicBezTo>
                <a:cubicBezTo>
                  <a:pt x="3378200" y="472594"/>
                  <a:pt x="3378407" y="481979"/>
                  <a:pt x="3403600" y="406400"/>
                </a:cubicBezTo>
                <a:cubicBezTo>
                  <a:pt x="3397796" y="249697"/>
                  <a:pt x="3483926" y="69109"/>
                  <a:pt x="3314700" y="12700"/>
                </a:cubicBezTo>
                <a:lnTo>
                  <a:pt x="3276600" y="0"/>
                </a:lnTo>
                <a:cubicBezTo>
                  <a:pt x="3203795" y="109208"/>
                  <a:pt x="3319073" y="-76619"/>
                  <a:pt x="3238500" y="165100"/>
                </a:cubicBezTo>
                <a:cubicBezTo>
                  <a:pt x="3233673" y="179580"/>
                  <a:pt x="3212611" y="181342"/>
                  <a:pt x="3200400" y="190500"/>
                </a:cubicBezTo>
                <a:cubicBezTo>
                  <a:pt x="3195611" y="194092"/>
                  <a:pt x="3230033" y="169333"/>
                  <a:pt x="3225800" y="17780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8" name="Picture 4" descr="http://t2.gstatic.com/images?q=tbn:ANd9GcSRJVFLOoOvwJlexa8oiHX2atlI4oRi1Y-v15wDOAfBsgi3Gxu3QGXMsmed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32" y="810468"/>
            <a:ext cx="1295400" cy="12954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олилиния 14"/>
          <p:cNvSpPr/>
          <p:nvPr/>
        </p:nvSpPr>
        <p:spPr>
          <a:xfrm>
            <a:off x="3419872" y="2122389"/>
            <a:ext cx="1841500" cy="2451100"/>
          </a:xfrm>
          <a:custGeom>
            <a:avLst/>
            <a:gdLst>
              <a:gd name="connsiteX0" fmla="*/ 393700 w 1841500"/>
              <a:gd name="connsiteY0" fmla="*/ 317500 h 2451100"/>
              <a:gd name="connsiteX1" fmla="*/ 419100 w 1841500"/>
              <a:gd name="connsiteY1" fmla="*/ 381000 h 2451100"/>
              <a:gd name="connsiteX2" fmla="*/ 457200 w 1841500"/>
              <a:gd name="connsiteY2" fmla="*/ 469900 h 2451100"/>
              <a:gd name="connsiteX3" fmla="*/ 469900 w 1841500"/>
              <a:gd name="connsiteY3" fmla="*/ 546100 h 2451100"/>
              <a:gd name="connsiteX4" fmla="*/ 482600 w 1841500"/>
              <a:gd name="connsiteY4" fmla="*/ 952500 h 2451100"/>
              <a:gd name="connsiteX5" fmla="*/ 508000 w 1841500"/>
              <a:gd name="connsiteY5" fmla="*/ 1041400 h 2451100"/>
              <a:gd name="connsiteX6" fmla="*/ 546100 w 1841500"/>
              <a:gd name="connsiteY6" fmla="*/ 1054100 h 2451100"/>
              <a:gd name="connsiteX7" fmla="*/ 571500 w 1841500"/>
              <a:gd name="connsiteY7" fmla="*/ 1092200 h 2451100"/>
              <a:gd name="connsiteX8" fmla="*/ 596900 w 1841500"/>
              <a:gd name="connsiteY8" fmla="*/ 1168400 h 2451100"/>
              <a:gd name="connsiteX9" fmla="*/ 609600 w 1841500"/>
              <a:gd name="connsiteY9" fmla="*/ 1206500 h 2451100"/>
              <a:gd name="connsiteX10" fmla="*/ 622300 w 1841500"/>
              <a:gd name="connsiteY10" fmla="*/ 1257300 h 2451100"/>
              <a:gd name="connsiteX11" fmla="*/ 647700 w 1841500"/>
              <a:gd name="connsiteY11" fmla="*/ 1295400 h 2451100"/>
              <a:gd name="connsiteX12" fmla="*/ 673100 w 1841500"/>
              <a:gd name="connsiteY12" fmla="*/ 1384300 h 2451100"/>
              <a:gd name="connsiteX13" fmla="*/ 685800 w 1841500"/>
              <a:gd name="connsiteY13" fmla="*/ 1435100 h 2451100"/>
              <a:gd name="connsiteX14" fmla="*/ 711200 w 1841500"/>
              <a:gd name="connsiteY14" fmla="*/ 1511300 h 2451100"/>
              <a:gd name="connsiteX15" fmla="*/ 749300 w 1841500"/>
              <a:gd name="connsiteY15" fmla="*/ 1536700 h 2451100"/>
              <a:gd name="connsiteX16" fmla="*/ 774700 w 1841500"/>
              <a:gd name="connsiteY16" fmla="*/ 1574800 h 2451100"/>
              <a:gd name="connsiteX17" fmla="*/ 812800 w 1841500"/>
              <a:gd name="connsiteY17" fmla="*/ 1701800 h 2451100"/>
              <a:gd name="connsiteX18" fmla="*/ 838200 w 1841500"/>
              <a:gd name="connsiteY18" fmla="*/ 1752600 h 2451100"/>
              <a:gd name="connsiteX19" fmla="*/ 825500 w 1841500"/>
              <a:gd name="connsiteY19" fmla="*/ 1866900 h 2451100"/>
              <a:gd name="connsiteX20" fmla="*/ 812800 w 1841500"/>
              <a:gd name="connsiteY20" fmla="*/ 1905000 h 2451100"/>
              <a:gd name="connsiteX21" fmla="*/ 863600 w 1841500"/>
              <a:gd name="connsiteY21" fmla="*/ 2133600 h 2451100"/>
              <a:gd name="connsiteX22" fmla="*/ 939800 w 1841500"/>
              <a:gd name="connsiteY22" fmla="*/ 2171700 h 2451100"/>
              <a:gd name="connsiteX23" fmla="*/ 977900 w 1841500"/>
              <a:gd name="connsiteY23" fmla="*/ 2209800 h 2451100"/>
              <a:gd name="connsiteX24" fmla="*/ 1054100 w 1841500"/>
              <a:gd name="connsiteY24" fmla="*/ 2273300 h 2451100"/>
              <a:gd name="connsiteX25" fmla="*/ 1079500 w 1841500"/>
              <a:gd name="connsiteY25" fmla="*/ 2387600 h 2451100"/>
              <a:gd name="connsiteX26" fmla="*/ 1092200 w 1841500"/>
              <a:gd name="connsiteY26" fmla="*/ 2438400 h 2451100"/>
              <a:gd name="connsiteX27" fmla="*/ 1130300 w 1841500"/>
              <a:gd name="connsiteY27" fmla="*/ 2451100 h 2451100"/>
              <a:gd name="connsiteX28" fmla="*/ 1333500 w 1841500"/>
              <a:gd name="connsiteY28" fmla="*/ 2438400 h 2451100"/>
              <a:gd name="connsiteX29" fmla="*/ 1384300 w 1841500"/>
              <a:gd name="connsiteY29" fmla="*/ 2362200 h 2451100"/>
              <a:gd name="connsiteX30" fmla="*/ 1422400 w 1841500"/>
              <a:gd name="connsiteY30" fmla="*/ 2324100 h 2451100"/>
              <a:gd name="connsiteX31" fmla="*/ 1435100 w 1841500"/>
              <a:gd name="connsiteY31" fmla="*/ 2286000 h 2451100"/>
              <a:gd name="connsiteX32" fmla="*/ 1409700 w 1841500"/>
              <a:gd name="connsiteY32" fmla="*/ 2222500 h 2451100"/>
              <a:gd name="connsiteX33" fmla="*/ 1371600 w 1841500"/>
              <a:gd name="connsiteY33" fmla="*/ 2146300 h 2451100"/>
              <a:gd name="connsiteX34" fmla="*/ 1384300 w 1841500"/>
              <a:gd name="connsiteY34" fmla="*/ 1790700 h 2451100"/>
              <a:gd name="connsiteX35" fmla="*/ 1397000 w 1841500"/>
              <a:gd name="connsiteY35" fmla="*/ 1752600 h 2451100"/>
              <a:gd name="connsiteX36" fmla="*/ 1447800 w 1841500"/>
              <a:gd name="connsiteY36" fmla="*/ 1714500 h 2451100"/>
              <a:gd name="connsiteX37" fmla="*/ 1511300 w 1841500"/>
              <a:gd name="connsiteY37" fmla="*/ 1600200 h 2451100"/>
              <a:gd name="connsiteX38" fmla="*/ 1536700 w 1841500"/>
              <a:gd name="connsiteY38" fmla="*/ 1562100 h 2451100"/>
              <a:gd name="connsiteX39" fmla="*/ 1574800 w 1841500"/>
              <a:gd name="connsiteY39" fmla="*/ 1549400 h 2451100"/>
              <a:gd name="connsiteX40" fmla="*/ 1612900 w 1841500"/>
              <a:gd name="connsiteY40" fmla="*/ 1511300 h 2451100"/>
              <a:gd name="connsiteX41" fmla="*/ 1638300 w 1841500"/>
              <a:gd name="connsiteY41" fmla="*/ 1422400 h 2451100"/>
              <a:gd name="connsiteX42" fmla="*/ 1676400 w 1841500"/>
              <a:gd name="connsiteY42" fmla="*/ 1371600 h 2451100"/>
              <a:gd name="connsiteX43" fmla="*/ 1701800 w 1841500"/>
              <a:gd name="connsiteY43" fmla="*/ 1231900 h 2451100"/>
              <a:gd name="connsiteX44" fmla="*/ 1714500 w 1841500"/>
              <a:gd name="connsiteY44" fmla="*/ 1168400 h 2451100"/>
              <a:gd name="connsiteX45" fmla="*/ 1739900 w 1841500"/>
              <a:gd name="connsiteY45" fmla="*/ 1130300 h 2451100"/>
              <a:gd name="connsiteX46" fmla="*/ 1752600 w 1841500"/>
              <a:gd name="connsiteY46" fmla="*/ 1028700 h 2451100"/>
              <a:gd name="connsiteX47" fmla="*/ 1765300 w 1841500"/>
              <a:gd name="connsiteY47" fmla="*/ 990600 h 2451100"/>
              <a:gd name="connsiteX48" fmla="*/ 1727200 w 1841500"/>
              <a:gd name="connsiteY48" fmla="*/ 901700 h 2451100"/>
              <a:gd name="connsiteX49" fmla="*/ 1689100 w 1841500"/>
              <a:gd name="connsiteY49" fmla="*/ 825500 h 2451100"/>
              <a:gd name="connsiteX50" fmla="*/ 1689100 w 1841500"/>
              <a:gd name="connsiteY50" fmla="*/ 673100 h 2451100"/>
              <a:gd name="connsiteX51" fmla="*/ 1701800 w 1841500"/>
              <a:gd name="connsiteY51" fmla="*/ 635000 h 2451100"/>
              <a:gd name="connsiteX52" fmla="*/ 1739900 w 1841500"/>
              <a:gd name="connsiteY52" fmla="*/ 622300 h 2451100"/>
              <a:gd name="connsiteX53" fmla="*/ 1765300 w 1841500"/>
              <a:gd name="connsiteY53" fmla="*/ 584200 h 2451100"/>
              <a:gd name="connsiteX54" fmla="*/ 1803400 w 1841500"/>
              <a:gd name="connsiteY54" fmla="*/ 571500 h 2451100"/>
              <a:gd name="connsiteX55" fmla="*/ 1816100 w 1841500"/>
              <a:gd name="connsiteY55" fmla="*/ 533400 h 2451100"/>
              <a:gd name="connsiteX56" fmla="*/ 1841500 w 1841500"/>
              <a:gd name="connsiteY56" fmla="*/ 495300 h 2451100"/>
              <a:gd name="connsiteX57" fmla="*/ 1828800 w 1841500"/>
              <a:gd name="connsiteY57" fmla="*/ 406400 h 2451100"/>
              <a:gd name="connsiteX58" fmla="*/ 1816100 w 1841500"/>
              <a:gd name="connsiteY58" fmla="*/ 368300 h 2451100"/>
              <a:gd name="connsiteX59" fmla="*/ 1803400 w 1841500"/>
              <a:gd name="connsiteY59" fmla="*/ 241300 h 2451100"/>
              <a:gd name="connsiteX60" fmla="*/ 1778000 w 1841500"/>
              <a:gd name="connsiteY60" fmla="*/ 165100 h 2451100"/>
              <a:gd name="connsiteX61" fmla="*/ 1765300 w 1841500"/>
              <a:gd name="connsiteY61" fmla="*/ 127000 h 2451100"/>
              <a:gd name="connsiteX62" fmla="*/ 1701800 w 1841500"/>
              <a:gd name="connsiteY62" fmla="*/ 12700 h 2451100"/>
              <a:gd name="connsiteX63" fmla="*/ 1663700 w 1841500"/>
              <a:gd name="connsiteY63" fmla="*/ 0 h 2451100"/>
              <a:gd name="connsiteX64" fmla="*/ 1460500 w 1841500"/>
              <a:gd name="connsiteY64" fmla="*/ 38100 h 2451100"/>
              <a:gd name="connsiteX65" fmla="*/ 1422400 w 1841500"/>
              <a:gd name="connsiteY65" fmla="*/ 63500 h 2451100"/>
              <a:gd name="connsiteX66" fmla="*/ 1244600 w 1841500"/>
              <a:gd name="connsiteY66" fmla="*/ 127000 h 2451100"/>
              <a:gd name="connsiteX67" fmla="*/ 1181100 w 1841500"/>
              <a:gd name="connsiteY67" fmla="*/ 139700 h 2451100"/>
              <a:gd name="connsiteX68" fmla="*/ 1168400 w 1841500"/>
              <a:gd name="connsiteY68" fmla="*/ 203200 h 2451100"/>
              <a:gd name="connsiteX69" fmla="*/ 1155700 w 1841500"/>
              <a:gd name="connsiteY69" fmla="*/ 241300 h 2451100"/>
              <a:gd name="connsiteX70" fmla="*/ 1079500 w 1841500"/>
              <a:gd name="connsiteY70" fmla="*/ 279400 h 2451100"/>
              <a:gd name="connsiteX71" fmla="*/ 1003300 w 1841500"/>
              <a:gd name="connsiteY71" fmla="*/ 254000 h 2451100"/>
              <a:gd name="connsiteX72" fmla="*/ 952500 w 1841500"/>
              <a:gd name="connsiteY72" fmla="*/ 177800 h 2451100"/>
              <a:gd name="connsiteX73" fmla="*/ 927100 w 1841500"/>
              <a:gd name="connsiteY73" fmla="*/ 139700 h 2451100"/>
              <a:gd name="connsiteX74" fmla="*/ 736600 w 1841500"/>
              <a:gd name="connsiteY74" fmla="*/ 101600 h 2451100"/>
              <a:gd name="connsiteX75" fmla="*/ 673100 w 1841500"/>
              <a:gd name="connsiteY75" fmla="*/ 152400 h 2451100"/>
              <a:gd name="connsiteX76" fmla="*/ 660400 w 1841500"/>
              <a:gd name="connsiteY76" fmla="*/ 190500 h 2451100"/>
              <a:gd name="connsiteX77" fmla="*/ 622300 w 1841500"/>
              <a:gd name="connsiteY77" fmla="*/ 203200 h 2451100"/>
              <a:gd name="connsiteX78" fmla="*/ 558800 w 1841500"/>
              <a:gd name="connsiteY78" fmla="*/ 190500 h 2451100"/>
              <a:gd name="connsiteX79" fmla="*/ 482600 w 1841500"/>
              <a:gd name="connsiteY79" fmla="*/ 139700 h 2451100"/>
              <a:gd name="connsiteX80" fmla="*/ 368300 w 1841500"/>
              <a:gd name="connsiteY80" fmla="*/ 63500 h 2451100"/>
              <a:gd name="connsiteX81" fmla="*/ 330200 w 1841500"/>
              <a:gd name="connsiteY81" fmla="*/ 38100 h 2451100"/>
              <a:gd name="connsiteX82" fmla="*/ 254000 w 1841500"/>
              <a:gd name="connsiteY82" fmla="*/ 12700 h 2451100"/>
              <a:gd name="connsiteX83" fmla="*/ 114300 w 1841500"/>
              <a:gd name="connsiteY83" fmla="*/ 25400 h 2451100"/>
              <a:gd name="connsiteX84" fmla="*/ 38100 w 1841500"/>
              <a:gd name="connsiteY84" fmla="*/ 50800 h 2451100"/>
              <a:gd name="connsiteX85" fmla="*/ 0 w 1841500"/>
              <a:gd name="connsiteY85" fmla="*/ 63500 h 2451100"/>
              <a:gd name="connsiteX86" fmla="*/ 12700 w 1841500"/>
              <a:gd name="connsiteY86" fmla="*/ 127000 h 2451100"/>
              <a:gd name="connsiteX87" fmla="*/ 25400 w 1841500"/>
              <a:gd name="connsiteY87" fmla="*/ 165100 h 2451100"/>
              <a:gd name="connsiteX88" fmla="*/ 63500 w 1841500"/>
              <a:gd name="connsiteY88" fmla="*/ 177800 h 2451100"/>
              <a:gd name="connsiteX89" fmla="*/ 101600 w 1841500"/>
              <a:gd name="connsiteY89" fmla="*/ 203200 h 2451100"/>
              <a:gd name="connsiteX90" fmla="*/ 177800 w 1841500"/>
              <a:gd name="connsiteY90" fmla="*/ 228600 h 2451100"/>
              <a:gd name="connsiteX91" fmla="*/ 215900 w 1841500"/>
              <a:gd name="connsiteY91" fmla="*/ 254000 h 2451100"/>
              <a:gd name="connsiteX92" fmla="*/ 342900 w 1841500"/>
              <a:gd name="connsiteY92" fmla="*/ 292100 h 2451100"/>
              <a:gd name="connsiteX93" fmla="*/ 393700 w 1841500"/>
              <a:gd name="connsiteY93" fmla="*/ 317500 h 245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1841500" h="2451100">
                <a:moveTo>
                  <a:pt x="393700" y="317500"/>
                </a:moveTo>
                <a:cubicBezTo>
                  <a:pt x="406400" y="332317"/>
                  <a:pt x="409841" y="360168"/>
                  <a:pt x="419100" y="381000"/>
                </a:cubicBezTo>
                <a:cubicBezTo>
                  <a:pt x="436356" y="419826"/>
                  <a:pt x="448505" y="430773"/>
                  <a:pt x="457200" y="469900"/>
                </a:cubicBezTo>
                <a:cubicBezTo>
                  <a:pt x="462786" y="495037"/>
                  <a:pt x="465667" y="520700"/>
                  <a:pt x="469900" y="546100"/>
                </a:cubicBezTo>
                <a:cubicBezTo>
                  <a:pt x="474133" y="681567"/>
                  <a:pt x="475082" y="817176"/>
                  <a:pt x="482600" y="952500"/>
                </a:cubicBezTo>
                <a:cubicBezTo>
                  <a:pt x="482619" y="952849"/>
                  <a:pt x="501996" y="1035396"/>
                  <a:pt x="508000" y="1041400"/>
                </a:cubicBezTo>
                <a:cubicBezTo>
                  <a:pt x="517466" y="1050866"/>
                  <a:pt x="533400" y="1049867"/>
                  <a:pt x="546100" y="1054100"/>
                </a:cubicBezTo>
                <a:cubicBezTo>
                  <a:pt x="554567" y="1066800"/>
                  <a:pt x="565301" y="1078252"/>
                  <a:pt x="571500" y="1092200"/>
                </a:cubicBezTo>
                <a:cubicBezTo>
                  <a:pt x="582374" y="1116666"/>
                  <a:pt x="588433" y="1143000"/>
                  <a:pt x="596900" y="1168400"/>
                </a:cubicBezTo>
                <a:cubicBezTo>
                  <a:pt x="601133" y="1181100"/>
                  <a:pt x="606353" y="1193513"/>
                  <a:pt x="609600" y="1206500"/>
                </a:cubicBezTo>
                <a:cubicBezTo>
                  <a:pt x="613833" y="1223433"/>
                  <a:pt x="615424" y="1241257"/>
                  <a:pt x="622300" y="1257300"/>
                </a:cubicBezTo>
                <a:cubicBezTo>
                  <a:pt x="628313" y="1271329"/>
                  <a:pt x="639233" y="1282700"/>
                  <a:pt x="647700" y="1295400"/>
                </a:cubicBezTo>
                <a:cubicBezTo>
                  <a:pt x="687402" y="1454209"/>
                  <a:pt x="636661" y="1256763"/>
                  <a:pt x="673100" y="1384300"/>
                </a:cubicBezTo>
                <a:cubicBezTo>
                  <a:pt x="677895" y="1401083"/>
                  <a:pt x="680784" y="1418382"/>
                  <a:pt x="685800" y="1435100"/>
                </a:cubicBezTo>
                <a:cubicBezTo>
                  <a:pt x="693493" y="1460745"/>
                  <a:pt x="688923" y="1496448"/>
                  <a:pt x="711200" y="1511300"/>
                </a:cubicBezTo>
                <a:lnTo>
                  <a:pt x="749300" y="1536700"/>
                </a:lnTo>
                <a:cubicBezTo>
                  <a:pt x="757767" y="1549400"/>
                  <a:pt x="768501" y="1560852"/>
                  <a:pt x="774700" y="1574800"/>
                </a:cubicBezTo>
                <a:cubicBezTo>
                  <a:pt x="844178" y="1731125"/>
                  <a:pt x="768470" y="1583585"/>
                  <a:pt x="812800" y="1701800"/>
                </a:cubicBezTo>
                <a:cubicBezTo>
                  <a:pt x="819447" y="1719527"/>
                  <a:pt x="829733" y="1735667"/>
                  <a:pt x="838200" y="1752600"/>
                </a:cubicBezTo>
                <a:cubicBezTo>
                  <a:pt x="833967" y="1790700"/>
                  <a:pt x="831802" y="1829087"/>
                  <a:pt x="825500" y="1866900"/>
                </a:cubicBezTo>
                <a:cubicBezTo>
                  <a:pt x="823299" y="1880105"/>
                  <a:pt x="812800" y="1891613"/>
                  <a:pt x="812800" y="1905000"/>
                </a:cubicBezTo>
                <a:cubicBezTo>
                  <a:pt x="812800" y="2020696"/>
                  <a:pt x="794911" y="2064911"/>
                  <a:pt x="863600" y="2133600"/>
                </a:cubicBezTo>
                <a:cubicBezTo>
                  <a:pt x="888219" y="2158219"/>
                  <a:pt x="908812" y="2161371"/>
                  <a:pt x="939800" y="2171700"/>
                </a:cubicBezTo>
                <a:cubicBezTo>
                  <a:pt x="952500" y="2184400"/>
                  <a:pt x="964102" y="2198302"/>
                  <a:pt x="977900" y="2209800"/>
                </a:cubicBezTo>
                <a:cubicBezTo>
                  <a:pt x="1083988" y="2298207"/>
                  <a:pt x="942790" y="2161990"/>
                  <a:pt x="1054100" y="2273300"/>
                </a:cubicBezTo>
                <a:cubicBezTo>
                  <a:pt x="1078816" y="2347449"/>
                  <a:pt x="1057149" y="2275844"/>
                  <a:pt x="1079500" y="2387600"/>
                </a:cubicBezTo>
                <a:cubicBezTo>
                  <a:pt x="1082923" y="2404716"/>
                  <a:pt x="1081296" y="2424770"/>
                  <a:pt x="1092200" y="2438400"/>
                </a:cubicBezTo>
                <a:cubicBezTo>
                  <a:pt x="1100563" y="2448853"/>
                  <a:pt x="1117600" y="2446867"/>
                  <a:pt x="1130300" y="2451100"/>
                </a:cubicBezTo>
                <a:lnTo>
                  <a:pt x="1333500" y="2438400"/>
                </a:lnTo>
                <a:cubicBezTo>
                  <a:pt x="1362313" y="2428315"/>
                  <a:pt x="1362714" y="2383786"/>
                  <a:pt x="1384300" y="2362200"/>
                </a:cubicBezTo>
                <a:lnTo>
                  <a:pt x="1422400" y="2324100"/>
                </a:lnTo>
                <a:cubicBezTo>
                  <a:pt x="1426633" y="2311400"/>
                  <a:pt x="1436760" y="2299284"/>
                  <a:pt x="1435100" y="2286000"/>
                </a:cubicBezTo>
                <a:cubicBezTo>
                  <a:pt x="1432272" y="2263379"/>
                  <a:pt x="1417705" y="2243846"/>
                  <a:pt x="1409700" y="2222500"/>
                </a:cubicBezTo>
                <a:cubicBezTo>
                  <a:pt x="1387166" y="2162408"/>
                  <a:pt x="1410135" y="2204103"/>
                  <a:pt x="1371600" y="2146300"/>
                </a:cubicBezTo>
                <a:cubicBezTo>
                  <a:pt x="1375833" y="2027767"/>
                  <a:pt x="1376664" y="1909063"/>
                  <a:pt x="1384300" y="1790700"/>
                </a:cubicBezTo>
                <a:cubicBezTo>
                  <a:pt x="1385162" y="1777341"/>
                  <a:pt x="1388430" y="1762884"/>
                  <a:pt x="1397000" y="1752600"/>
                </a:cubicBezTo>
                <a:cubicBezTo>
                  <a:pt x="1410551" y="1736339"/>
                  <a:pt x="1430867" y="1727200"/>
                  <a:pt x="1447800" y="1714500"/>
                </a:cubicBezTo>
                <a:cubicBezTo>
                  <a:pt x="1470153" y="1647440"/>
                  <a:pt x="1453074" y="1687539"/>
                  <a:pt x="1511300" y="1600200"/>
                </a:cubicBezTo>
                <a:cubicBezTo>
                  <a:pt x="1519767" y="1587500"/>
                  <a:pt x="1522220" y="1566927"/>
                  <a:pt x="1536700" y="1562100"/>
                </a:cubicBezTo>
                <a:lnTo>
                  <a:pt x="1574800" y="1549400"/>
                </a:lnTo>
                <a:cubicBezTo>
                  <a:pt x="1587500" y="1536700"/>
                  <a:pt x="1602937" y="1526244"/>
                  <a:pt x="1612900" y="1511300"/>
                </a:cubicBezTo>
                <a:cubicBezTo>
                  <a:pt x="1625383" y="1492575"/>
                  <a:pt x="1629832" y="1439336"/>
                  <a:pt x="1638300" y="1422400"/>
                </a:cubicBezTo>
                <a:cubicBezTo>
                  <a:pt x="1647766" y="1403468"/>
                  <a:pt x="1663700" y="1388533"/>
                  <a:pt x="1676400" y="1371600"/>
                </a:cubicBezTo>
                <a:cubicBezTo>
                  <a:pt x="1700782" y="1274070"/>
                  <a:pt x="1679047" y="1368416"/>
                  <a:pt x="1701800" y="1231900"/>
                </a:cubicBezTo>
                <a:cubicBezTo>
                  <a:pt x="1705349" y="1210608"/>
                  <a:pt x="1706921" y="1188611"/>
                  <a:pt x="1714500" y="1168400"/>
                </a:cubicBezTo>
                <a:cubicBezTo>
                  <a:pt x="1719859" y="1154108"/>
                  <a:pt x="1731433" y="1143000"/>
                  <a:pt x="1739900" y="1130300"/>
                </a:cubicBezTo>
                <a:cubicBezTo>
                  <a:pt x="1744133" y="1096433"/>
                  <a:pt x="1746495" y="1062280"/>
                  <a:pt x="1752600" y="1028700"/>
                </a:cubicBezTo>
                <a:cubicBezTo>
                  <a:pt x="1754995" y="1015529"/>
                  <a:pt x="1765300" y="1003987"/>
                  <a:pt x="1765300" y="990600"/>
                </a:cubicBezTo>
                <a:cubicBezTo>
                  <a:pt x="1765300" y="937737"/>
                  <a:pt x="1747939" y="943178"/>
                  <a:pt x="1727200" y="901700"/>
                </a:cubicBezTo>
                <a:cubicBezTo>
                  <a:pt x="1674620" y="796540"/>
                  <a:pt x="1761893" y="934689"/>
                  <a:pt x="1689100" y="825500"/>
                </a:cubicBezTo>
                <a:cubicBezTo>
                  <a:pt x="1670123" y="749591"/>
                  <a:pt x="1670323" y="776372"/>
                  <a:pt x="1689100" y="673100"/>
                </a:cubicBezTo>
                <a:cubicBezTo>
                  <a:pt x="1691495" y="659929"/>
                  <a:pt x="1692334" y="644466"/>
                  <a:pt x="1701800" y="635000"/>
                </a:cubicBezTo>
                <a:cubicBezTo>
                  <a:pt x="1711266" y="625534"/>
                  <a:pt x="1727200" y="626533"/>
                  <a:pt x="1739900" y="622300"/>
                </a:cubicBezTo>
                <a:cubicBezTo>
                  <a:pt x="1748367" y="609600"/>
                  <a:pt x="1753381" y="593735"/>
                  <a:pt x="1765300" y="584200"/>
                </a:cubicBezTo>
                <a:cubicBezTo>
                  <a:pt x="1775753" y="575837"/>
                  <a:pt x="1793934" y="580966"/>
                  <a:pt x="1803400" y="571500"/>
                </a:cubicBezTo>
                <a:cubicBezTo>
                  <a:pt x="1812866" y="562034"/>
                  <a:pt x="1810113" y="545374"/>
                  <a:pt x="1816100" y="533400"/>
                </a:cubicBezTo>
                <a:cubicBezTo>
                  <a:pt x="1822926" y="519748"/>
                  <a:pt x="1833033" y="508000"/>
                  <a:pt x="1841500" y="495300"/>
                </a:cubicBezTo>
                <a:cubicBezTo>
                  <a:pt x="1837267" y="465667"/>
                  <a:pt x="1834671" y="435753"/>
                  <a:pt x="1828800" y="406400"/>
                </a:cubicBezTo>
                <a:cubicBezTo>
                  <a:pt x="1826175" y="393273"/>
                  <a:pt x="1818136" y="381531"/>
                  <a:pt x="1816100" y="368300"/>
                </a:cubicBezTo>
                <a:cubicBezTo>
                  <a:pt x="1809631" y="326250"/>
                  <a:pt x="1811240" y="283116"/>
                  <a:pt x="1803400" y="241300"/>
                </a:cubicBezTo>
                <a:cubicBezTo>
                  <a:pt x="1798466" y="214985"/>
                  <a:pt x="1786467" y="190500"/>
                  <a:pt x="1778000" y="165100"/>
                </a:cubicBezTo>
                <a:lnTo>
                  <a:pt x="1765300" y="127000"/>
                </a:lnTo>
                <a:cubicBezTo>
                  <a:pt x="1754118" y="93453"/>
                  <a:pt x="1734552" y="23617"/>
                  <a:pt x="1701800" y="12700"/>
                </a:cubicBezTo>
                <a:lnTo>
                  <a:pt x="1663700" y="0"/>
                </a:lnTo>
                <a:cubicBezTo>
                  <a:pt x="1619011" y="4469"/>
                  <a:pt x="1508496" y="6103"/>
                  <a:pt x="1460500" y="38100"/>
                </a:cubicBezTo>
                <a:lnTo>
                  <a:pt x="1422400" y="63500"/>
                </a:lnTo>
                <a:cubicBezTo>
                  <a:pt x="1380880" y="188060"/>
                  <a:pt x="1423681" y="141923"/>
                  <a:pt x="1244600" y="127000"/>
                </a:cubicBezTo>
                <a:cubicBezTo>
                  <a:pt x="1223433" y="131233"/>
                  <a:pt x="1196364" y="124436"/>
                  <a:pt x="1181100" y="139700"/>
                </a:cubicBezTo>
                <a:cubicBezTo>
                  <a:pt x="1165836" y="154964"/>
                  <a:pt x="1173635" y="182259"/>
                  <a:pt x="1168400" y="203200"/>
                </a:cubicBezTo>
                <a:cubicBezTo>
                  <a:pt x="1165153" y="216187"/>
                  <a:pt x="1164063" y="230847"/>
                  <a:pt x="1155700" y="241300"/>
                </a:cubicBezTo>
                <a:cubicBezTo>
                  <a:pt x="1137795" y="263681"/>
                  <a:pt x="1104599" y="271034"/>
                  <a:pt x="1079500" y="279400"/>
                </a:cubicBezTo>
                <a:cubicBezTo>
                  <a:pt x="1054100" y="270933"/>
                  <a:pt x="1018152" y="276277"/>
                  <a:pt x="1003300" y="254000"/>
                </a:cubicBezTo>
                <a:lnTo>
                  <a:pt x="952500" y="177800"/>
                </a:lnTo>
                <a:cubicBezTo>
                  <a:pt x="944033" y="165100"/>
                  <a:pt x="941580" y="144527"/>
                  <a:pt x="927100" y="139700"/>
                </a:cubicBezTo>
                <a:cubicBezTo>
                  <a:pt x="814533" y="102178"/>
                  <a:pt x="877510" y="117257"/>
                  <a:pt x="736600" y="101600"/>
                </a:cubicBezTo>
                <a:cubicBezTo>
                  <a:pt x="692657" y="116248"/>
                  <a:pt x="696078" y="106444"/>
                  <a:pt x="673100" y="152400"/>
                </a:cubicBezTo>
                <a:cubicBezTo>
                  <a:pt x="667113" y="164374"/>
                  <a:pt x="669866" y="181034"/>
                  <a:pt x="660400" y="190500"/>
                </a:cubicBezTo>
                <a:cubicBezTo>
                  <a:pt x="650934" y="199966"/>
                  <a:pt x="635000" y="198967"/>
                  <a:pt x="622300" y="203200"/>
                </a:cubicBezTo>
                <a:cubicBezTo>
                  <a:pt x="601133" y="198967"/>
                  <a:pt x="578451" y="199432"/>
                  <a:pt x="558800" y="190500"/>
                </a:cubicBezTo>
                <a:cubicBezTo>
                  <a:pt x="531009" y="177868"/>
                  <a:pt x="508000" y="156633"/>
                  <a:pt x="482600" y="139700"/>
                </a:cubicBezTo>
                <a:lnTo>
                  <a:pt x="368300" y="63500"/>
                </a:lnTo>
                <a:cubicBezTo>
                  <a:pt x="355600" y="55033"/>
                  <a:pt x="344680" y="42927"/>
                  <a:pt x="330200" y="38100"/>
                </a:cubicBezTo>
                <a:lnTo>
                  <a:pt x="254000" y="12700"/>
                </a:lnTo>
                <a:cubicBezTo>
                  <a:pt x="207433" y="16933"/>
                  <a:pt x="160347" y="17274"/>
                  <a:pt x="114300" y="25400"/>
                </a:cubicBezTo>
                <a:cubicBezTo>
                  <a:pt x="87933" y="30053"/>
                  <a:pt x="63500" y="42333"/>
                  <a:pt x="38100" y="50800"/>
                </a:cubicBezTo>
                <a:lnTo>
                  <a:pt x="0" y="63500"/>
                </a:lnTo>
                <a:cubicBezTo>
                  <a:pt x="4233" y="84667"/>
                  <a:pt x="7465" y="106059"/>
                  <a:pt x="12700" y="127000"/>
                </a:cubicBezTo>
                <a:cubicBezTo>
                  <a:pt x="15947" y="139987"/>
                  <a:pt x="15934" y="155634"/>
                  <a:pt x="25400" y="165100"/>
                </a:cubicBezTo>
                <a:cubicBezTo>
                  <a:pt x="34866" y="174566"/>
                  <a:pt x="51526" y="171813"/>
                  <a:pt x="63500" y="177800"/>
                </a:cubicBezTo>
                <a:cubicBezTo>
                  <a:pt x="77152" y="184626"/>
                  <a:pt x="87652" y="197001"/>
                  <a:pt x="101600" y="203200"/>
                </a:cubicBezTo>
                <a:cubicBezTo>
                  <a:pt x="126066" y="214074"/>
                  <a:pt x="155523" y="213748"/>
                  <a:pt x="177800" y="228600"/>
                </a:cubicBezTo>
                <a:cubicBezTo>
                  <a:pt x="190500" y="237067"/>
                  <a:pt x="201952" y="247801"/>
                  <a:pt x="215900" y="254000"/>
                </a:cubicBezTo>
                <a:cubicBezTo>
                  <a:pt x="255654" y="271668"/>
                  <a:pt x="300680" y="281545"/>
                  <a:pt x="342900" y="292100"/>
                </a:cubicBezTo>
                <a:cubicBezTo>
                  <a:pt x="384522" y="319848"/>
                  <a:pt x="381000" y="302683"/>
                  <a:pt x="393700" y="317500"/>
                </a:cubicBez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олилиния 1"/>
          <p:cNvSpPr/>
          <p:nvPr/>
        </p:nvSpPr>
        <p:spPr>
          <a:xfrm>
            <a:off x="101600" y="1866900"/>
            <a:ext cx="8750750" cy="4025900"/>
          </a:xfrm>
          <a:custGeom>
            <a:avLst/>
            <a:gdLst>
              <a:gd name="connsiteX0" fmla="*/ 4419600 w 8750750"/>
              <a:gd name="connsiteY0" fmla="*/ 38100 h 4025900"/>
              <a:gd name="connsiteX1" fmla="*/ 4368800 w 8750750"/>
              <a:gd name="connsiteY1" fmla="*/ 101600 h 4025900"/>
              <a:gd name="connsiteX2" fmla="*/ 4292600 w 8750750"/>
              <a:gd name="connsiteY2" fmla="*/ 114300 h 4025900"/>
              <a:gd name="connsiteX3" fmla="*/ 3949700 w 8750750"/>
              <a:gd name="connsiteY3" fmla="*/ 101600 h 4025900"/>
              <a:gd name="connsiteX4" fmla="*/ 3848100 w 8750750"/>
              <a:gd name="connsiteY4" fmla="*/ 63500 h 4025900"/>
              <a:gd name="connsiteX5" fmla="*/ 3810000 w 8750750"/>
              <a:gd name="connsiteY5" fmla="*/ 38100 h 4025900"/>
              <a:gd name="connsiteX6" fmla="*/ 3429000 w 8750750"/>
              <a:gd name="connsiteY6" fmla="*/ 0 h 4025900"/>
              <a:gd name="connsiteX7" fmla="*/ 2933700 w 8750750"/>
              <a:gd name="connsiteY7" fmla="*/ 12700 h 4025900"/>
              <a:gd name="connsiteX8" fmla="*/ 2870200 w 8750750"/>
              <a:gd name="connsiteY8" fmla="*/ 76200 h 4025900"/>
              <a:gd name="connsiteX9" fmla="*/ 2832100 w 8750750"/>
              <a:gd name="connsiteY9" fmla="*/ 88900 h 4025900"/>
              <a:gd name="connsiteX10" fmla="*/ 2768600 w 8750750"/>
              <a:gd name="connsiteY10" fmla="*/ 165100 h 4025900"/>
              <a:gd name="connsiteX11" fmla="*/ 2730500 w 8750750"/>
              <a:gd name="connsiteY11" fmla="*/ 215900 h 4025900"/>
              <a:gd name="connsiteX12" fmla="*/ 2705100 w 8750750"/>
              <a:gd name="connsiteY12" fmla="*/ 266700 h 4025900"/>
              <a:gd name="connsiteX13" fmla="*/ 2628900 w 8750750"/>
              <a:gd name="connsiteY13" fmla="*/ 355600 h 4025900"/>
              <a:gd name="connsiteX14" fmla="*/ 2603500 w 8750750"/>
              <a:gd name="connsiteY14" fmla="*/ 393700 h 4025900"/>
              <a:gd name="connsiteX15" fmla="*/ 2590800 w 8750750"/>
              <a:gd name="connsiteY15" fmla="*/ 431800 h 4025900"/>
              <a:gd name="connsiteX16" fmla="*/ 2552700 w 8750750"/>
              <a:gd name="connsiteY16" fmla="*/ 457200 h 4025900"/>
              <a:gd name="connsiteX17" fmla="*/ 2527300 w 8750750"/>
              <a:gd name="connsiteY17" fmla="*/ 508000 h 4025900"/>
              <a:gd name="connsiteX18" fmla="*/ 2489200 w 8750750"/>
              <a:gd name="connsiteY18" fmla="*/ 520700 h 4025900"/>
              <a:gd name="connsiteX19" fmla="*/ 2451100 w 8750750"/>
              <a:gd name="connsiteY19" fmla="*/ 546100 h 4025900"/>
              <a:gd name="connsiteX20" fmla="*/ 2311400 w 8750750"/>
              <a:gd name="connsiteY20" fmla="*/ 584200 h 4025900"/>
              <a:gd name="connsiteX21" fmla="*/ 2197100 w 8750750"/>
              <a:gd name="connsiteY21" fmla="*/ 596900 h 4025900"/>
              <a:gd name="connsiteX22" fmla="*/ 2057400 w 8750750"/>
              <a:gd name="connsiteY22" fmla="*/ 635000 h 4025900"/>
              <a:gd name="connsiteX23" fmla="*/ 1955800 w 8750750"/>
              <a:gd name="connsiteY23" fmla="*/ 647700 h 4025900"/>
              <a:gd name="connsiteX24" fmla="*/ 1905000 w 8750750"/>
              <a:gd name="connsiteY24" fmla="*/ 673100 h 4025900"/>
              <a:gd name="connsiteX25" fmla="*/ 1866900 w 8750750"/>
              <a:gd name="connsiteY25" fmla="*/ 698500 h 4025900"/>
              <a:gd name="connsiteX26" fmla="*/ 1689100 w 8750750"/>
              <a:gd name="connsiteY26" fmla="*/ 736600 h 4025900"/>
              <a:gd name="connsiteX27" fmla="*/ 1574800 w 8750750"/>
              <a:gd name="connsiteY27" fmla="*/ 774700 h 4025900"/>
              <a:gd name="connsiteX28" fmla="*/ 1498600 w 8750750"/>
              <a:gd name="connsiteY28" fmla="*/ 800100 h 4025900"/>
              <a:gd name="connsiteX29" fmla="*/ 1460500 w 8750750"/>
              <a:gd name="connsiteY29" fmla="*/ 812800 h 4025900"/>
              <a:gd name="connsiteX30" fmla="*/ 1397000 w 8750750"/>
              <a:gd name="connsiteY30" fmla="*/ 838200 h 4025900"/>
              <a:gd name="connsiteX31" fmla="*/ 1346200 w 8750750"/>
              <a:gd name="connsiteY31" fmla="*/ 850900 h 4025900"/>
              <a:gd name="connsiteX32" fmla="*/ 1282700 w 8750750"/>
              <a:gd name="connsiteY32" fmla="*/ 889000 h 4025900"/>
              <a:gd name="connsiteX33" fmla="*/ 1041400 w 8750750"/>
              <a:gd name="connsiteY33" fmla="*/ 977900 h 4025900"/>
              <a:gd name="connsiteX34" fmla="*/ 901700 w 8750750"/>
              <a:gd name="connsiteY34" fmla="*/ 1054100 h 4025900"/>
              <a:gd name="connsiteX35" fmla="*/ 800100 w 8750750"/>
              <a:gd name="connsiteY35" fmla="*/ 1130300 h 4025900"/>
              <a:gd name="connsiteX36" fmla="*/ 736600 w 8750750"/>
              <a:gd name="connsiteY36" fmla="*/ 1181100 h 4025900"/>
              <a:gd name="connsiteX37" fmla="*/ 660400 w 8750750"/>
              <a:gd name="connsiteY37" fmla="*/ 1231900 h 4025900"/>
              <a:gd name="connsiteX38" fmla="*/ 622300 w 8750750"/>
              <a:gd name="connsiteY38" fmla="*/ 1270000 h 4025900"/>
              <a:gd name="connsiteX39" fmla="*/ 520700 w 8750750"/>
              <a:gd name="connsiteY39" fmla="*/ 1295400 h 4025900"/>
              <a:gd name="connsiteX40" fmla="*/ 393700 w 8750750"/>
              <a:gd name="connsiteY40" fmla="*/ 1384300 h 4025900"/>
              <a:gd name="connsiteX41" fmla="*/ 292100 w 8750750"/>
              <a:gd name="connsiteY41" fmla="*/ 1447800 h 4025900"/>
              <a:gd name="connsiteX42" fmla="*/ 266700 w 8750750"/>
              <a:gd name="connsiteY42" fmla="*/ 1485900 h 4025900"/>
              <a:gd name="connsiteX43" fmla="*/ 190500 w 8750750"/>
              <a:gd name="connsiteY43" fmla="*/ 1536700 h 4025900"/>
              <a:gd name="connsiteX44" fmla="*/ 152400 w 8750750"/>
              <a:gd name="connsiteY44" fmla="*/ 1562100 h 4025900"/>
              <a:gd name="connsiteX45" fmla="*/ 114300 w 8750750"/>
              <a:gd name="connsiteY45" fmla="*/ 1600200 h 4025900"/>
              <a:gd name="connsiteX46" fmla="*/ 101600 w 8750750"/>
              <a:gd name="connsiteY46" fmla="*/ 1879600 h 4025900"/>
              <a:gd name="connsiteX47" fmla="*/ 63500 w 8750750"/>
              <a:gd name="connsiteY47" fmla="*/ 2006600 h 4025900"/>
              <a:gd name="connsiteX48" fmla="*/ 25400 w 8750750"/>
              <a:gd name="connsiteY48" fmla="*/ 2120900 h 4025900"/>
              <a:gd name="connsiteX49" fmla="*/ 12700 w 8750750"/>
              <a:gd name="connsiteY49" fmla="*/ 2159000 h 4025900"/>
              <a:gd name="connsiteX50" fmla="*/ 0 w 8750750"/>
              <a:gd name="connsiteY50" fmla="*/ 2209800 h 4025900"/>
              <a:gd name="connsiteX51" fmla="*/ 12700 w 8750750"/>
              <a:gd name="connsiteY51" fmla="*/ 2628900 h 4025900"/>
              <a:gd name="connsiteX52" fmla="*/ 38100 w 8750750"/>
              <a:gd name="connsiteY52" fmla="*/ 2667000 h 4025900"/>
              <a:gd name="connsiteX53" fmla="*/ 63500 w 8750750"/>
              <a:gd name="connsiteY53" fmla="*/ 2768600 h 4025900"/>
              <a:gd name="connsiteX54" fmla="*/ 88900 w 8750750"/>
              <a:gd name="connsiteY54" fmla="*/ 2857500 h 4025900"/>
              <a:gd name="connsiteX55" fmla="*/ 101600 w 8750750"/>
              <a:gd name="connsiteY55" fmla="*/ 2908300 h 4025900"/>
              <a:gd name="connsiteX56" fmla="*/ 127000 w 8750750"/>
              <a:gd name="connsiteY56" fmla="*/ 2959100 h 4025900"/>
              <a:gd name="connsiteX57" fmla="*/ 139700 w 8750750"/>
              <a:gd name="connsiteY57" fmla="*/ 3035300 h 4025900"/>
              <a:gd name="connsiteX58" fmla="*/ 165100 w 8750750"/>
              <a:gd name="connsiteY58" fmla="*/ 3086100 h 4025900"/>
              <a:gd name="connsiteX59" fmla="*/ 190500 w 8750750"/>
              <a:gd name="connsiteY59" fmla="*/ 3162300 h 4025900"/>
              <a:gd name="connsiteX60" fmla="*/ 203200 w 8750750"/>
              <a:gd name="connsiteY60" fmla="*/ 3200400 h 4025900"/>
              <a:gd name="connsiteX61" fmla="*/ 228600 w 8750750"/>
              <a:gd name="connsiteY61" fmla="*/ 3302000 h 4025900"/>
              <a:gd name="connsiteX62" fmla="*/ 241300 w 8750750"/>
              <a:gd name="connsiteY62" fmla="*/ 3340100 h 4025900"/>
              <a:gd name="connsiteX63" fmla="*/ 254000 w 8750750"/>
              <a:gd name="connsiteY63" fmla="*/ 3416300 h 4025900"/>
              <a:gd name="connsiteX64" fmla="*/ 279400 w 8750750"/>
              <a:gd name="connsiteY64" fmla="*/ 3479800 h 4025900"/>
              <a:gd name="connsiteX65" fmla="*/ 304800 w 8750750"/>
              <a:gd name="connsiteY65" fmla="*/ 3581400 h 4025900"/>
              <a:gd name="connsiteX66" fmla="*/ 355600 w 8750750"/>
              <a:gd name="connsiteY66" fmla="*/ 3695700 h 4025900"/>
              <a:gd name="connsiteX67" fmla="*/ 431800 w 8750750"/>
              <a:gd name="connsiteY67" fmla="*/ 3721100 h 4025900"/>
              <a:gd name="connsiteX68" fmla="*/ 508000 w 8750750"/>
              <a:gd name="connsiteY68" fmla="*/ 3759200 h 4025900"/>
              <a:gd name="connsiteX69" fmla="*/ 558800 w 8750750"/>
              <a:gd name="connsiteY69" fmla="*/ 3771900 h 4025900"/>
              <a:gd name="connsiteX70" fmla="*/ 1155700 w 8750750"/>
              <a:gd name="connsiteY70" fmla="*/ 3784600 h 4025900"/>
              <a:gd name="connsiteX71" fmla="*/ 1473200 w 8750750"/>
              <a:gd name="connsiteY71" fmla="*/ 3810000 h 4025900"/>
              <a:gd name="connsiteX72" fmla="*/ 1524000 w 8750750"/>
              <a:gd name="connsiteY72" fmla="*/ 3835400 h 4025900"/>
              <a:gd name="connsiteX73" fmla="*/ 2984500 w 8750750"/>
              <a:gd name="connsiteY73" fmla="*/ 3848100 h 4025900"/>
              <a:gd name="connsiteX74" fmla="*/ 3187700 w 8750750"/>
              <a:gd name="connsiteY74" fmla="*/ 3860800 h 4025900"/>
              <a:gd name="connsiteX75" fmla="*/ 3429000 w 8750750"/>
              <a:gd name="connsiteY75" fmla="*/ 3873500 h 4025900"/>
              <a:gd name="connsiteX76" fmla="*/ 3543300 w 8750750"/>
              <a:gd name="connsiteY76" fmla="*/ 3949700 h 4025900"/>
              <a:gd name="connsiteX77" fmla="*/ 3695700 w 8750750"/>
              <a:gd name="connsiteY77" fmla="*/ 3911600 h 4025900"/>
              <a:gd name="connsiteX78" fmla="*/ 3771900 w 8750750"/>
              <a:gd name="connsiteY78" fmla="*/ 3860800 h 4025900"/>
              <a:gd name="connsiteX79" fmla="*/ 3835400 w 8750750"/>
              <a:gd name="connsiteY79" fmla="*/ 3835400 h 4025900"/>
              <a:gd name="connsiteX80" fmla="*/ 3873500 w 8750750"/>
              <a:gd name="connsiteY80" fmla="*/ 3822700 h 4025900"/>
              <a:gd name="connsiteX81" fmla="*/ 3911600 w 8750750"/>
              <a:gd name="connsiteY81" fmla="*/ 3797300 h 4025900"/>
              <a:gd name="connsiteX82" fmla="*/ 3962400 w 8750750"/>
              <a:gd name="connsiteY82" fmla="*/ 3784600 h 4025900"/>
              <a:gd name="connsiteX83" fmla="*/ 4038600 w 8750750"/>
              <a:gd name="connsiteY83" fmla="*/ 3759200 h 4025900"/>
              <a:gd name="connsiteX84" fmla="*/ 4152900 w 8750750"/>
              <a:gd name="connsiteY84" fmla="*/ 3721100 h 4025900"/>
              <a:gd name="connsiteX85" fmla="*/ 4191000 w 8750750"/>
              <a:gd name="connsiteY85" fmla="*/ 3708400 h 4025900"/>
              <a:gd name="connsiteX86" fmla="*/ 4241800 w 8750750"/>
              <a:gd name="connsiteY86" fmla="*/ 3695700 h 4025900"/>
              <a:gd name="connsiteX87" fmla="*/ 4356100 w 8750750"/>
              <a:gd name="connsiteY87" fmla="*/ 3644900 h 4025900"/>
              <a:gd name="connsiteX88" fmla="*/ 4394200 w 8750750"/>
              <a:gd name="connsiteY88" fmla="*/ 3632200 h 4025900"/>
              <a:gd name="connsiteX89" fmla="*/ 4749800 w 8750750"/>
              <a:gd name="connsiteY89" fmla="*/ 3657600 h 4025900"/>
              <a:gd name="connsiteX90" fmla="*/ 4826000 w 8750750"/>
              <a:gd name="connsiteY90" fmla="*/ 3683000 h 4025900"/>
              <a:gd name="connsiteX91" fmla="*/ 4876800 w 8750750"/>
              <a:gd name="connsiteY91" fmla="*/ 3695700 h 4025900"/>
              <a:gd name="connsiteX92" fmla="*/ 5003800 w 8750750"/>
              <a:gd name="connsiteY92" fmla="*/ 3721100 h 4025900"/>
              <a:gd name="connsiteX93" fmla="*/ 5080000 w 8750750"/>
              <a:gd name="connsiteY93" fmla="*/ 3746500 h 4025900"/>
              <a:gd name="connsiteX94" fmla="*/ 5194300 w 8750750"/>
              <a:gd name="connsiteY94" fmla="*/ 3771900 h 4025900"/>
              <a:gd name="connsiteX95" fmla="*/ 5308600 w 8750750"/>
              <a:gd name="connsiteY95" fmla="*/ 3810000 h 4025900"/>
              <a:gd name="connsiteX96" fmla="*/ 5346700 w 8750750"/>
              <a:gd name="connsiteY96" fmla="*/ 3822700 h 4025900"/>
              <a:gd name="connsiteX97" fmla="*/ 5473700 w 8750750"/>
              <a:gd name="connsiteY97" fmla="*/ 3860800 h 4025900"/>
              <a:gd name="connsiteX98" fmla="*/ 5588000 w 8750750"/>
              <a:gd name="connsiteY98" fmla="*/ 3898900 h 4025900"/>
              <a:gd name="connsiteX99" fmla="*/ 5626100 w 8750750"/>
              <a:gd name="connsiteY99" fmla="*/ 3911600 h 4025900"/>
              <a:gd name="connsiteX100" fmla="*/ 5727700 w 8750750"/>
              <a:gd name="connsiteY100" fmla="*/ 3949700 h 4025900"/>
              <a:gd name="connsiteX101" fmla="*/ 5803900 w 8750750"/>
              <a:gd name="connsiteY101" fmla="*/ 3975100 h 4025900"/>
              <a:gd name="connsiteX102" fmla="*/ 5842000 w 8750750"/>
              <a:gd name="connsiteY102" fmla="*/ 3987800 h 4025900"/>
              <a:gd name="connsiteX103" fmla="*/ 6007100 w 8750750"/>
              <a:gd name="connsiteY103" fmla="*/ 4025900 h 4025900"/>
              <a:gd name="connsiteX104" fmla="*/ 6286500 w 8750750"/>
              <a:gd name="connsiteY104" fmla="*/ 4013200 h 4025900"/>
              <a:gd name="connsiteX105" fmla="*/ 6400800 w 8750750"/>
              <a:gd name="connsiteY105" fmla="*/ 3962400 h 4025900"/>
              <a:gd name="connsiteX106" fmla="*/ 6438900 w 8750750"/>
              <a:gd name="connsiteY106" fmla="*/ 3924300 h 4025900"/>
              <a:gd name="connsiteX107" fmla="*/ 6527800 w 8750750"/>
              <a:gd name="connsiteY107" fmla="*/ 3873500 h 4025900"/>
              <a:gd name="connsiteX108" fmla="*/ 6604000 w 8750750"/>
              <a:gd name="connsiteY108" fmla="*/ 3822700 h 4025900"/>
              <a:gd name="connsiteX109" fmla="*/ 6692900 w 8750750"/>
              <a:gd name="connsiteY109" fmla="*/ 3797300 h 4025900"/>
              <a:gd name="connsiteX110" fmla="*/ 7175500 w 8750750"/>
              <a:gd name="connsiteY110" fmla="*/ 3822700 h 4025900"/>
              <a:gd name="connsiteX111" fmla="*/ 7239000 w 8750750"/>
              <a:gd name="connsiteY111" fmla="*/ 3835400 h 4025900"/>
              <a:gd name="connsiteX112" fmla="*/ 7340600 w 8750750"/>
              <a:gd name="connsiteY112" fmla="*/ 3848100 h 4025900"/>
              <a:gd name="connsiteX113" fmla="*/ 7531100 w 8750750"/>
              <a:gd name="connsiteY113" fmla="*/ 3860800 h 4025900"/>
              <a:gd name="connsiteX114" fmla="*/ 7937500 w 8750750"/>
              <a:gd name="connsiteY114" fmla="*/ 3848100 h 4025900"/>
              <a:gd name="connsiteX115" fmla="*/ 8013700 w 8750750"/>
              <a:gd name="connsiteY115" fmla="*/ 3822700 h 4025900"/>
              <a:gd name="connsiteX116" fmla="*/ 8051800 w 8750750"/>
              <a:gd name="connsiteY116" fmla="*/ 3797300 h 4025900"/>
              <a:gd name="connsiteX117" fmla="*/ 8102600 w 8750750"/>
              <a:gd name="connsiteY117" fmla="*/ 3771900 h 4025900"/>
              <a:gd name="connsiteX118" fmla="*/ 8216900 w 8750750"/>
              <a:gd name="connsiteY118" fmla="*/ 3632200 h 4025900"/>
              <a:gd name="connsiteX119" fmla="*/ 8293100 w 8750750"/>
              <a:gd name="connsiteY119" fmla="*/ 3556000 h 4025900"/>
              <a:gd name="connsiteX120" fmla="*/ 8356600 w 8750750"/>
              <a:gd name="connsiteY120" fmla="*/ 3467100 h 4025900"/>
              <a:gd name="connsiteX121" fmla="*/ 8369300 w 8750750"/>
              <a:gd name="connsiteY121" fmla="*/ 3429000 h 4025900"/>
              <a:gd name="connsiteX122" fmla="*/ 8394700 w 8750750"/>
              <a:gd name="connsiteY122" fmla="*/ 3340100 h 4025900"/>
              <a:gd name="connsiteX123" fmla="*/ 8420100 w 8750750"/>
              <a:gd name="connsiteY123" fmla="*/ 3302000 h 4025900"/>
              <a:gd name="connsiteX124" fmla="*/ 8445500 w 8750750"/>
              <a:gd name="connsiteY124" fmla="*/ 3213100 h 4025900"/>
              <a:gd name="connsiteX125" fmla="*/ 8496300 w 8750750"/>
              <a:gd name="connsiteY125" fmla="*/ 3124200 h 4025900"/>
              <a:gd name="connsiteX126" fmla="*/ 8509000 w 8750750"/>
              <a:gd name="connsiteY126" fmla="*/ 2959100 h 4025900"/>
              <a:gd name="connsiteX127" fmla="*/ 8572500 w 8750750"/>
              <a:gd name="connsiteY127" fmla="*/ 2794000 h 4025900"/>
              <a:gd name="connsiteX128" fmla="*/ 8585200 w 8750750"/>
              <a:gd name="connsiteY128" fmla="*/ 2730500 h 4025900"/>
              <a:gd name="connsiteX129" fmla="*/ 8597900 w 8750750"/>
              <a:gd name="connsiteY129" fmla="*/ 2679700 h 4025900"/>
              <a:gd name="connsiteX130" fmla="*/ 8610600 w 8750750"/>
              <a:gd name="connsiteY130" fmla="*/ 2578100 h 4025900"/>
              <a:gd name="connsiteX131" fmla="*/ 8661400 w 8750750"/>
              <a:gd name="connsiteY131" fmla="*/ 2425700 h 4025900"/>
              <a:gd name="connsiteX132" fmla="*/ 8724900 w 8750750"/>
              <a:gd name="connsiteY132" fmla="*/ 2273300 h 4025900"/>
              <a:gd name="connsiteX133" fmla="*/ 8750300 w 8750750"/>
              <a:gd name="connsiteY133" fmla="*/ 1701800 h 4025900"/>
              <a:gd name="connsiteX134" fmla="*/ 8686800 w 8750750"/>
              <a:gd name="connsiteY134" fmla="*/ 1473200 h 4025900"/>
              <a:gd name="connsiteX135" fmla="*/ 8674100 w 8750750"/>
              <a:gd name="connsiteY135" fmla="*/ 1435100 h 4025900"/>
              <a:gd name="connsiteX136" fmla="*/ 8585200 w 8750750"/>
              <a:gd name="connsiteY136" fmla="*/ 1371600 h 4025900"/>
              <a:gd name="connsiteX137" fmla="*/ 8547100 w 8750750"/>
              <a:gd name="connsiteY137" fmla="*/ 1346200 h 4025900"/>
              <a:gd name="connsiteX138" fmla="*/ 8470900 w 8750750"/>
              <a:gd name="connsiteY138" fmla="*/ 1320800 h 4025900"/>
              <a:gd name="connsiteX139" fmla="*/ 8331200 w 8750750"/>
              <a:gd name="connsiteY139" fmla="*/ 1257300 h 4025900"/>
              <a:gd name="connsiteX140" fmla="*/ 8242300 w 8750750"/>
              <a:gd name="connsiteY140" fmla="*/ 1244600 h 4025900"/>
              <a:gd name="connsiteX141" fmla="*/ 7988300 w 8750750"/>
              <a:gd name="connsiteY141" fmla="*/ 1219200 h 4025900"/>
              <a:gd name="connsiteX142" fmla="*/ 7759700 w 8750750"/>
              <a:gd name="connsiteY142" fmla="*/ 1231900 h 4025900"/>
              <a:gd name="connsiteX143" fmla="*/ 7708900 w 8750750"/>
              <a:gd name="connsiteY143" fmla="*/ 1244600 h 4025900"/>
              <a:gd name="connsiteX144" fmla="*/ 7581900 w 8750750"/>
              <a:gd name="connsiteY144" fmla="*/ 1270000 h 4025900"/>
              <a:gd name="connsiteX145" fmla="*/ 6591300 w 8750750"/>
              <a:gd name="connsiteY145" fmla="*/ 1257300 h 4025900"/>
              <a:gd name="connsiteX146" fmla="*/ 6489700 w 8750750"/>
              <a:gd name="connsiteY146" fmla="*/ 1193800 h 4025900"/>
              <a:gd name="connsiteX147" fmla="*/ 6451600 w 8750750"/>
              <a:gd name="connsiteY147" fmla="*/ 1181100 h 4025900"/>
              <a:gd name="connsiteX148" fmla="*/ 6362700 w 8750750"/>
              <a:gd name="connsiteY148" fmla="*/ 1117600 h 4025900"/>
              <a:gd name="connsiteX149" fmla="*/ 6324600 w 8750750"/>
              <a:gd name="connsiteY149" fmla="*/ 1104900 h 4025900"/>
              <a:gd name="connsiteX150" fmla="*/ 6210300 w 8750750"/>
              <a:gd name="connsiteY150" fmla="*/ 1028700 h 4025900"/>
              <a:gd name="connsiteX151" fmla="*/ 6172200 w 8750750"/>
              <a:gd name="connsiteY151" fmla="*/ 1016000 h 4025900"/>
              <a:gd name="connsiteX152" fmla="*/ 6108700 w 8750750"/>
              <a:gd name="connsiteY152" fmla="*/ 977900 h 4025900"/>
              <a:gd name="connsiteX153" fmla="*/ 6096000 w 8750750"/>
              <a:gd name="connsiteY153" fmla="*/ 939800 h 4025900"/>
              <a:gd name="connsiteX154" fmla="*/ 6032500 w 8750750"/>
              <a:gd name="connsiteY154" fmla="*/ 901700 h 4025900"/>
              <a:gd name="connsiteX155" fmla="*/ 5994400 w 8750750"/>
              <a:gd name="connsiteY155" fmla="*/ 876300 h 4025900"/>
              <a:gd name="connsiteX156" fmla="*/ 5930900 w 8750750"/>
              <a:gd name="connsiteY156" fmla="*/ 812800 h 4025900"/>
              <a:gd name="connsiteX157" fmla="*/ 5905500 w 8750750"/>
              <a:gd name="connsiteY157" fmla="*/ 774700 h 4025900"/>
              <a:gd name="connsiteX158" fmla="*/ 5816600 w 8750750"/>
              <a:gd name="connsiteY158" fmla="*/ 711200 h 4025900"/>
              <a:gd name="connsiteX159" fmla="*/ 5765800 w 8750750"/>
              <a:gd name="connsiteY159" fmla="*/ 622300 h 4025900"/>
              <a:gd name="connsiteX160" fmla="*/ 5727700 w 8750750"/>
              <a:gd name="connsiteY160" fmla="*/ 546100 h 4025900"/>
              <a:gd name="connsiteX161" fmla="*/ 5676900 w 8750750"/>
              <a:gd name="connsiteY161" fmla="*/ 469900 h 4025900"/>
              <a:gd name="connsiteX162" fmla="*/ 5664200 w 8750750"/>
              <a:gd name="connsiteY162" fmla="*/ 419100 h 4025900"/>
              <a:gd name="connsiteX163" fmla="*/ 5613400 w 8750750"/>
              <a:gd name="connsiteY163" fmla="*/ 368300 h 4025900"/>
              <a:gd name="connsiteX164" fmla="*/ 5499100 w 8750750"/>
              <a:gd name="connsiteY164" fmla="*/ 254000 h 4025900"/>
              <a:gd name="connsiteX165" fmla="*/ 5422900 w 8750750"/>
              <a:gd name="connsiteY165" fmla="*/ 190500 h 4025900"/>
              <a:gd name="connsiteX166" fmla="*/ 5372100 w 8750750"/>
              <a:gd name="connsiteY166" fmla="*/ 152400 h 4025900"/>
              <a:gd name="connsiteX167" fmla="*/ 5270500 w 8750750"/>
              <a:gd name="connsiteY167" fmla="*/ 114300 h 4025900"/>
              <a:gd name="connsiteX168" fmla="*/ 5232400 w 8750750"/>
              <a:gd name="connsiteY168" fmla="*/ 101600 h 4025900"/>
              <a:gd name="connsiteX169" fmla="*/ 4699000 w 8750750"/>
              <a:gd name="connsiteY169" fmla="*/ 88900 h 4025900"/>
              <a:gd name="connsiteX170" fmla="*/ 4584700 w 8750750"/>
              <a:gd name="connsiteY170" fmla="*/ 50800 h 4025900"/>
              <a:gd name="connsiteX171" fmla="*/ 4546600 w 8750750"/>
              <a:gd name="connsiteY171" fmla="*/ 38100 h 4025900"/>
              <a:gd name="connsiteX172" fmla="*/ 4508500 w 8750750"/>
              <a:gd name="connsiteY172" fmla="*/ 25400 h 4025900"/>
              <a:gd name="connsiteX173" fmla="*/ 4419600 w 8750750"/>
              <a:gd name="connsiteY173" fmla="*/ 76200 h 4025900"/>
              <a:gd name="connsiteX174" fmla="*/ 4445000 w 8750750"/>
              <a:gd name="connsiteY174" fmla="*/ 114300 h 4025900"/>
              <a:gd name="connsiteX175" fmla="*/ 4419600 w 8750750"/>
              <a:gd name="connsiteY175" fmla="*/ 114300 h 4025900"/>
              <a:gd name="connsiteX176" fmla="*/ 4356100 w 8750750"/>
              <a:gd name="connsiteY176" fmla="*/ 101600 h 402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</a:cxnLst>
            <a:rect l="l" t="t" r="r" b="b"/>
            <a:pathLst>
              <a:path w="8750750" h="4025900">
                <a:moveTo>
                  <a:pt x="4419600" y="38100"/>
                </a:moveTo>
                <a:cubicBezTo>
                  <a:pt x="4402667" y="59267"/>
                  <a:pt x="4392044" y="87654"/>
                  <a:pt x="4368800" y="101600"/>
                </a:cubicBezTo>
                <a:cubicBezTo>
                  <a:pt x="4346719" y="114848"/>
                  <a:pt x="4318350" y="114300"/>
                  <a:pt x="4292600" y="114300"/>
                </a:cubicBezTo>
                <a:cubicBezTo>
                  <a:pt x="4178222" y="114300"/>
                  <a:pt x="4064000" y="105833"/>
                  <a:pt x="3949700" y="101600"/>
                </a:cubicBezTo>
                <a:cubicBezTo>
                  <a:pt x="3894140" y="87710"/>
                  <a:pt x="3899754" y="93016"/>
                  <a:pt x="3848100" y="63500"/>
                </a:cubicBezTo>
                <a:cubicBezTo>
                  <a:pt x="3834848" y="55927"/>
                  <a:pt x="3824345" y="43316"/>
                  <a:pt x="3810000" y="38100"/>
                </a:cubicBezTo>
                <a:cubicBezTo>
                  <a:pt x="3686542" y="-6794"/>
                  <a:pt x="3560099" y="5959"/>
                  <a:pt x="3429000" y="0"/>
                </a:cubicBezTo>
                <a:cubicBezTo>
                  <a:pt x="3263900" y="4233"/>
                  <a:pt x="3098435" y="933"/>
                  <a:pt x="2933700" y="12700"/>
                </a:cubicBezTo>
                <a:cubicBezTo>
                  <a:pt x="2891865" y="15688"/>
                  <a:pt x="2895102" y="56278"/>
                  <a:pt x="2870200" y="76200"/>
                </a:cubicBezTo>
                <a:cubicBezTo>
                  <a:pt x="2859747" y="84563"/>
                  <a:pt x="2844800" y="84667"/>
                  <a:pt x="2832100" y="88900"/>
                </a:cubicBezTo>
                <a:cubicBezTo>
                  <a:pt x="2772804" y="148196"/>
                  <a:pt x="2812803" y="103215"/>
                  <a:pt x="2768600" y="165100"/>
                </a:cubicBezTo>
                <a:cubicBezTo>
                  <a:pt x="2756297" y="182324"/>
                  <a:pt x="2741718" y="197951"/>
                  <a:pt x="2730500" y="215900"/>
                </a:cubicBezTo>
                <a:cubicBezTo>
                  <a:pt x="2720466" y="231954"/>
                  <a:pt x="2715134" y="250646"/>
                  <a:pt x="2705100" y="266700"/>
                </a:cubicBezTo>
                <a:cubicBezTo>
                  <a:pt x="2657538" y="342799"/>
                  <a:pt x="2680852" y="293258"/>
                  <a:pt x="2628900" y="355600"/>
                </a:cubicBezTo>
                <a:cubicBezTo>
                  <a:pt x="2619129" y="367326"/>
                  <a:pt x="2610326" y="380048"/>
                  <a:pt x="2603500" y="393700"/>
                </a:cubicBezTo>
                <a:cubicBezTo>
                  <a:pt x="2597513" y="405674"/>
                  <a:pt x="2599163" y="421347"/>
                  <a:pt x="2590800" y="431800"/>
                </a:cubicBezTo>
                <a:cubicBezTo>
                  <a:pt x="2581265" y="443719"/>
                  <a:pt x="2565400" y="448733"/>
                  <a:pt x="2552700" y="457200"/>
                </a:cubicBezTo>
                <a:cubicBezTo>
                  <a:pt x="2544233" y="474133"/>
                  <a:pt x="2540687" y="494613"/>
                  <a:pt x="2527300" y="508000"/>
                </a:cubicBezTo>
                <a:cubicBezTo>
                  <a:pt x="2517834" y="517466"/>
                  <a:pt x="2501174" y="514713"/>
                  <a:pt x="2489200" y="520700"/>
                </a:cubicBezTo>
                <a:cubicBezTo>
                  <a:pt x="2475548" y="527526"/>
                  <a:pt x="2465048" y="539901"/>
                  <a:pt x="2451100" y="546100"/>
                </a:cubicBezTo>
                <a:cubicBezTo>
                  <a:pt x="2411134" y="563863"/>
                  <a:pt x="2355432" y="577910"/>
                  <a:pt x="2311400" y="584200"/>
                </a:cubicBezTo>
                <a:cubicBezTo>
                  <a:pt x="2273451" y="589621"/>
                  <a:pt x="2235200" y="592667"/>
                  <a:pt x="2197100" y="596900"/>
                </a:cubicBezTo>
                <a:cubicBezTo>
                  <a:pt x="2152248" y="611851"/>
                  <a:pt x="2103235" y="629271"/>
                  <a:pt x="2057400" y="635000"/>
                </a:cubicBezTo>
                <a:lnTo>
                  <a:pt x="1955800" y="647700"/>
                </a:lnTo>
                <a:cubicBezTo>
                  <a:pt x="1938867" y="656167"/>
                  <a:pt x="1921438" y="663707"/>
                  <a:pt x="1905000" y="673100"/>
                </a:cubicBezTo>
                <a:cubicBezTo>
                  <a:pt x="1891748" y="680673"/>
                  <a:pt x="1881072" y="692831"/>
                  <a:pt x="1866900" y="698500"/>
                </a:cubicBezTo>
                <a:cubicBezTo>
                  <a:pt x="1801521" y="724652"/>
                  <a:pt x="1757708" y="726799"/>
                  <a:pt x="1689100" y="736600"/>
                </a:cubicBezTo>
                <a:cubicBezTo>
                  <a:pt x="1595961" y="783170"/>
                  <a:pt x="1683125" y="745157"/>
                  <a:pt x="1574800" y="774700"/>
                </a:cubicBezTo>
                <a:cubicBezTo>
                  <a:pt x="1548969" y="781745"/>
                  <a:pt x="1524000" y="791633"/>
                  <a:pt x="1498600" y="800100"/>
                </a:cubicBezTo>
                <a:cubicBezTo>
                  <a:pt x="1485900" y="804333"/>
                  <a:pt x="1472929" y="807828"/>
                  <a:pt x="1460500" y="812800"/>
                </a:cubicBezTo>
                <a:cubicBezTo>
                  <a:pt x="1439333" y="821267"/>
                  <a:pt x="1418627" y="830991"/>
                  <a:pt x="1397000" y="838200"/>
                </a:cubicBezTo>
                <a:cubicBezTo>
                  <a:pt x="1380441" y="843720"/>
                  <a:pt x="1363133" y="846667"/>
                  <a:pt x="1346200" y="850900"/>
                </a:cubicBezTo>
                <a:cubicBezTo>
                  <a:pt x="1325033" y="863600"/>
                  <a:pt x="1305389" y="879276"/>
                  <a:pt x="1282700" y="889000"/>
                </a:cubicBezTo>
                <a:cubicBezTo>
                  <a:pt x="1214514" y="918222"/>
                  <a:pt x="1104229" y="938632"/>
                  <a:pt x="1041400" y="977900"/>
                </a:cubicBezTo>
                <a:cubicBezTo>
                  <a:pt x="928448" y="1048495"/>
                  <a:pt x="977688" y="1028771"/>
                  <a:pt x="901700" y="1054100"/>
                </a:cubicBezTo>
                <a:cubicBezTo>
                  <a:pt x="827009" y="1128791"/>
                  <a:pt x="905301" y="1056659"/>
                  <a:pt x="800100" y="1130300"/>
                </a:cubicBezTo>
                <a:cubicBezTo>
                  <a:pt x="777893" y="1145845"/>
                  <a:pt x="758522" y="1165157"/>
                  <a:pt x="736600" y="1181100"/>
                </a:cubicBezTo>
                <a:cubicBezTo>
                  <a:pt x="711912" y="1199055"/>
                  <a:pt x="681986" y="1210314"/>
                  <a:pt x="660400" y="1231900"/>
                </a:cubicBezTo>
                <a:cubicBezTo>
                  <a:pt x="647700" y="1244600"/>
                  <a:pt x="638364" y="1261968"/>
                  <a:pt x="622300" y="1270000"/>
                </a:cubicBezTo>
                <a:cubicBezTo>
                  <a:pt x="509705" y="1326298"/>
                  <a:pt x="601585" y="1250464"/>
                  <a:pt x="520700" y="1295400"/>
                </a:cubicBezTo>
                <a:cubicBezTo>
                  <a:pt x="439335" y="1340603"/>
                  <a:pt x="460291" y="1339906"/>
                  <a:pt x="393700" y="1384300"/>
                </a:cubicBezTo>
                <a:cubicBezTo>
                  <a:pt x="360470" y="1406453"/>
                  <a:pt x="292100" y="1447800"/>
                  <a:pt x="292100" y="1447800"/>
                </a:cubicBezTo>
                <a:cubicBezTo>
                  <a:pt x="283633" y="1460500"/>
                  <a:pt x="278187" y="1475849"/>
                  <a:pt x="266700" y="1485900"/>
                </a:cubicBezTo>
                <a:cubicBezTo>
                  <a:pt x="243726" y="1506002"/>
                  <a:pt x="215900" y="1519767"/>
                  <a:pt x="190500" y="1536700"/>
                </a:cubicBezTo>
                <a:cubicBezTo>
                  <a:pt x="177800" y="1545167"/>
                  <a:pt x="163193" y="1551307"/>
                  <a:pt x="152400" y="1562100"/>
                </a:cubicBezTo>
                <a:lnTo>
                  <a:pt x="114300" y="1600200"/>
                </a:lnTo>
                <a:cubicBezTo>
                  <a:pt x="110067" y="1693333"/>
                  <a:pt x="108750" y="1786645"/>
                  <a:pt x="101600" y="1879600"/>
                </a:cubicBezTo>
                <a:cubicBezTo>
                  <a:pt x="99681" y="1904552"/>
                  <a:pt x="67922" y="1993334"/>
                  <a:pt x="63500" y="2006600"/>
                </a:cubicBezTo>
                <a:lnTo>
                  <a:pt x="25400" y="2120900"/>
                </a:lnTo>
                <a:cubicBezTo>
                  <a:pt x="21167" y="2133600"/>
                  <a:pt x="15947" y="2146013"/>
                  <a:pt x="12700" y="2159000"/>
                </a:cubicBezTo>
                <a:lnTo>
                  <a:pt x="0" y="2209800"/>
                </a:lnTo>
                <a:cubicBezTo>
                  <a:pt x="4233" y="2349500"/>
                  <a:pt x="1093" y="2489619"/>
                  <a:pt x="12700" y="2628900"/>
                </a:cubicBezTo>
                <a:cubicBezTo>
                  <a:pt x="13968" y="2644111"/>
                  <a:pt x="32884" y="2652655"/>
                  <a:pt x="38100" y="2667000"/>
                </a:cubicBezTo>
                <a:cubicBezTo>
                  <a:pt x="50030" y="2699807"/>
                  <a:pt x="53910" y="2735034"/>
                  <a:pt x="63500" y="2768600"/>
                </a:cubicBezTo>
                <a:cubicBezTo>
                  <a:pt x="71967" y="2798233"/>
                  <a:pt x="80791" y="2827767"/>
                  <a:pt x="88900" y="2857500"/>
                </a:cubicBezTo>
                <a:cubicBezTo>
                  <a:pt x="93493" y="2874339"/>
                  <a:pt x="95471" y="2891957"/>
                  <a:pt x="101600" y="2908300"/>
                </a:cubicBezTo>
                <a:cubicBezTo>
                  <a:pt x="108247" y="2926027"/>
                  <a:pt x="118533" y="2942167"/>
                  <a:pt x="127000" y="2959100"/>
                </a:cubicBezTo>
                <a:cubicBezTo>
                  <a:pt x="131233" y="2984500"/>
                  <a:pt x="132301" y="3010636"/>
                  <a:pt x="139700" y="3035300"/>
                </a:cubicBezTo>
                <a:cubicBezTo>
                  <a:pt x="145140" y="3053434"/>
                  <a:pt x="158069" y="3068522"/>
                  <a:pt x="165100" y="3086100"/>
                </a:cubicBezTo>
                <a:cubicBezTo>
                  <a:pt x="175044" y="3110959"/>
                  <a:pt x="182033" y="3136900"/>
                  <a:pt x="190500" y="3162300"/>
                </a:cubicBezTo>
                <a:cubicBezTo>
                  <a:pt x="194733" y="3175000"/>
                  <a:pt x="199953" y="3187413"/>
                  <a:pt x="203200" y="3200400"/>
                </a:cubicBezTo>
                <a:cubicBezTo>
                  <a:pt x="211667" y="3234267"/>
                  <a:pt x="217561" y="3268882"/>
                  <a:pt x="228600" y="3302000"/>
                </a:cubicBezTo>
                <a:cubicBezTo>
                  <a:pt x="232833" y="3314700"/>
                  <a:pt x="238396" y="3327032"/>
                  <a:pt x="241300" y="3340100"/>
                </a:cubicBezTo>
                <a:cubicBezTo>
                  <a:pt x="246886" y="3365237"/>
                  <a:pt x="247225" y="3391457"/>
                  <a:pt x="254000" y="3416300"/>
                </a:cubicBezTo>
                <a:cubicBezTo>
                  <a:pt x="259998" y="3438294"/>
                  <a:pt x="272696" y="3458011"/>
                  <a:pt x="279400" y="3479800"/>
                </a:cubicBezTo>
                <a:cubicBezTo>
                  <a:pt x="289666" y="3513165"/>
                  <a:pt x="293761" y="3548282"/>
                  <a:pt x="304800" y="3581400"/>
                </a:cubicBezTo>
                <a:cubicBezTo>
                  <a:pt x="309014" y="3594042"/>
                  <a:pt x="330178" y="3679811"/>
                  <a:pt x="355600" y="3695700"/>
                </a:cubicBezTo>
                <a:cubicBezTo>
                  <a:pt x="378304" y="3709890"/>
                  <a:pt x="409523" y="3706248"/>
                  <a:pt x="431800" y="3721100"/>
                </a:cubicBezTo>
                <a:cubicBezTo>
                  <a:pt x="473545" y="3748930"/>
                  <a:pt x="461992" y="3746055"/>
                  <a:pt x="508000" y="3759200"/>
                </a:cubicBezTo>
                <a:cubicBezTo>
                  <a:pt x="524783" y="3763995"/>
                  <a:pt x="541359" y="3771216"/>
                  <a:pt x="558800" y="3771900"/>
                </a:cubicBezTo>
                <a:cubicBezTo>
                  <a:pt x="757659" y="3779698"/>
                  <a:pt x="956733" y="3780367"/>
                  <a:pt x="1155700" y="3784600"/>
                </a:cubicBezTo>
                <a:cubicBezTo>
                  <a:pt x="1372493" y="3827959"/>
                  <a:pt x="922082" y="3741110"/>
                  <a:pt x="1473200" y="3810000"/>
                </a:cubicBezTo>
                <a:cubicBezTo>
                  <a:pt x="1491986" y="3812348"/>
                  <a:pt x="1505074" y="3834923"/>
                  <a:pt x="1524000" y="3835400"/>
                </a:cubicBezTo>
                <a:cubicBezTo>
                  <a:pt x="2010697" y="3847670"/>
                  <a:pt x="2497667" y="3843867"/>
                  <a:pt x="2984500" y="3848100"/>
                </a:cubicBezTo>
                <a:lnTo>
                  <a:pt x="3187700" y="3860800"/>
                </a:lnTo>
                <a:cubicBezTo>
                  <a:pt x="3268113" y="3865395"/>
                  <a:pt x="3350860" y="3853965"/>
                  <a:pt x="3429000" y="3873500"/>
                </a:cubicBezTo>
                <a:cubicBezTo>
                  <a:pt x="3473423" y="3884606"/>
                  <a:pt x="3505200" y="3924300"/>
                  <a:pt x="3543300" y="3949700"/>
                </a:cubicBezTo>
                <a:cubicBezTo>
                  <a:pt x="3581388" y="3943352"/>
                  <a:pt x="3662157" y="3933962"/>
                  <a:pt x="3695700" y="3911600"/>
                </a:cubicBezTo>
                <a:cubicBezTo>
                  <a:pt x="3721100" y="3894667"/>
                  <a:pt x="3743556" y="3872137"/>
                  <a:pt x="3771900" y="3860800"/>
                </a:cubicBezTo>
                <a:cubicBezTo>
                  <a:pt x="3793067" y="3852333"/>
                  <a:pt x="3814054" y="3843405"/>
                  <a:pt x="3835400" y="3835400"/>
                </a:cubicBezTo>
                <a:cubicBezTo>
                  <a:pt x="3847935" y="3830700"/>
                  <a:pt x="3861526" y="3828687"/>
                  <a:pt x="3873500" y="3822700"/>
                </a:cubicBezTo>
                <a:cubicBezTo>
                  <a:pt x="3887152" y="3815874"/>
                  <a:pt x="3897571" y="3803313"/>
                  <a:pt x="3911600" y="3797300"/>
                </a:cubicBezTo>
                <a:cubicBezTo>
                  <a:pt x="3927643" y="3790424"/>
                  <a:pt x="3945682" y="3789616"/>
                  <a:pt x="3962400" y="3784600"/>
                </a:cubicBezTo>
                <a:cubicBezTo>
                  <a:pt x="3988045" y="3776907"/>
                  <a:pt x="4013200" y="3767667"/>
                  <a:pt x="4038600" y="3759200"/>
                </a:cubicBezTo>
                <a:lnTo>
                  <a:pt x="4152900" y="3721100"/>
                </a:lnTo>
                <a:cubicBezTo>
                  <a:pt x="4165600" y="3716867"/>
                  <a:pt x="4178013" y="3711647"/>
                  <a:pt x="4191000" y="3708400"/>
                </a:cubicBezTo>
                <a:lnTo>
                  <a:pt x="4241800" y="3695700"/>
                </a:lnTo>
                <a:cubicBezTo>
                  <a:pt x="4302177" y="3655448"/>
                  <a:pt x="4265420" y="3675127"/>
                  <a:pt x="4356100" y="3644900"/>
                </a:cubicBezTo>
                <a:lnTo>
                  <a:pt x="4394200" y="3632200"/>
                </a:lnTo>
                <a:cubicBezTo>
                  <a:pt x="4423865" y="3633848"/>
                  <a:pt x="4681442" y="3644783"/>
                  <a:pt x="4749800" y="3657600"/>
                </a:cubicBezTo>
                <a:cubicBezTo>
                  <a:pt x="4776115" y="3662534"/>
                  <a:pt x="4800025" y="3676506"/>
                  <a:pt x="4826000" y="3683000"/>
                </a:cubicBezTo>
                <a:cubicBezTo>
                  <a:pt x="4842933" y="3687233"/>
                  <a:pt x="4859684" y="3692277"/>
                  <a:pt x="4876800" y="3695700"/>
                </a:cubicBezTo>
                <a:cubicBezTo>
                  <a:pt x="4945456" y="3709431"/>
                  <a:pt x="4944802" y="3703401"/>
                  <a:pt x="5003800" y="3721100"/>
                </a:cubicBezTo>
                <a:cubicBezTo>
                  <a:pt x="5029445" y="3728793"/>
                  <a:pt x="5053746" y="3741249"/>
                  <a:pt x="5080000" y="3746500"/>
                </a:cubicBezTo>
                <a:cubicBezTo>
                  <a:pt x="5116254" y="3753751"/>
                  <a:pt x="5158429" y="3761139"/>
                  <a:pt x="5194300" y="3771900"/>
                </a:cubicBezTo>
                <a:lnTo>
                  <a:pt x="5308600" y="3810000"/>
                </a:lnTo>
                <a:cubicBezTo>
                  <a:pt x="5321300" y="3814233"/>
                  <a:pt x="5333713" y="3819453"/>
                  <a:pt x="5346700" y="3822700"/>
                </a:cubicBezTo>
                <a:cubicBezTo>
                  <a:pt x="5423475" y="3841894"/>
                  <a:pt x="5380941" y="3829880"/>
                  <a:pt x="5473700" y="3860800"/>
                </a:cubicBezTo>
                <a:lnTo>
                  <a:pt x="5588000" y="3898900"/>
                </a:lnTo>
                <a:cubicBezTo>
                  <a:pt x="5600700" y="3903133"/>
                  <a:pt x="5614126" y="3905613"/>
                  <a:pt x="5626100" y="3911600"/>
                </a:cubicBezTo>
                <a:cubicBezTo>
                  <a:pt x="5711267" y="3954184"/>
                  <a:pt x="5641242" y="3923762"/>
                  <a:pt x="5727700" y="3949700"/>
                </a:cubicBezTo>
                <a:cubicBezTo>
                  <a:pt x="5753345" y="3957393"/>
                  <a:pt x="5778500" y="3966633"/>
                  <a:pt x="5803900" y="3975100"/>
                </a:cubicBezTo>
                <a:cubicBezTo>
                  <a:pt x="5816600" y="3979333"/>
                  <a:pt x="5829013" y="3984553"/>
                  <a:pt x="5842000" y="3987800"/>
                </a:cubicBezTo>
                <a:cubicBezTo>
                  <a:pt x="5964541" y="4018435"/>
                  <a:pt x="5909369" y="4006354"/>
                  <a:pt x="6007100" y="4025900"/>
                </a:cubicBezTo>
                <a:cubicBezTo>
                  <a:pt x="6100233" y="4021667"/>
                  <a:pt x="6193801" y="4023132"/>
                  <a:pt x="6286500" y="4013200"/>
                </a:cubicBezTo>
                <a:cubicBezTo>
                  <a:pt x="6324629" y="4009115"/>
                  <a:pt x="6370382" y="3987749"/>
                  <a:pt x="6400800" y="3962400"/>
                </a:cubicBezTo>
                <a:cubicBezTo>
                  <a:pt x="6414598" y="3950902"/>
                  <a:pt x="6425102" y="3935798"/>
                  <a:pt x="6438900" y="3924300"/>
                </a:cubicBezTo>
                <a:cubicBezTo>
                  <a:pt x="6476556" y="3892920"/>
                  <a:pt x="6483437" y="3900118"/>
                  <a:pt x="6527800" y="3873500"/>
                </a:cubicBezTo>
                <a:cubicBezTo>
                  <a:pt x="6553977" y="3857794"/>
                  <a:pt x="6574384" y="3830104"/>
                  <a:pt x="6604000" y="3822700"/>
                </a:cubicBezTo>
                <a:cubicBezTo>
                  <a:pt x="6667787" y="3806753"/>
                  <a:pt x="6638241" y="3815520"/>
                  <a:pt x="6692900" y="3797300"/>
                </a:cubicBezTo>
                <a:cubicBezTo>
                  <a:pt x="6815807" y="3802216"/>
                  <a:pt x="7034941" y="3807082"/>
                  <a:pt x="7175500" y="3822700"/>
                </a:cubicBezTo>
                <a:cubicBezTo>
                  <a:pt x="7196954" y="3825084"/>
                  <a:pt x="7217665" y="3832118"/>
                  <a:pt x="7239000" y="3835400"/>
                </a:cubicBezTo>
                <a:cubicBezTo>
                  <a:pt x="7272733" y="3840590"/>
                  <a:pt x="7306598" y="3845143"/>
                  <a:pt x="7340600" y="3848100"/>
                </a:cubicBezTo>
                <a:cubicBezTo>
                  <a:pt x="7404002" y="3853613"/>
                  <a:pt x="7467600" y="3856567"/>
                  <a:pt x="7531100" y="3860800"/>
                </a:cubicBezTo>
                <a:cubicBezTo>
                  <a:pt x="7666567" y="3856567"/>
                  <a:pt x="7802388" y="3858767"/>
                  <a:pt x="7937500" y="3848100"/>
                </a:cubicBezTo>
                <a:cubicBezTo>
                  <a:pt x="7964191" y="3845993"/>
                  <a:pt x="7991423" y="3837552"/>
                  <a:pt x="8013700" y="3822700"/>
                </a:cubicBezTo>
                <a:cubicBezTo>
                  <a:pt x="8026400" y="3814233"/>
                  <a:pt x="8038548" y="3804873"/>
                  <a:pt x="8051800" y="3797300"/>
                </a:cubicBezTo>
                <a:cubicBezTo>
                  <a:pt x="8068238" y="3787907"/>
                  <a:pt x="8087817" y="3783727"/>
                  <a:pt x="8102600" y="3771900"/>
                </a:cubicBezTo>
                <a:cubicBezTo>
                  <a:pt x="8238563" y="3663129"/>
                  <a:pt x="8131245" y="3736890"/>
                  <a:pt x="8216900" y="3632200"/>
                </a:cubicBezTo>
                <a:cubicBezTo>
                  <a:pt x="8239647" y="3604399"/>
                  <a:pt x="8293100" y="3556000"/>
                  <a:pt x="8293100" y="3556000"/>
                </a:cubicBezTo>
                <a:cubicBezTo>
                  <a:pt x="8321795" y="3469914"/>
                  <a:pt x="8281267" y="3572566"/>
                  <a:pt x="8356600" y="3467100"/>
                </a:cubicBezTo>
                <a:cubicBezTo>
                  <a:pt x="8364381" y="3456207"/>
                  <a:pt x="8365622" y="3441872"/>
                  <a:pt x="8369300" y="3429000"/>
                </a:cubicBezTo>
                <a:cubicBezTo>
                  <a:pt x="8374725" y="3410011"/>
                  <a:pt x="8384550" y="3360400"/>
                  <a:pt x="8394700" y="3340100"/>
                </a:cubicBezTo>
                <a:cubicBezTo>
                  <a:pt x="8401526" y="3326448"/>
                  <a:pt x="8413274" y="3315652"/>
                  <a:pt x="8420100" y="3302000"/>
                </a:cubicBezTo>
                <a:cubicBezTo>
                  <a:pt x="8435452" y="3271297"/>
                  <a:pt x="8433293" y="3245653"/>
                  <a:pt x="8445500" y="3213100"/>
                </a:cubicBezTo>
                <a:cubicBezTo>
                  <a:pt x="8459311" y="3176270"/>
                  <a:pt x="8475245" y="3155783"/>
                  <a:pt x="8496300" y="3124200"/>
                </a:cubicBezTo>
                <a:cubicBezTo>
                  <a:pt x="8500533" y="3069167"/>
                  <a:pt x="8497275" y="3013036"/>
                  <a:pt x="8509000" y="2959100"/>
                </a:cubicBezTo>
                <a:cubicBezTo>
                  <a:pt x="8523506" y="2892372"/>
                  <a:pt x="8557498" y="2854009"/>
                  <a:pt x="8572500" y="2794000"/>
                </a:cubicBezTo>
                <a:cubicBezTo>
                  <a:pt x="8577735" y="2773059"/>
                  <a:pt x="8580517" y="2751572"/>
                  <a:pt x="8585200" y="2730500"/>
                </a:cubicBezTo>
                <a:cubicBezTo>
                  <a:pt x="8588986" y="2713461"/>
                  <a:pt x="8595031" y="2696917"/>
                  <a:pt x="8597900" y="2679700"/>
                </a:cubicBezTo>
                <a:cubicBezTo>
                  <a:pt x="8603511" y="2646034"/>
                  <a:pt x="8604310" y="2611646"/>
                  <a:pt x="8610600" y="2578100"/>
                </a:cubicBezTo>
                <a:cubicBezTo>
                  <a:pt x="8634560" y="2450314"/>
                  <a:pt x="8623659" y="2511964"/>
                  <a:pt x="8661400" y="2425700"/>
                </a:cubicBezTo>
                <a:cubicBezTo>
                  <a:pt x="8683458" y="2375281"/>
                  <a:pt x="8724900" y="2273300"/>
                  <a:pt x="8724900" y="2273300"/>
                </a:cubicBezTo>
                <a:cubicBezTo>
                  <a:pt x="8733367" y="2082800"/>
                  <a:pt x="8746834" y="1892457"/>
                  <a:pt x="8750300" y="1701800"/>
                </a:cubicBezTo>
                <a:cubicBezTo>
                  <a:pt x="8753640" y="1518090"/>
                  <a:pt x="8738998" y="1629793"/>
                  <a:pt x="8686800" y="1473200"/>
                </a:cubicBezTo>
                <a:cubicBezTo>
                  <a:pt x="8682567" y="1460500"/>
                  <a:pt x="8681526" y="1446239"/>
                  <a:pt x="8674100" y="1435100"/>
                </a:cubicBezTo>
                <a:cubicBezTo>
                  <a:pt x="8645457" y="1392136"/>
                  <a:pt x="8627984" y="1396048"/>
                  <a:pt x="8585200" y="1371600"/>
                </a:cubicBezTo>
                <a:cubicBezTo>
                  <a:pt x="8571948" y="1364027"/>
                  <a:pt x="8561048" y="1352399"/>
                  <a:pt x="8547100" y="1346200"/>
                </a:cubicBezTo>
                <a:cubicBezTo>
                  <a:pt x="8522634" y="1335326"/>
                  <a:pt x="8494847" y="1332774"/>
                  <a:pt x="8470900" y="1320800"/>
                </a:cubicBezTo>
                <a:cubicBezTo>
                  <a:pt x="8450377" y="1310538"/>
                  <a:pt x="8372323" y="1265525"/>
                  <a:pt x="8331200" y="1257300"/>
                </a:cubicBezTo>
                <a:cubicBezTo>
                  <a:pt x="8301847" y="1251429"/>
                  <a:pt x="8272003" y="1248313"/>
                  <a:pt x="8242300" y="1244600"/>
                </a:cubicBezTo>
                <a:cubicBezTo>
                  <a:pt x="8147027" y="1232691"/>
                  <a:pt x="8086283" y="1228108"/>
                  <a:pt x="7988300" y="1219200"/>
                </a:cubicBezTo>
                <a:cubicBezTo>
                  <a:pt x="7912100" y="1223433"/>
                  <a:pt x="7835704" y="1224991"/>
                  <a:pt x="7759700" y="1231900"/>
                </a:cubicBezTo>
                <a:cubicBezTo>
                  <a:pt x="7742317" y="1233480"/>
                  <a:pt x="7726016" y="1241177"/>
                  <a:pt x="7708900" y="1244600"/>
                </a:cubicBezTo>
                <a:cubicBezTo>
                  <a:pt x="7553205" y="1275739"/>
                  <a:pt x="7699896" y="1240501"/>
                  <a:pt x="7581900" y="1270000"/>
                </a:cubicBezTo>
                <a:cubicBezTo>
                  <a:pt x="7251700" y="1265767"/>
                  <a:pt x="6921306" y="1269373"/>
                  <a:pt x="6591300" y="1257300"/>
                </a:cubicBezTo>
                <a:cubicBezTo>
                  <a:pt x="6562294" y="1256239"/>
                  <a:pt x="6510112" y="1205464"/>
                  <a:pt x="6489700" y="1193800"/>
                </a:cubicBezTo>
                <a:cubicBezTo>
                  <a:pt x="6478077" y="1187158"/>
                  <a:pt x="6463574" y="1187087"/>
                  <a:pt x="6451600" y="1181100"/>
                </a:cubicBezTo>
                <a:cubicBezTo>
                  <a:pt x="6412288" y="1161444"/>
                  <a:pt x="6402969" y="1140611"/>
                  <a:pt x="6362700" y="1117600"/>
                </a:cubicBezTo>
                <a:cubicBezTo>
                  <a:pt x="6351077" y="1110958"/>
                  <a:pt x="6337300" y="1109133"/>
                  <a:pt x="6324600" y="1104900"/>
                </a:cubicBezTo>
                <a:cubicBezTo>
                  <a:pt x="6282058" y="1072994"/>
                  <a:pt x="6259290" y="1053195"/>
                  <a:pt x="6210300" y="1028700"/>
                </a:cubicBezTo>
                <a:cubicBezTo>
                  <a:pt x="6198326" y="1022713"/>
                  <a:pt x="6184174" y="1021987"/>
                  <a:pt x="6172200" y="1016000"/>
                </a:cubicBezTo>
                <a:cubicBezTo>
                  <a:pt x="6150122" y="1004961"/>
                  <a:pt x="6129867" y="990600"/>
                  <a:pt x="6108700" y="977900"/>
                </a:cubicBezTo>
                <a:cubicBezTo>
                  <a:pt x="6104467" y="965200"/>
                  <a:pt x="6105466" y="949266"/>
                  <a:pt x="6096000" y="939800"/>
                </a:cubicBezTo>
                <a:cubicBezTo>
                  <a:pt x="6078546" y="922346"/>
                  <a:pt x="6053432" y="914783"/>
                  <a:pt x="6032500" y="901700"/>
                </a:cubicBezTo>
                <a:cubicBezTo>
                  <a:pt x="6019557" y="893610"/>
                  <a:pt x="6007100" y="884767"/>
                  <a:pt x="5994400" y="876300"/>
                </a:cubicBezTo>
                <a:cubicBezTo>
                  <a:pt x="5926667" y="774700"/>
                  <a:pt x="6015567" y="897467"/>
                  <a:pt x="5930900" y="812800"/>
                </a:cubicBezTo>
                <a:cubicBezTo>
                  <a:pt x="5920107" y="802007"/>
                  <a:pt x="5916293" y="785493"/>
                  <a:pt x="5905500" y="774700"/>
                </a:cubicBezTo>
                <a:cubicBezTo>
                  <a:pt x="5889747" y="758947"/>
                  <a:pt x="5838233" y="725622"/>
                  <a:pt x="5816600" y="711200"/>
                </a:cubicBezTo>
                <a:cubicBezTo>
                  <a:pt x="5791091" y="672936"/>
                  <a:pt x="5785136" y="667416"/>
                  <a:pt x="5765800" y="622300"/>
                </a:cubicBezTo>
                <a:cubicBezTo>
                  <a:pt x="5734252" y="548688"/>
                  <a:pt x="5776513" y="619319"/>
                  <a:pt x="5727700" y="546100"/>
                </a:cubicBezTo>
                <a:cubicBezTo>
                  <a:pt x="5691239" y="400257"/>
                  <a:pt x="5747064" y="575146"/>
                  <a:pt x="5676900" y="469900"/>
                </a:cubicBezTo>
                <a:cubicBezTo>
                  <a:pt x="5667218" y="455377"/>
                  <a:pt x="5673451" y="433901"/>
                  <a:pt x="5664200" y="419100"/>
                </a:cubicBezTo>
                <a:cubicBezTo>
                  <a:pt x="5651508" y="398793"/>
                  <a:pt x="5630333" y="385233"/>
                  <a:pt x="5613400" y="368300"/>
                </a:cubicBezTo>
                <a:cubicBezTo>
                  <a:pt x="5569555" y="236766"/>
                  <a:pt x="5667564" y="506697"/>
                  <a:pt x="5499100" y="254000"/>
                </a:cubicBezTo>
                <a:cubicBezTo>
                  <a:pt x="5455775" y="189013"/>
                  <a:pt x="5496560" y="236537"/>
                  <a:pt x="5422900" y="190500"/>
                </a:cubicBezTo>
                <a:cubicBezTo>
                  <a:pt x="5404951" y="179282"/>
                  <a:pt x="5390049" y="163618"/>
                  <a:pt x="5372100" y="152400"/>
                </a:cubicBezTo>
                <a:cubicBezTo>
                  <a:pt x="5322259" y="121249"/>
                  <a:pt x="5324390" y="129697"/>
                  <a:pt x="5270500" y="114300"/>
                </a:cubicBezTo>
                <a:cubicBezTo>
                  <a:pt x="5257628" y="110622"/>
                  <a:pt x="5245774" y="102194"/>
                  <a:pt x="5232400" y="101600"/>
                </a:cubicBezTo>
                <a:cubicBezTo>
                  <a:pt x="5054725" y="93703"/>
                  <a:pt x="4876800" y="93133"/>
                  <a:pt x="4699000" y="88900"/>
                </a:cubicBezTo>
                <a:lnTo>
                  <a:pt x="4584700" y="50800"/>
                </a:lnTo>
                <a:lnTo>
                  <a:pt x="4546600" y="38100"/>
                </a:lnTo>
                <a:lnTo>
                  <a:pt x="4508500" y="25400"/>
                </a:lnTo>
                <a:cubicBezTo>
                  <a:pt x="4482887" y="30523"/>
                  <a:pt x="4419600" y="27614"/>
                  <a:pt x="4419600" y="76200"/>
                </a:cubicBezTo>
                <a:cubicBezTo>
                  <a:pt x="4419600" y="91464"/>
                  <a:pt x="4436533" y="101600"/>
                  <a:pt x="4445000" y="114300"/>
                </a:cubicBezTo>
                <a:cubicBezTo>
                  <a:pt x="4419600" y="190500"/>
                  <a:pt x="4445000" y="139700"/>
                  <a:pt x="4419600" y="114300"/>
                </a:cubicBezTo>
                <a:cubicBezTo>
                  <a:pt x="4404223" y="98923"/>
                  <a:pt x="4375436" y="101600"/>
                  <a:pt x="4356100" y="101600"/>
                </a:cubicBez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71736" y="3143248"/>
            <a:ext cx="3816424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Союз … каких-нибудь государств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70276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animBg="1"/>
      <p:bldP spid="15" grpId="0" animBg="1"/>
      <p:bldP spid="2" grpId="0" animBg="1"/>
      <p:bldP spid="3" grpId="0" animBg="1"/>
    </p:bldLst>
  </p:timing>
</p:sld>
</file>

<file path=ppt/theme/theme1.xml><?xml version="1.0" encoding="utf-8"?>
<a:theme xmlns:a="http://schemas.openxmlformats.org/drawingml/2006/main" name="TP101970331_templa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9465C18-2265-4C61-9363-F8D3F2CD691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TP101970331_template</Template>
  <TotalTime>1184</TotalTime>
  <Words>459</Words>
  <Application>Microsoft Office PowerPoint</Application>
  <PresentationFormat>Экран (4:3)</PresentationFormat>
  <Paragraphs>130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TP101970331_template</vt:lpstr>
      <vt:lpstr>Слайд 1</vt:lpstr>
      <vt:lpstr>Слайд 2</vt:lpstr>
      <vt:lpstr>Слайд 3</vt:lpstr>
      <vt:lpstr>Транснациональные корпорации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Требования  антиглобалистов?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GLASS</dc:title>
  <dc:subject/>
  <dc:creator>НАТАШКА</dc:creator>
  <cp:keywords/>
  <dc:description/>
  <cp:lastModifiedBy>USER</cp:lastModifiedBy>
  <cp:revision>80</cp:revision>
  <dcterms:created xsi:type="dcterms:W3CDTF">2010-12-28T03:20:01Z</dcterms:created>
  <dcterms:modified xsi:type="dcterms:W3CDTF">2007-01-01T02:05:06Z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TC101970332</vt:lpwstr>
  </property>
</Properties>
</file>