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62" r:id="rId5"/>
    <p:sldId id="261" r:id="rId6"/>
    <p:sldId id="258" r:id="rId7"/>
    <p:sldId id="260" r:id="rId8"/>
    <p:sldId id="259" r:id="rId9"/>
    <p:sldId id="265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0000FF"/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image" Target="../media/image20.gif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image" Target="../media/image2.gif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_1 малень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26"/>
            <a:ext cx="9144000" cy="6800874"/>
          </a:xfrm>
          <a:prstGeom prst="rect">
            <a:avLst/>
          </a:prstGeo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 rot="10800000" flipV="1">
            <a:off x="1643042" y="1125515"/>
            <a:ext cx="507209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Творческий проект по технологии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5" name="WordArt 1"/>
          <p:cNvSpPr>
            <a:spLocks noChangeArrowheads="1" noChangeShapeType="1" noTextEdit="1"/>
          </p:cNvSpPr>
          <p:nvPr/>
        </p:nvSpPr>
        <p:spPr bwMode="auto">
          <a:xfrm>
            <a:off x="857224" y="1857364"/>
            <a:ext cx="6786610" cy="20717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4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Новогодняя игрушка </a:t>
            </a:r>
          </a:p>
          <a:p>
            <a:pPr algn="ctr" rtl="0"/>
            <a:r>
              <a:rPr lang="ru-RU" sz="32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"Заячья избушка"</a:t>
            </a:r>
            <a:endParaRPr lang="ru-RU" sz="32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4500570"/>
            <a:ext cx="9144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Авторы:  Белых Даша, 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Михеенко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Таня</a:t>
            </a:r>
            <a:r>
              <a:rPr lang="ru-RU" b="1" dirty="0" smtClean="0"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Брагина Аня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(ученицы 2 класса)</a:t>
            </a:r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Arial" pitchFamily="34" charset="0"/>
                <a:ea typeface="Times New Roman" pitchFamily="18" charset="0"/>
              </a:rPr>
              <a:t> 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Руководитель: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Рачкова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Т.Н.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2012-2013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уч.год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0298" y="571480"/>
            <a:ext cx="4488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МКУ  «</a:t>
            </a:r>
            <a:r>
              <a:rPr lang="ru-RU" b="1" dirty="0" err="1" smtClean="0"/>
              <a:t>Худоеланская</a:t>
            </a:r>
            <a:r>
              <a:rPr lang="ru-RU" b="1" dirty="0" smtClean="0"/>
              <a:t> ООШ»</a:t>
            </a:r>
            <a:endParaRPr lang="ru-RU" b="1" dirty="0"/>
          </a:p>
        </p:txBody>
      </p:sp>
      <p:pic>
        <p:nvPicPr>
          <p:cNvPr id="7" name="Рисунок 6" descr="7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4214818"/>
            <a:ext cx="1905000" cy="2476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_1 малень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00874"/>
          </a:xfrm>
          <a:prstGeom prst="rect">
            <a:avLst/>
          </a:prstGeom>
        </p:spPr>
      </p:pic>
      <p:sp>
        <p:nvSpPr>
          <p:cNvPr id="22529" name="WordArt 1"/>
          <p:cNvSpPr>
            <a:spLocks noChangeArrowheads="1" noChangeShapeType="1" noTextEdit="1"/>
          </p:cNvSpPr>
          <p:nvPr/>
        </p:nvSpPr>
        <p:spPr bwMode="auto">
          <a:xfrm>
            <a:off x="928662" y="642918"/>
            <a:ext cx="6143668" cy="6429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853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Эстетическая  оценка  изделия.</a:t>
            </a:r>
            <a:endParaRPr lang="ru-RU" sz="20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00034" y="1857364"/>
            <a:ext cx="764386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Изготовленная нами новогодняя игрушка получилась праздничной и нарядной.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 Ее размер позволит обратить на нее внимание..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Мы  очень рады, что принимаем участие в украшении елки района.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1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2330" y="500042"/>
            <a:ext cx="1495430" cy="1440719"/>
          </a:xfrm>
          <a:prstGeom prst="rect">
            <a:avLst/>
          </a:prstGeom>
        </p:spPr>
      </p:pic>
      <p:pic>
        <p:nvPicPr>
          <p:cNvPr id="7" name="Рисунок 6" descr="7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4143380"/>
            <a:ext cx="1905000" cy="2476500"/>
          </a:xfrm>
          <a:prstGeom prst="rect">
            <a:avLst/>
          </a:prstGeom>
        </p:spPr>
      </p:pic>
      <p:pic>
        <p:nvPicPr>
          <p:cNvPr id="8" name="Рисунок 7" descr="Haus0047n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8800" y="3643314"/>
            <a:ext cx="3505200" cy="3443294"/>
          </a:xfrm>
          <a:prstGeom prst="rect">
            <a:avLst/>
          </a:prstGeom>
        </p:spPr>
      </p:pic>
      <p:pic>
        <p:nvPicPr>
          <p:cNvPr id="10" name="Рисунок 9" descr="10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7356" y="5643578"/>
            <a:ext cx="714375" cy="8572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_1 малень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443792"/>
          </a:xfrm>
          <a:prstGeom prst="rect">
            <a:avLst/>
          </a:prstGeom>
        </p:spPr>
      </p:pic>
      <p:sp>
        <p:nvSpPr>
          <p:cNvPr id="22529" name="WordArt 1"/>
          <p:cNvSpPr>
            <a:spLocks noChangeArrowheads="1" noChangeShapeType="1" noTextEdit="1"/>
          </p:cNvSpPr>
          <p:nvPr/>
        </p:nvSpPr>
        <p:spPr bwMode="auto">
          <a:xfrm>
            <a:off x="928662" y="642918"/>
            <a:ext cx="6500858" cy="6429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853"/>
              </a:avLst>
            </a:prstTxWarp>
          </a:bodyPr>
          <a:lstStyle/>
          <a:p>
            <a:pPr algn="ctr" rtl="0"/>
            <a:endParaRPr lang="ru-RU" sz="20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7" name="Рисунок 6" descr="7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388" y="3857628"/>
            <a:ext cx="1905000" cy="3333756"/>
          </a:xfrm>
          <a:prstGeom prst="rect">
            <a:avLst/>
          </a:prstGeom>
        </p:spPr>
      </p:pic>
      <p:pic>
        <p:nvPicPr>
          <p:cNvPr id="11" name="Рисунок 10" descr="273485834887_e1fa6dd5a803a229028821fe623bcf1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8794" y="642918"/>
            <a:ext cx="4576219" cy="6572296"/>
          </a:xfrm>
          <a:prstGeom prst="rect">
            <a:avLst/>
          </a:prstGeom>
        </p:spPr>
      </p:pic>
      <p:pic>
        <p:nvPicPr>
          <p:cNvPr id="12" name="Рисунок 11" descr="7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24244"/>
            <a:ext cx="2119282" cy="33337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_1 малень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443792"/>
          </a:xfrm>
          <a:prstGeom prst="rect">
            <a:avLst/>
          </a:prstGeom>
        </p:spPr>
      </p:pic>
      <p:sp>
        <p:nvSpPr>
          <p:cNvPr id="22529" name="WordArt 1"/>
          <p:cNvSpPr>
            <a:spLocks noChangeArrowheads="1" noChangeShapeType="1" noTextEdit="1"/>
          </p:cNvSpPr>
          <p:nvPr/>
        </p:nvSpPr>
        <p:spPr bwMode="auto">
          <a:xfrm>
            <a:off x="928662" y="642918"/>
            <a:ext cx="6500858" cy="6429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853"/>
              </a:avLst>
            </a:prstTxWarp>
          </a:bodyPr>
          <a:lstStyle/>
          <a:p>
            <a:pPr algn="ctr" rtl="0"/>
            <a:r>
              <a:rPr lang="ru-RU" sz="2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Реклама</a:t>
            </a:r>
            <a:r>
              <a:rPr lang="ru-RU" sz="20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 изделия.</a:t>
            </a:r>
            <a:endParaRPr lang="ru-RU" sz="20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28596" y="1785926"/>
            <a:ext cx="71438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i="1" dirty="0" smtClean="0"/>
              <a:t>Новогодние игрушки – это тоже символ Нового года. Символ Нового Года сделанный своими руками принесет счастье мастеру.</a:t>
            </a:r>
            <a:endParaRPr lang="ru-RU" sz="2400" dirty="0" smtClean="0"/>
          </a:p>
          <a:p>
            <a:pPr algn="ctr"/>
            <a:r>
              <a:rPr lang="ru-RU" sz="2400" i="1" dirty="0" smtClean="0"/>
              <a:t> Делайте больше самодельных новогодних игрушек  и весь год для вас будет наполнен счастьем и радостью!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Шары, снежинки и хлопушки -</a:t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Новогодние игрушки,</a:t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Выбирай здесь цвет любой:</a:t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Серебристый, золотой,</a:t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Будем ёлку наряжать,</a:t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С Новым Годом поздравлять,</a:t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Соберём мы всех друзей,</a:t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Чтобы было веселей.</a:t>
            </a:r>
          </a:p>
          <a:p>
            <a:pPr algn="ctr"/>
            <a:endParaRPr lang="ru-RU" sz="2400" dirty="0" smtClean="0"/>
          </a:p>
        </p:txBody>
      </p:sp>
      <p:pic>
        <p:nvPicPr>
          <p:cNvPr id="7" name="Рисунок 6" descr="7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2330" y="4643446"/>
            <a:ext cx="1905000" cy="2476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_1 малень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443792"/>
          </a:xfrm>
          <a:prstGeom prst="rect">
            <a:avLst/>
          </a:prstGeom>
        </p:spPr>
      </p:pic>
      <p:sp>
        <p:nvSpPr>
          <p:cNvPr id="22529" name="WordArt 1"/>
          <p:cNvSpPr>
            <a:spLocks noChangeArrowheads="1" noChangeShapeType="1" noTextEdit="1"/>
          </p:cNvSpPr>
          <p:nvPr/>
        </p:nvSpPr>
        <p:spPr bwMode="auto">
          <a:xfrm>
            <a:off x="928662" y="642918"/>
            <a:ext cx="6500858" cy="4286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853"/>
              </a:avLst>
            </a:prstTxWarp>
          </a:bodyPr>
          <a:lstStyle/>
          <a:p>
            <a:pPr algn="ctr" rtl="0"/>
            <a:r>
              <a:rPr lang="ru-RU" sz="2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СПАСИБО</a:t>
            </a:r>
          </a:p>
          <a:p>
            <a:pPr algn="ctr" rtl="0"/>
            <a:r>
              <a:rPr lang="ru-RU" sz="20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ЗА</a:t>
            </a:r>
          </a:p>
          <a:p>
            <a:pPr algn="ctr" rtl="0"/>
            <a:r>
              <a:rPr lang="ru-RU" sz="2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ВНИМАНИЕ!</a:t>
            </a:r>
            <a:endParaRPr lang="ru-RU" sz="20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28596" y="1785926"/>
            <a:ext cx="7143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 sz="2400" dirty="0" smtClean="0"/>
          </a:p>
        </p:txBody>
      </p:sp>
      <p:pic>
        <p:nvPicPr>
          <p:cNvPr id="9" name="Рисунок 8" descr="6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4346" y="5500662"/>
            <a:ext cx="3333750" cy="1357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_1 малень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26"/>
            <a:ext cx="9144000" cy="6800874"/>
          </a:xfrm>
          <a:prstGeom prst="rect">
            <a:avLst/>
          </a:prstGeom>
        </p:spPr>
      </p:pic>
      <p:sp>
        <p:nvSpPr>
          <p:cNvPr id="8193" name="WordArt 1"/>
          <p:cNvSpPr>
            <a:spLocks noChangeArrowheads="1" noChangeShapeType="1" noTextEdit="1"/>
          </p:cNvSpPr>
          <p:nvPr/>
        </p:nvSpPr>
        <p:spPr bwMode="auto">
          <a:xfrm>
            <a:off x="428596" y="785794"/>
            <a:ext cx="2714644" cy="5000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4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Цель проекта:</a:t>
            </a:r>
            <a:endParaRPr lang="ru-RU" sz="24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57158" y="1285860"/>
            <a:ext cx="87868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Сделать новогоднюю игрушку на муниципальную елку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sp>
        <p:nvSpPr>
          <p:cNvPr id="8195" name="WordArt 3"/>
          <p:cNvSpPr>
            <a:spLocks noChangeArrowheads="1" noChangeShapeType="1" noTextEdit="1"/>
          </p:cNvSpPr>
          <p:nvPr/>
        </p:nvSpPr>
        <p:spPr bwMode="auto">
          <a:xfrm>
            <a:off x="357158" y="2214554"/>
            <a:ext cx="3571900" cy="6429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497"/>
              </a:avLst>
            </a:prstTxWarp>
          </a:bodyPr>
          <a:lstStyle/>
          <a:p>
            <a:pPr algn="ctr" rtl="0"/>
            <a:r>
              <a:rPr lang="ru-RU" sz="24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Задачи   проекта:</a:t>
            </a:r>
            <a:endParaRPr lang="ru-RU" sz="24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500034" y="2928934"/>
            <a:ext cx="742955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Продумать конструкцию и оформление новогодней игрушки.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</a:rPr>
              <a:t>Проявить свои творческие способности.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</a:rPr>
              <a:t>Изготовить новогоднюю игрушку согласно выбранной идее.</a:t>
            </a:r>
          </a:p>
        </p:txBody>
      </p:sp>
      <p:pic>
        <p:nvPicPr>
          <p:cNvPr id="10" name="Рисунок 9" descr="7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4214818"/>
            <a:ext cx="1905000" cy="2476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_1 малень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26"/>
            <a:ext cx="9715472" cy="6800874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928662" y="1785926"/>
            <a:ext cx="707236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Украшение ёлки в канун праздника одно из самых приятных и увлекательных занятий. И украшения для этого случая могут быть самыми, что ни есть разнообразными. Можно купить новогодние игрушки в магазине, а можно приложить немного усилий и сделать эксклюзивный вариант собственноручно!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7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4381500"/>
            <a:ext cx="1905000" cy="2476500"/>
          </a:xfrm>
          <a:prstGeom prst="rect">
            <a:avLst/>
          </a:prstGeom>
        </p:spPr>
      </p:pic>
      <p:pic>
        <p:nvPicPr>
          <p:cNvPr id="5" name="Рисунок 4" descr="kerstballen_56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6059" y="0"/>
            <a:ext cx="2547941" cy="2286016"/>
          </a:xfrm>
          <a:prstGeom prst="rect">
            <a:avLst/>
          </a:prstGeom>
        </p:spPr>
      </p:pic>
      <p:pic>
        <p:nvPicPr>
          <p:cNvPr id="7" name="Рисунок 6" descr="maison005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4786322"/>
            <a:ext cx="2257425" cy="184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_1 малень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00874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42910" y="1357299"/>
            <a:ext cx="8001056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Приступая к работе по изготовлению новогодней игрушки, мы  поставили перед собой два вопроса: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Какую новогоднюю игрушку сделать?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Какие материалы использовать для ее изготовления?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В ходе обсуждения  этой работы мы пришли к выводу, что материал должен быть простым и доступным. Поэтому мы решили сделать заячью избушку из тары из-под минеральной воды.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480"/>
            <a:ext cx="9001155" cy="500066"/>
          </a:xfrm>
          <a:prstGeom prst="rect">
            <a:avLst/>
          </a:prstGeom>
        </p:spPr>
      </p:pic>
      <p:pic>
        <p:nvPicPr>
          <p:cNvPr id="8" name="Рисунок 7" descr="maison023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5072074"/>
            <a:ext cx="2014540" cy="1533525"/>
          </a:xfrm>
          <a:prstGeom prst="rect">
            <a:avLst/>
          </a:prstGeom>
        </p:spPr>
      </p:pic>
      <p:pic>
        <p:nvPicPr>
          <p:cNvPr id="9" name="Рисунок 8" descr="newy164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4942" y="5572140"/>
            <a:ext cx="1524000" cy="981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_1 малень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26"/>
            <a:ext cx="9144000" cy="6800874"/>
          </a:xfrm>
          <a:prstGeom prst="rect">
            <a:avLst/>
          </a:prstGeom>
        </p:spPr>
      </p:pic>
      <p:sp>
        <p:nvSpPr>
          <p:cNvPr id="3073" name="WordArt 1"/>
          <p:cNvSpPr>
            <a:spLocks noChangeArrowheads="1" noChangeShapeType="1" noTextEdit="1"/>
          </p:cNvSpPr>
          <p:nvPr/>
        </p:nvSpPr>
        <p:spPr bwMode="auto">
          <a:xfrm>
            <a:off x="357158" y="714356"/>
            <a:ext cx="8001056" cy="6429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262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Материалы и инструменты для проекта:</a:t>
            </a:r>
            <a:endParaRPr lang="ru-RU" sz="20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1643050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847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пластиковая бутылка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98475" algn="l"/>
              </a:tabLst>
            </a:pP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з-под минеральной воды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847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бумага газетная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847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бумага офисная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847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клей  для обоев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847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шпаклёвка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847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клей ПВА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847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 кисть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847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гуашь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847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цветная бумага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847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ножницы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847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проволока  для подвески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365071511.jpg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3929066"/>
            <a:ext cx="2143140" cy="1824043"/>
          </a:xfrm>
          <a:prstGeom prst="rect">
            <a:avLst/>
          </a:prstGeom>
        </p:spPr>
      </p:pic>
      <p:pic>
        <p:nvPicPr>
          <p:cNvPr id="8" name="Рисунок 7" descr="22934754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4429132"/>
            <a:ext cx="1257300" cy="171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_1 малень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00874"/>
          </a:xfrm>
          <a:prstGeom prst="rect">
            <a:avLst/>
          </a:prstGeom>
        </p:spPr>
      </p:pic>
      <p:sp>
        <p:nvSpPr>
          <p:cNvPr id="6145" name="WordArt 1"/>
          <p:cNvSpPr>
            <a:spLocks noChangeArrowheads="1" noChangeShapeType="1" noTextEdit="1"/>
          </p:cNvSpPr>
          <p:nvPr/>
        </p:nvSpPr>
        <p:spPr bwMode="auto">
          <a:xfrm>
            <a:off x="357158" y="714356"/>
            <a:ext cx="7286676" cy="6429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163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Технология изготовления игрушки</a:t>
            </a:r>
            <a:endParaRPr lang="ru-RU" sz="20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500034" y="1928802"/>
            <a:ext cx="800105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Обмазать клеем пластиковую бутылку, оклеить ее несколькими слоями бумаги в стиле  папье-маше.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Проделать отверстие в   пробке бутылки. Проволоку-держатель свернуть вдвое и протянуть через  пробку.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Просохшую поверхность изделия покрыть грунтовкой.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Выкрасить избушку гуашевыми красками.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Вырезать из цветной бумаги  украшения для домика.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Наклеить вырезанные детали.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675929802.jpg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5857892"/>
            <a:ext cx="1857388" cy="654216"/>
          </a:xfrm>
          <a:prstGeom prst="rect">
            <a:avLst/>
          </a:prstGeom>
        </p:spPr>
      </p:pic>
      <p:pic>
        <p:nvPicPr>
          <p:cNvPr id="7" name="Рисунок 6" descr="277798760.jpg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272" y="5286388"/>
            <a:ext cx="714375" cy="1190625"/>
          </a:xfrm>
          <a:prstGeom prst="rect">
            <a:avLst/>
          </a:prstGeom>
        </p:spPr>
      </p:pic>
      <p:pic>
        <p:nvPicPr>
          <p:cNvPr id="9" name="Рисунок 8" descr="maison0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43087" y="214290"/>
            <a:ext cx="1700913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_1 малень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26"/>
            <a:ext cx="9144000" cy="6800874"/>
          </a:xfrm>
          <a:prstGeom prst="rect">
            <a:avLst/>
          </a:prstGeom>
        </p:spPr>
      </p:pic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055688" y="857232"/>
            <a:ext cx="6230956" cy="61279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Новогодняя игрушка готова !</a:t>
            </a:r>
            <a:endParaRPr lang="ru-RU" sz="20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6" name="Рисунок 5" descr="G:\DCIM\100KM530\100_147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3116"/>
            <a:ext cx="335280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G:\DCIM\100KM530\100_148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2143116"/>
            <a:ext cx="340995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77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9000" y="4286256"/>
            <a:ext cx="1905000" cy="2571744"/>
          </a:xfrm>
          <a:prstGeom prst="rect">
            <a:avLst/>
          </a:prstGeom>
        </p:spPr>
      </p:pic>
      <p:pic>
        <p:nvPicPr>
          <p:cNvPr id="9" name="Рисунок 8" descr="741290299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6182" y="4071942"/>
            <a:ext cx="1785950" cy="2000264"/>
          </a:xfrm>
          <a:prstGeom prst="rect">
            <a:avLst/>
          </a:prstGeom>
        </p:spPr>
      </p:pic>
      <p:pic>
        <p:nvPicPr>
          <p:cNvPr id="10" name="Рисунок 9" descr="skachat-besplatno-24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4612" y="1500174"/>
            <a:ext cx="3562350" cy="781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_1 малень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26"/>
            <a:ext cx="9144000" cy="6800874"/>
          </a:xfrm>
          <a:prstGeom prst="rect">
            <a:avLst/>
          </a:prstGeom>
        </p:spPr>
      </p:pic>
      <p:sp>
        <p:nvSpPr>
          <p:cNvPr id="5121" name="WordArt 1"/>
          <p:cNvSpPr>
            <a:spLocks noChangeArrowheads="1" noChangeShapeType="1" noTextEdit="1"/>
          </p:cNvSpPr>
          <p:nvPr/>
        </p:nvSpPr>
        <p:spPr bwMode="auto">
          <a:xfrm>
            <a:off x="500034" y="642918"/>
            <a:ext cx="6929486" cy="7858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454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Экологическое  обоснование  работы.</a:t>
            </a:r>
            <a:endParaRPr lang="ru-RU" sz="20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1928802"/>
            <a:ext cx="678661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Для выполнения данной  работы мы ориентировались на экологическую направленность. Если использовать для изготовления поделок пустые пластиковые бутылки, то их меньше будут выбрасывать и загрязнять улицы нашего города, и  экологическое состояние  будет немного лучше. 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 descr="kerstkados_3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4643446"/>
            <a:ext cx="2714625" cy="200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_1 малень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86602"/>
          </a:xfrm>
          <a:prstGeom prst="rect">
            <a:avLst/>
          </a:prstGeom>
        </p:spPr>
      </p:pic>
      <p:sp>
        <p:nvSpPr>
          <p:cNvPr id="21505" name="WordArt 1"/>
          <p:cNvSpPr>
            <a:spLocks noChangeArrowheads="1" noChangeShapeType="1" noTextEdit="1"/>
          </p:cNvSpPr>
          <p:nvPr/>
        </p:nvSpPr>
        <p:spPr bwMode="auto">
          <a:xfrm>
            <a:off x="428596" y="785794"/>
            <a:ext cx="6143668" cy="7858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6527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Экономический расчет.</a:t>
            </a:r>
            <a:endParaRPr lang="ru-RU" sz="20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85720" y="1714488"/>
            <a:ext cx="850112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Arial" pitchFamily="34" charset="0"/>
                <a:ea typeface="Times New Roman" pitchFamily="18" charset="0"/>
              </a:rPr>
              <a:t>Клей ПВА.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C0099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Arial" pitchFamily="34" charset="0"/>
                <a:ea typeface="Times New Roman" pitchFamily="18" charset="0"/>
              </a:rPr>
              <a:t>Старые газеты и офисная бумага б/у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C0099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Arial" pitchFamily="34" charset="0"/>
                <a:ea typeface="Times New Roman" pitchFamily="18" charset="0"/>
              </a:rPr>
              <a:t>Шпаклевка (остатки после ремонта)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C0099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Arial" pitchFamily="34" charset="0"/>
                <a:ea typeface="Times New Roman" pitchFamily="18" charset="0"/>
              </a:rPr>
              <a:t>Клей для обоев (остатки от ремонта)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C0099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Arial" pitchFamily="34" charset="0"/>
                <a:ea typeface="Times New Roman" pitchFamily="18" charset="0"/>
              </a:rPr>
              <a:t>Гуашь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C0099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Arial" pitchFamily="34" charset="0"/>
                <a:ea typeface="Times New Roman" pitchFamily="18" charset="0"/>
              </a:rPr>
              <a:t>Цветная бумага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C0099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Arial" pitchFamily="34" charset="0"/>
                <a:ea typeface="Times New Roman" pitchFamily="18" charset="0"/>
              </a:rPr>
              <a:t>Пластиковая бутылка из-под минеральной воды.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C0099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rgbClr val="CC0099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Экономические расчеты показали, что для изготовления новогодней игрушки на елку микрорайона были потрачено минимальное количество средств.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newy19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140" y="2071678"/>
            <a:ext cx="1466850" cy="17287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439</Words>
  <PresentationFormat>Экран (4:3)</PresentationFormat>
  <Paragraphs>66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17</cp:revision>
  <dcterms:modified xsi:type="dcterms:W3CDTF">2013-02-28T15:43:56Z</dcterms:modified>
</cp:coreProperties>
</file>