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61" r:id="rId2"/>
    <p:sldId id="265" r:id="rId3"/>
    <p:sldId id="266" r:id="rId4"/>
    <p:sldId id="270" r:id="rId5"/>
    <p:sldId id="271" r:id="rId6"/>
    <p:sldId id="256" r:id="rId7"/>
    <p:sldId id="272" r:id="rId8"/>
    <p:sldId id="257" r:id="rId9"/>
    <p:sldId id="273" r:id="rId10"/>
    <p:sldId id="258" r:id="rId11"/>
    <p:sldId id="267" r:id="rId12"/>
    <p:sldId id="274" r:id="rId13"/>
    <p:sldId id="280" r:id="rId14"/>
    <p:sldId id="282" r:id="rId15"/>
    <p:sldId id="283" r:id="rId16"/>
    <p:sldId id="269" r:id="rId17"/>
    <p:sldId id="284" r:id="rId18"/>
    <p:sldId id="275" r:id="rId19"/>
    <p:sldId id="268" r:id="rId20"/>
    <p:sldId id="278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346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3C757-EB9A-4E18-8429-C6D15EEE005F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77E65-E231-4899-97BC-D3374A0EF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77E65-E231-4899-97BC-D3374A0EFAF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3;&#1086;&#1074;&#1080;&#1082;&#1086;&#1074;&#1072;%20&#1054;.&#1057;\&#1087;&#1088;&#1072;&#1079;&#1076;&#1085;&#1080;&#1082;&#1080;\&#1053;&#1086;&#1074;&#1099;&#1081;%20&#1075;&#1086;&#1076;%202011\&#1050;&#1088;&#1091;&#1075;&#1086;&#1074;&#1086;&#1081;%20&#1043;&#1072;&#1083;&#1086;&#1087;.wma" TargetMode="Externa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7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12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26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3;&#1086;&#1074;.&#1075;&#1086;&#1076;2013\&#1042;%20&#1083;&#1077;&#1089;&#1091;%20&#1088;&#1086;&#1076;&#1080;&#1083;&#1072;&#1089;&#1100;%20&#1077;&#1083;&#1086;&#1095;&#1082;&#1072;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3;&#1086;&#1074;.&#1075;&#1086;&#1076;2013\&#1044;&#1077;&#1090;&#1089;&#1082;&#1080;&#1077;%20&#1085;&#1086;&#1074;&#1086;&#1075;&#1086;&#1076;&#1085;&#1080;&#1077;%20&#1087;&#1077;&#1089;&#1085;&#1080;%20-%20&#1053;&#1086;&#1074;&#1086;&#1075;&#1086;&#1076;&#1085;&#1103;&#1103;%202011%20&#1087;&#1077;&#1089;&#1085;&#1103;%20(mp3ostrov.com).mp3" TargetMode="Externa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Documents%20and%20Settings\Admin\&#1056;&#1072;&#1073;&#1086;&#1095;&#1080;&#1081;%20&#1089;&#1090;&#1086;&#1083;\&#1053;&#1086;&#1074;.&#1075;&#1086;&#1076;2013\&#1088;&#1086;&#1089;&#1089;&#1080;&#1081;&#1089;&#1082;&#1080;&#1081;%20&#1076;&#1077;&#1076;%20&#1084;&#1086;&#1088;&#1086;&#1079;.wma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3;&#1086;&#1074;.&#1075;&#1086;&#1076;2013\&#1041;&#1091;&#1085;&#1080;-&#1074;&#1091;&#1075;&#1080;.wma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Нам праздник веселый зима принесла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pochemu4ka.ru/f/ban/novyj_god_201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8225576" cy="4429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838200" y="2214563"/>
            <a:ext cx="8305800" cy="85725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</a:t>
            </a:r>
            <a:endParaRPr lang="ru-RU" dirty="0"/>
          </a:p>
        </p:txBody>
      </p:sp>
      <p:pic>
        <p:nvPicPr>
          <p:cNvPr id="17410" name="Picture 2" descr="Новый год в Ита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71736" y="1214422"/>
            <a:ext cx="46434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Италия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lykoshko.files.wordpress.com/2011/12/1291989112_befana_faccini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929" y="0"/>
            <a:ext cx="91529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кораблей и парус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Нью-Йорк, США, Северная Амер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0"/>
            <a:ext cx="6643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   Америка</a:t>
            </a:r>
            <a:endParaRPr lang="ru-RU" sz="6000" dirty="0"/>
          </a:p>
        </p:txBody>
      </p:sp>
      <p:pic>
        <p:nvPicPr>
          <p:cNvPr id="6148" name="Picture 4" descr="https://encrypted-tbn2.gstatic.com/images?q=tbn:ANd9GcQdGDjSS54v6BoSGrWgdrfehCQdAdG2_oL5a_pl1X1-NHtC5slfs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786058"/>
            <a:ext cx="2714612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relaxic.net/wp-content/uploads/2011/12/Santa-Claus_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Круговой Галоп.wma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8572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1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Новый год в Инд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714356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Китай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785794"/>
            <a:ext cx="38576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Китай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http://www.on.kz/userdata/29534/blogpost_photos/7853cfeb624e7b807b0eccf49f3c5db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000504"/>
            <a:ext cx="264317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/>
              <a:t>Китай</a:t>
            </a:r>
            <a:endParaRPr lang="ru-RU" sz="8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http://deduchka-moroz.ru/content/uploaded/image/kit-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8215370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http://www.on.kz/userdata/29534/blogpost_photos/782a6a34e25eabd26425eca43acb24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28892" cy="3408040"/>
          </a:xfrm>
          <a:prstGeom prst="rect">
            <a:avLst/>
          </a:prstGeom>
          <a:noFill/>
        </p:spPr>
      </p:pic>
      <p:pic>
        <p:nvPicPr>
          <p:cNvPr id="36868" name="Picture 4" descr="http://www.on.kz/userdata/29534/blogpost_photos/dc87334410c9f00c18a1d9186259d5d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48"/>
            <a:ext cx="2285984" cy="3714752"/>
          </a:xfrm>
          <a:prstGeom prst="rect">
            <a:avLst/>
          </a:prstGeom>
          <a:noFill/>
        </p:spPr>
      </p:pic>
      <p:pic>
        <p:nvPicPr>
          <p:cNvPr id="36870" name="Picture 6" descr="http://www.on.kz/userdata/29534/blogpost_photos/e001d9bba9ab5dd34818f86abc8e4c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357430"/>
            <a:ext cx="3357586" cy="2650424"/>
          </a:xfrm>
          <a:prstGeom prst="rect">
            <a:avLst/>
          </a:prstGeom>
          <a:noFill/>
        </p:spPr>
      </p:pic>
      <p:pic>
        <p:nvPicPr>
          <p:cNvPr id="36872" name="Picture 8" descr="http://www.on.kz/userdata/29534/blogpost_photos/5b31f38cd46c585018375721364897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0"/>
            <a:ext cx="2143125" cy="2857500"/>
          </a:xfrm>
          <a:prstGeom prst="rect">
            <a:avLst/>
          </a:prstGeom>
          <a:noFill/>
        </p:spPr>
      </p:pic>
      <p:pic>
        <p:nvPicPr>
          <p:cNvPr id="36874" name="Picture 10" descr="http://www.on.kz/userdata/29534/blogpost_photos/95fd8b600b36aa53949fccbf3c4092b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0"/>
            <a:ext cx="1964300" cy="2690822"/>
          </a:xfrm>
          <a:prstGeom prst="rect">
            <a:avLst/>
          </a:prstGeom>
          <a:noFill/>
        </p:spPr>
      </p:pic>
      <p:pic>
        <p:nvPicPr>
          <p:cNvPr id="36876" name="Picture 12" descr="http://www.on.kz/userdata/29534/blogpost_photos/c3626dc7f665e844e9b71283a6b4dd5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2571744"/>
            <a:ext cx="2286016" cy="2786082"/>
          </a:xfrm>
          <a:prstGeom prst="rect">
            <a:avLst/>
          </a:prstGeom>
          <a:noFill/>
        </p:spPr>
      </p:pic>
      <p:pic>
        <p:nvPicPr>
          <p:cNvPr id="36878" name="Picture 14" descr="http://www.on.kz/userdata/29534/blogpost_photos/53190098fe49164c9097ac3de8a40d1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0"/>
            <a:ext cx="1654918" cy="2786058"/>
          </a:xfrm>
          <a:prstGeom prst="rect">
            <a:avLst/>
          </a:prstGeom>
          <a:noFill/>
        </p:spPr>
      </p:pic>
      <p:pic>
        <p:nvPicPr>
          <p:cNvPr id="36880" name="Picture 16" descr="http://www.on.kz/userdata/29534/blogpost_photos/f19911fe3fc9028cedc2dff4a4a3445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5984" y="4929174"/>
            <a:ext cx="2571768" cy="1928826"/>
          </a:xfrm>
          <a:prstGeom prst="rect">
            <a:avLst/>
          </a:prstGeom>
          <a:noFill/>
        </p:spPr>
      </p:pic>
      <p:pic>
        <p:nvPicPr>
          <p:cNvPr id="36882" name="Picture 18" descr="http://www.on.kz/userdata/29534/blogpost_photos/47a8f86ea02c044ae854b888b4f891b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06121" y="3667136"/>
            <a:ext cx="2137879" cy="3190864"/>
          </a:xfrm>
          <a:prstGeom prst="rect">
            <a:avLst/>
          </a:prstGeom>
          <a:noFill/>
        </p:spPr>
      </p:pic>
      <p:pic>
        <p:nvPicPr>
          <p:cNvPr id="36884" name="Picture 20" descr="http://www.on.kz/userdata/29534/blogpost_photos/7853cfeb624e7b807b0eccf49f3c5dbc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929198"/>
            <a:ext cx="2312629" cy="1928802"/>
          </a:xfrm>
          <a:prstGeom prst="rect">
            <a:avLst/>
          </a:prstGeom>
          <a:noFill/>
        </p:spPr>
      </p:pic>
      <p:pic>
        <p:nvPicPr>
          <p:cNvPr id="36886" name="Picture 22" descr="http://www.on.kz/userdata/29534/blogpost_photos/0c779fdabcfa8df8795484d1b03c805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2330" y="1714488"/>
            <a:ext cx="2071670" cy="1905000"/>
          </a:xfrm>
          <a:prstGeom prst="rect">
            <a:avLst/>
          </a:prstGeom>
          <a:noFill/>
        </p:spPr>
      </p:pic>
      <p:pic>
        <p:nvPicPr>
          <p:cNvPr id="36888" name="Picture 24" descr="http://www.on.kz/userdata/29534/blogpost_photos/f840a9b7e5505c89ae760bc213894a27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72396" y="0"/>
            <a:ext cx="1571604" cy="1944299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3878252" y="3244334"/>
            <a:ext cx="1387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Йоулупукки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878252" y="3244334"/>
            <a:ext cx="1387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Йоулупукки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878252" y="3244334"/>
            <a:ext cx="1387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Йоулупукки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85720" y="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Йолулукки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714612" y="235743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Бабо</a:t>
            </a:r>
            <a:r>
              <a:rPr lang="ru-RU" dirty="0" smtClean="0"/>
              <a:t> Натале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0" y="221455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Ноэль</a:t>
            </a:r>
            <a:r>
              <a:rPr lang="ru-RU" b="1" dirty="0" smtClean="0"/>
              <a:t> Баба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572396" y="1643050"/>
            <a:ext cx="1571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 </a:t>
            </a:r>
            <a:r>
              <a:rPr lang="ru-RU" b="1" dirty="0" err="1" smtClean="0"/>
              <a:t>Ноэль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143504" y="45005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Паккайне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7072330" y="600076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Рождественский дед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6286520"/>
            <a:ext cx="214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Синтер</a:t>
            </a:r>
            <a:r>
              <a:rPr lang="ru-RU" dirty="0" smtClean="0"/>
              <a:t> </a:t>
            </a:r>
            <a:r>
              <a:rPr lang="ru-RU" dirty="0" err="1" smtClean="0"/>
              <a:t>Клаас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428860" y="635795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Ёжишек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714876" y="650083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Шань</a:t>
            </a:r>
            <a:r>
              <a:rPr lang="ru-RU" b="1" dirty="0" smtClean="0"/>
              <a:t> Дань </a:t>
            </a:r>
            <a:r>
              <a:rPr lang="ru-RU" b="1" dirty="0" err="1" smtClean="0"/>
              <a:t>Лаожен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2143108" y="285749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Василий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5857884" y="228599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Микулаш</a:t>
            </a:r>
            <a:r>
              <a:rPr lang="ru-RU" dirty="0" smtClean="0"/>
              <a:t> –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0" descr="День рождения Деда Моро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45938" cy="3214710"/>
          </a:xfrm>
          <a:prstGeom prst="rect">
            <a:avLst/>
          </a:prstGeom>
          <a:noFill/>
        </p:spPr>
      </p:pic>
      <p:pic>
        <p:nvPicPr>
          <p:cNvPr id="3074" name="Picture 2" descr="http://www.on.kz/userdata/29534/blogpost_photos/697e5a8293002c9d20c733b795800c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0"/>
            <a:ext cx="2786082" cy="5138699"/>
          </a:xfrm>
          <a:prstGeom prst="rect">
            <a:avLst/>
          </a:prstGeom>
          <a:noFill/>
        </p:spPr>
      </p:pic>
      <p:pic>
        <p:nvPicPr>
          <p:cNvPr id="3076" name="Picture 4" descr="http://www.on.kz/userdata/29534/blogpost_photos/61cee7a63a3a01e1713be9f18ebb9f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4330" y="0"/>
            <a:ext cx="2649670" cy="2428868"/>
          </a:xfrm>
          <a:prstGeom prst="rect">
            <a:avLst/>
          </a:prstGeom>
          <a:noFill/>
        </p:spPr>
      </p:pic>
      <p:pic>
        <p:nvPicPr>
          <p:cNvPr id="3078" name="Picture 6" descr="http://www.on.kz/userdata/29534/blogpost_photos/fb92d6da212035862dac09edbd3eb2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0"/>
            <a:ext cx="2428892" cy="2678019"/>
          </a:xfrm>
          <a:prstGeom prst="rect">
            <a:avLst/>
          </a:prstGeom>
          <a:noFill/>
        </p:spPr>
      </p:pic>
      <p:pic>
        <p:nvPicPr>
          <p:cNvPr id="3080" name="Picture 8" descr="http://www.on.kz/userdata/29534/blogpost_photos/eef47abca376b6dad5826c43c56a25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2428868"/>
            <a:ext cx="2357422" cy="4429132"/>
          </a:xfrm>
          <a:prstGeom prst="rect">
            <a:avLst/>
          </a:prstGeom>
          <a:noFill/>
        </p:spPr>
      </p:pic>
      <p:pic>
        <p:nvPicPr>
          <p:cNvPr id="3082" name="Picture 10" descr="http://www.on.kz/userdata/29534/blogpost_photos/99c67996c2e54230b94f86e0e067af3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143248"/>
            <a:ext cx="2214546" cy="3714752"/>
          </a:xfrm>
          <a:prstGeom prst="rect">
            <a:avLst/>
          </a:prstGeom>
          <a:noFill/>
        </p:spPr>
      </p:pic>
      <p:pic>
        <p:nvPicPr>
          <p:cNvPr id="3084" name="Picture 12" descr="http://www.on.kz/userdata/29534/blogpost_photos/5feec84cbc0e1edd1a8288a2ea7762f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2571744"/>
            <a:ext cx="2266370" cy="4286256"/>
          </a:xfrm>
          <a:prstGeom prst="rect">
            <a:avLst/>
          </a:prstGeom>
          <a:noFill/>
        </p:spPr>
      </p:pic>
      <p:pic>
        <p:nvPicPr>
          <p:cNvPr id="3086" name="Picture 14" descr="http://www.on.kz/userdata/29534/blogpost_photos/79895a2534a3a4ac39500ff32fd4ed2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7686" y="4572008"/>
            <a:ext cx="2500330" cy="228599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643174" y="3244334"/>
            <a:ext cx="1472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3357562"/>
            <a:ext cx="2143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Эхээ</a:t>
            </a:r>
            <a:r>
              <a:rPr lang="ru-RU" b="1" dirty="0" smtClean="0"/>
              <a:t> </a:t>
            </a:r>
            <a:r>
              <a:rPr lang="ru-RU" b="1" dirty="0" err="1" smtClean="0"/>
              <a:t>Дьыл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286644" y="2857496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Юль </a:t>
            </a:r>
            <a:r>
              <a:rPr lang="ru-RU" dirty="0" err="1" smtClean="0"/>
              <a:t>Темтен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3357562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Одзи-сан</a:t>
            </a: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000628" y="614364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(»Святой </a:t>
            </a:r>
            <a:r>
              <a:rPr lang="ru-RU" b="1" dirty="0" err="1" smtClean="0"/>
              <a:t>Миклаус</a:t>
            </a:r>
            <a:r>
              <a:rPr lang="ru-RU" b="1" dirty="0" smtClean="0"/>
              <a:t>»)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643174" y="200024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Мош</a:t>
            </a:r>
            <a:r>
              <a:rPr lang="ru-RU" b="1" dirty="0" smtClean="0"/>
              <a:t> </a:t>
            </a:r>
            <a:r>
              <a:rPr lang="ru-RU" b="1" dirty="0" err="1" smtClean="0"/>
              <a:t>Джарилэ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858016" y="192880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Папа </a:t>
            </a:r>
            <a:r>
              <a:rPr lang="ru-RU" b="1" dirty="0" err="1" smtClean="0"/>
              <a:t>Ноель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643438" y="392906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Юлебукк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786058"/>
            <a:ext cx="2285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Дед мороз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doodoo.ru/uploads/posts/2010-12/santa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572560" cy="5871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814888" y="857250"/>
            <a:ext cx="4329112" cy="539115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Зима принесла,</a:t>
            </a:r>
          </a:p>
          <a:p>
            <a:r>
              <a:rPr lang="ru-RU" sz="2400" dirty="0" smtClean="0"/>
              <a:t>Нам праздник веселый </a:t>
            </a:r>
          </a:p>
          <a:p>
            <a:r>
              <a:rPr lang="ru-RU" sz="2400" dirty="0" smtClean="0"/>
              <a:t>Зеленая елка к нам в гости</a:t>
            </a:r>
          </a:p>
          <a:p>
            <a:r>
              <a:rPr lang="ru-RU" sz="2400" dirty="0" smtClean="0"/>
              <a:t>Пришла . Здравствуй , праздник новогодний,</a:t>
            </a:r>
          </a:p>
          <a:p>
            <a:r>
              <a:rPr lang="ru-RU" sz="2400" dirty="0" smtClean="0"/>
              <a:t>Праздник елки и зимы!</a:t>
            </a:r>
          </a:p>
          <a:p>
            <a:r>
              <a:rPr lang="ru-RU" sz="2400" dirty="0" smtClean="0"/>
              <a:t>Всех друзей своих сегодня</a:t>
            </a:r>
          </a:p>
          <a:p>
            <a:r>
              <a:rPr lang="ru-RU" sz="2400" dirty="0" smtClean="0"/>
              <a:t>Позовем на праздник мы.</a:t>
            </a:r>
            <a:endParaRPr lang="ru-RU" sz="2400" dirty="0"/>
          </a:p>
        </p:txBody>
      </p:sp>
      <p:pic>
        <p:nvPicPr>
          <p:cNvPr id="1026" name="Picture 2" descr="http://god-zmei.ru/animation/anim_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000108"/>
            <a:ext cx="3582918" cy="5286412"/>
          </a:xfrm>
          <a:prstGeom prst="rect">
            <a:avLst/>
          </a:prstGeom>
          <a:noFill/>
        </p:spPr>
      </p:pic>
      <p:pic>
        <p:nvPicPr>
          <p:cNvPr id="4" name="В лесу родилась ел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1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700" name="AutoShape 4" descr="http://manyunya.com/wp-content/uploads/2009/12/10009402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2" name="Picture 6" descr="http://manyunya.com/wp-content/uploads/2009/12/1000940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4485" y="2143116"/>
            <a:ext cx="1599515" cy="1571636"/>
          </a:xfrm>
          <a:prstGeom prst="rect">
            <a:avLst/>
          </a:prstGeom>
          <a:noFill/>
        </p:spPr>
      </p:pic>
      <p:pic>
        <p:nvPicPr>
          <p:cNvPr id="2050" name="Picture 2" descr="Фото Башмачки для самых мленьких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71480"/>
            <a:ext cx="1714480" cy="1428731"/>
          </a:xfrm>
          <a:prstGeom prst="rect">
            <a:avLst/>
          </a:prstGeom>
          <a:noFill/>
        </p:spPr>
      </p:pic>
      <p:pic>
        <p:nvPicPr>
          <p:cNvPr id="2052" name="Picture 4" descr="http://www.online-photoeffects.ru/_ph/14/2/3370786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28604"/>
            <a:ext cx="2928958" cy="3508648"/>
          </a:xfrm>
          <a:prstGeom prst="rect">
            <a:avLst/>
          </a:prstGeom>
          <a:noFill/>
        </p:spPr>
      </p:pic>
      <p:pic>
        <p:nvPicPr>
          <p:cNvPr id="12" name="Picture 2" descr="http://open.az/uploads/posts/2011-11/1322502684_rewalls.com-12539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500042"/>
            <a:ext cx="4000528" cy="342902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4143380"/>
            <a:ext cx="70009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Все Деды Морозы приносят подарки, но каждый делает это по-своему! Под ёлку кладет подарок российский Дед Мороз. В носке обнаруживают подарки англичане и ирландцы, а в ботинке - мексиканцы. Новогодние подарки сваливаются в дымоход во Франции, а на балкон – в Испании. В Швеции Дед Мороз подкладывает подарки к печке, а в Германии оставляет на подоконнике.</a:t>
            </a:r>
            <a:endParaRPr lang="ru-RU" dirty="0"/>
          </a:p>
        </p:txBody>
      </p:sp>
      <p:pic>
        <p:nvPicPr>
          <p:cNvPr id="10" name="Детские новогодние песни - Новогодняя 2011 песн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715272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6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avatary.ru/img/elka/elka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857364"/>
            <a:ext cx="4000528" cy="475757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43306" y="1142984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1142984"/>
            <a:ext cx="55007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 Новым годом 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Он </a:t>
            </a:r>
            <a:r>
              <a:rPr lang="ru-RU" sz="2400" dirty="0" smtClean="0"/>
              <a:t>всегда под новый год</a:t>
            </a:r>
          </a:p>
          <a:p>
            <a:r>
              <a:rPr lang="ru-RU" sz="2400" dirty="0" smtClean="0"/>
              <a:t>Отправляется в поход.</a:t>
            </a:r>
          </a:p>
          <a:p>
            <a:r>
              <a:rPr lang="ru-RU" sz="2400" dirty="0" smtClean="0"/>
              <a:t>Чтобы праздник нами встретить</a:t>
            </a:r>
          </a:p>
          <a:p>
            <a:r>
              <a:rPr lang="ru-RU" sz="2400" dirty="0" smtClean="0"/>
              <a:t>Чтобы радовались дети.</a:t>
            </a:r>
          </a:p>
          <a:p>
            <a:r>
              <a:rPr lang="ru-RU" sz="2400" dirty="0" smtClean="0"/>
              <a:t>Кто же это , вот вопрос?</a:t>
            </a:r>
          </a:p>
          <a:p>
            <a:r>
              <a:rPr lang="ru-RU" sz="2400" dirty="0" smtClean="0"/>
              <a:t>Ну  конечно…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Дед  Мороз</a:t>
            </a:r>
          </a:p>
          <a:p>
            <a:endParaRPr lang="ru-RU" dirty="0"/>
          </a:p>
        </p:txBody>
      </p:sp>
      <p:pic>
        <p:nvPicPr>
          <p:cNvPr id="5" name="Picture 12" descr="425_la[2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3116866" cy="5715040"/>
          </a:xfrm>
          <a:prstGeom prst="rect">
            <a:avLst/>
          </a:prstGeom>
          <a:noFill/>
        </p:spPr>
      </p:pic>
      <p:pic>
        <p:nvPicPr>
          <p:cNvPr id="8" name="российский дед мороз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357950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4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285750"/>
            <a:ext cx="4429125" cy="5819775"/>
          </a:xfrm>
        </p:spPr>
        <p:txBody>
          <a:bodyPr anchor="t">
            <a:normAutofit/>
          </a:bodyPr>
          <a:lstStyle/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71480"/>
            <a:ext cx="45005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A346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телеграмма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A346D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Стенгазеты к Новому год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7918976" cy="55551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143504" y="1428736"/>
            <a:ext cx="30003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Встречайте , буду очень</a:t>
            </a:r>
          </a:p>
          <a:p>
            <a:pPr algn="just"/>
            <a:r>
              <a:rPr lang="ru-RU" dirty="0" smtClean="0"/>
              <a:t>Рад .Я скоро приеду.</a:t>
            </a:r>
          </a:p>
          <a:p>
            <a:pPr algn="just"/>
            <a:r>
              <a:rPr lang="ru-RU" dirty="0" smtClean="0"/>
              <a:t> Только просьба есть для вас: помогите Деду.</a:t>
            </a:r>
          </a:p>
          <a:p>
            <a:r>
              <a:rPr lang="ru-RU" dirty="0" smtClean="0"/>
              <a:t> Память стала уж плоха , так ответьте сами , как еще зовут меня в самых разных странах?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ara.by/media/para.by/base/news_text_2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Германия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Обои картинки фото картина, живопис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8215369" cy="4624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solnet.ee/gallery/pic/berlin/b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714355"/>
            <a:ext cx="4867524" cy="575183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43570" y="2428868"/>
            <a:ext cx="3143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Вайнахтсман</a:t>
            </a:r>
            <a:r>
              <a:rPr lang="ru-RU" sz="3600" dirty="0" smtClean="0"/>
              <a:t> - немецкий  Дед Мороз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Как отмечают Новый год во Фран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1071546"/>
            <a:ext cx="49292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      Франция</a:t>
            </a:r>
            <a:endParaRPr lang="ru-RU" sz="6000" dirty="0"/>
          </a:p>
        </p:txBody>
      </p:sp>
      <p:pic>
        <p:nvPicPr>
          <p:cNvPr id="7" name="Рисунок 6" descr="http://www.on.kz/userdata/29534/blogpost_photos/0c779fdabcfa8df8795484d1b03c80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286256"/>
            <a:ext cx="2143108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/>
          <a:lstStyle/>
          <a:p>
            <a:r>
              <a:rPr lang="ru-RU" dirty="0" smtClean="0"/>
              <a:t>  Все мы любим сказки…</a:t>
            </a:r>
            <a:endParaRPr lang="ru-RU" dirty="0"/>
          </a:p>
        </p:txBody>
      </p:sp>
      <p:pic>
        <p:nvPicPr>
          <p:cNvPr id="10242" name="Picture 2" descr="Красная шапоч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7" y="3214686"/>
            <a:ext cx="2390493" cy="3178490"/>
          </a:xfrm>
          <a:prstGeom prst="rect">
            <a:avLst/>
          </a:prstGeom>
          <a:noFill/>
        </p:spPr>
      </p:pic>
      <p:pic>
        <p:nvPicPr>
          <p:cNvPr id="10244" name="Picture 4" descr="Красная шапоч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1857364"/>
            <a:ext cx="2730147" cy="2643206"/>
          </a:xfrm>
          <a:prstGeom prst="rect">
            <a:avLst/>
          </a:prstGeom>
          <a:noFill/>
        </p:spPr>
      </p:pic>
      <p:pic>
        <p:nvPicPr>
          <p:cNvPr id="10246" name="Picture 6" descr="Красная шапоч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23740" y="3500438"/>
            <a:ext cx="2176626" cy="2786082"/>
          </a:xfrm>
          <a:prstGeom prst="rect">
            <a:avLst/>
          </a:prstGeom>
          <a:noFill/>
        </p:spPr>
      </p:pic>
      <p:pic>
        <p:nvPicPr>
          <p:cNvPr id="10248" name="Picture 8" descr="Красная шапоч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38886" y="1928803"/>
            <a:ext cx="2455681" cy="2357454"/>
          </a:xfrm>
          <a:prstGeom prst="rect">
            <a:avLst/>
          </a:prstGeom>
          <a:noFill/>
        </p:spPr>
      </p:pic>
      <p:pic>
        <p:nvPicPr>
          <p:cNvPr id="8" name="Буни-вуги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3286116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3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</TotalTime>
  <Words>240</Words>
  <Application>Microsoft Office PowerPoint</Application>
  <PresentationFormat>Экран (4:3)</PresentationFormat>
  <Paragraphs>63</Paragraphs>
  <Slides>21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Нам праздник веселый зима принесла</vt:lpstr>
      <vt:lpstr>Слайд 2</vt:lpstr>
      <vt:lpstr>Слайд 3</vt:lpstr>
      <vt:lpstr>Слайд 4</vt:lpstr>
      <vt:lpstr>Слайд 5</vt:lpstr>
      <vt:lpstr>Германия  </vt:lpstr>
      <vt:lpstr>Слайд 7</vt:lpstr>
      <vt:lpstr>Слайд 8</vt:lpstr>
      <vt:lpstr>  Все мы любим сказки…</vt:lpstr>
      <vt:lpstr>                    </vt:lpstr>
      <vt:lpstr>Слайд 11</vt:lpstr>
      <vt:lpstr>Слайд 12</vt:lpstr>
      <vt:lpstr>Слайд 13</vt:lpstr>
      <vt:lpstr>Слайд 14</vt:lpstr>
      <vt:lpstr>Слайд 15</vt:lpstr>
      <vt:lpstr>Китай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120</cp:revision>
  <dcterms:modified xsi:type="dcterms:W3CDTF">2012-12-26T20:48:29Z</dcterms:modified>
</cp:coreProperties>
</file>