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notesMasterIdLst>
    <p:notesMasterId r:id="rId25"/>
  </p:notesMasterIdLst>
  <p:sldIdLst>
    <p:sldId id="256" r:id="rId9"/>
    <p:sldId id="262" r:id="rId10"/>
    <p:sldId id="264" r:id="rId11"/>
    <p:sldId id="276" r:id="rId12"/>
    <p:sldId id="263" r:id="rId13"/>
    <p:sldId id="272" r:id="rId14"/>
    <p:sldId id="265" r:id="rId15"/>
    <p:sldId id="266" r:id="rId16"/>
    <p:sldId id="273" r:id="rId17"/>
    <p:sldId id="269" r:id="rId18"/>
    <p:sldId id="270" r:id="rId19"/>
    <p:sldId id="271" r:id="rId20"/>
    <p:sldId id="274" r:id="rId21"/>
    <p:sldId id="267" r:id="rId22"/>
    <p:sldId id="268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9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F563F-8B64-4890-AB05-5BD32A1677D9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88A1A-0A15-4604-B92E-7D4AA60BF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511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97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049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04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8045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9189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929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941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2040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91515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56759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21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50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2DDA0A4-EF97-46CF-9E5D-1B4CB2180FB4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A8829B-DD44-41BC-AA3E-48559FD4CA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Огонь – друг или враг человека?</a:t>
            </a:r>
          </a:p>
        </p:txBody>
      </p:sp>
      <p:pic>
        <p:nvPicPr>
          <p:cNvPr id="1027" name="Picture 3" descr="F:\32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71601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96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1"/>
            <a:ext cx="3312368" cy="525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596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dirty="0" smtClean="0"/>
              <a:t>НЕЛЬЗЯ ОСТАВЛЯТЬ УТЮГ ВКЛЮЧЕННЫМ БЕЗ ПРИСМОТРА </a:t>
            </a:r>
            <a:endParaRPr lang="ru-RU" dirty="0"/>
          </a:p>
        </p:txBody>
      </p:sp>
      <p:pic>
        <p:nvPicPr>
          <p:cNvPr id="4" name="Picture 2" descr="4785EA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6" r="9859" b="26364"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33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НЕЛЬЗЯ СУШИТЬ БЕЛЬЕ НАД ГАЗОВОЙ ПЛИТОЙ</a:t>
            </a:r>
            <a:endParaRPr lang="ru-RU" dirty="0"/>
          </a:p>
        </p:txBody>
      </p:sp>
      <p:pic>
        <p:nvPicPr>
          <p:cNvPr id="3" name="Picture 4" descr="79EE2D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7"/>
          <a:stretch>
            <a:fillRect/>
          </a:stretch>
        </p:blipFill>
        <p:spPr bwMode="auto">
          <a:xfrm>
            <a:off x="0" y="1196752"/>
            <a:ext cx="9127414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94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СПИЧКИ ДЕТЯМ – НЕ ИГРУШКИ</a:t>
            </a:r>
            <a:endParaRPr lang="ru-RU" dirty="0"/>
          </a:p>
        </p:txBody>
      </p:sp>
      <p:pic>
        <p:nvPicPr>
          <p:cNvPr id="3" name="Picture 3" descr="AA793A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0" t="16037" r="20522" b="15094"/>
          <a:stretch>
            <a:fillRect/>
          </a:stretch>
        </p:blipFill>
        <p:spPr bwMode="auto">
          <a:xfrm>
            <a:off x="1691680" y="404664"/>
            <a:ext cx="590465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24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0"/>
            <a:ext cx="9035480" cy="2286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НЕ ИГРАЙ С ОГНЕМ</a:t>
            </a:r>
            <a:endParaRPr lang="ru-RU" sz="7200" dirty="0"/>
          </a:p>
        </p:txBody>
      </p:sp>
      <p:pic>
        <p:nvPicPr>
          <p:cNvPr id="3" name="Picture 3" descr="F:\41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4716016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F:\8547111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628" y="327470"/>
            <a:ext cx="4427984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231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4050" y="404664"/>
            <a:ext cx="6762750" cy="1584175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Правила поведения </a:t>
            </a:r>
            <a:br>
              <a:rPr lang="ru-RU" dirty="0" smtClean="0">
                <a:solidFill>
                  <a:srgbClr val="CC0099"/>
                </a:solidFill>
              </a:rPr>
            </a:br>
            <a:r>
              <a:rPr lang="ru-RU" dirty="0" smtClean="0">
                <a:solidFill>
                  <a:srgbClr val="CC0099"/>
                </a:solidFill>
              </a:rPr>
              <a:t>во время пожара</a:t>
            </a:r>
            <a:endParaRPr lang="ru-RU" dirty="0"/>
          </a:p>
        </p:txBody>
      </p:sp>
      <p:pic>
        <p:nvPicPr>
          <p:cNvPr id="4" name="Picture 3" descr="B1C6F7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39"/>
            <a:ext cx="9144000" cy="488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:\963258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2267744" cy="15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28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НАЗВАТЬ АДРЕС, МЕСТО ПОЖАРА, СВОЮ ФАМИЛИЮ</a:t>
            </a:r>
            <a:endParaRPr lang="ru-RU" sz="4800" dirty="0"/>
          </a:p>
        </p:txBody>
      </p:sp>
      <p:pic>
        <p:nvPicPr>
          <p:cNvPr id="3" name="Picture 5" descr="F:\963253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518457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084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ПОЖАРНЫЕ СПЕШАТ НА ПОМОЩЬ</a:t>
            </a:r>
            <a:endParaRPr lang="ru-RU" sz="4000" dirty="0"/>
          </a:p>
        </p:txBody>
      </p:sp>
      <p:pic>
        <p:nvPicPr>
          <p:cNvPr id="3" name="Picture 2" descr="F:\1123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68760"/>
            <a:ext cx="514806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F:\632111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978" y="1268760"/>
            <a:ext cx="410002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87951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89040"/>
            <a:ext cx="5148063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F:\96584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3789040"/>
            <a:ext cx="4112309" cy="300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249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ОГОНЬ - ДРУГ</a:t>
            </a:r>
            <a:endParaRPr lang="ru-RU" dirty="0"/>
          </a:p>
        </p:txBody>
      </p:sp>
      <p:pic>
        <p:nvPicPr>
          <p:cNvPr id="3" name="Picture 16" descr="http://im6-tub-ru.yandex.net/i?id=73668045-1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2627784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ttp://im2-tub-ru.yandex.net/i?id=67099251-6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89040"/>
            <a:ext cx="3491880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im5-tub-ru.yandex.net/i?id=134170459-3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349188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im7-tub-ru.yandex.net/i?id=149206456-54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1"/>
            <a:ext cx="3419872" cy="305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http://im8-tub-ru.yandex.net/i?id=473280253-48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80728"/>
            <a:ext cx="302433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http://im5-tub-ru.yandex.net/i?id=3811674-65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89040"/>
            <a:ext cx="2232248" cy="305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09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ОГОНЬ ПОМОГАЛ ЛЮДЯМ БОРОТЬСЯ ЗА СУЩЕСТВОВАНИЕ</a:t>
            </a:r>
            <a:endParaRPr lang="ru-RU" dirty="0"/>
          </a:p>
        </p:txBody>
      </p:sp>
      <p:pic>
        <p:nvPicPr>
          <p:cNvPr id="7170" name="Picture 2" descr=" Фото 6. Огонь издавна был другом человека. Наши древние предки знали немало секретов и хитростей добывания огня. Они считали его живым существом, «приручали» его, поселяя его в своих пещерах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8172400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75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2618"/>
            <a:ext cx="9144000" cy="119538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B5A5F9"/>
                </a:solidFill>
              </a:rPr>
              <a:t>Самуил Яковлевич Маршак </a:t>
            </a:r>
            <a:br>
              <a:rPr lang="ru-RU" sz="4400" b="1" dirty="0" smtClean="0">
                <a:solidFill>
                  <a:srgbClr val="B5A5F9"/>
                </a:solidFill>
              </a:rPr>
            </a:br>
            <a:r>
              <a:rPr lang="ru-RU" sz="4400" b="1" dirty="0" smtClean="0">
                <a:solidFill>
                  <a:srgbClr val="B5A5F9"/>
                </a:solidFill>
              </a:rPr>
              <a:t>«ПОЖАР»</a:t>
            </a:r>
            <a:endParaRPr lang="ru-RU" sz="4400" b="1" dirty="0"/>
          </a:p>
        </p:txBody>
      </p:sp>
      <p:pic>
        <p:nvPicPr>
          <p:cNvPr id="3" name="Picture 3" descr="814C4B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2" t="11237" r="19785" b="6633"/>
          <a:stretch>
            <a:fillRect/>
          </a:stretch>
        </p:blipFill>
        <p:spPr bwMode="auto">
          <a:xfrm>
            <a:off x="2134" y="0"/>
            <a:ext cx="5253038" cy="5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F:\96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038" y="0"/>
            <a:ext cx="3890962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517232"/>
            <a:ext cx="2267744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84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:\9654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333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85479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:\1152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823" y="0"/>
            <a:ext cx="44279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159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05273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ПРИЧИНЫ ПОЖАРОВ</a:t>
            </a:r>
            <a:endParaRPr lang="ru-RU" sz="5400" dirty="0"/>
          </a:p>
        </p:txBody>
      </p:sp>
      <p:pic>
        <p:nvPicPr>
          <p:cNvPr id="3" name="Picture 7" descr="F:\85471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215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ПРИЧИНЫ ПОЖАРОВ</a:t>
            </a:r>
            <a:endParaRPr lang="ru-RU" sz="4800" dirty="0"/>
          </a:p>
        </p:txBody>
      </p:sp>
      <p:pic>
        <p:nvPicPr>
          <p:cNvPr id="3" name="Picture 6" descr="F:\9651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4572000" cy="306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7411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8"/>
            <a:ext cx="4572000" cy="306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F:\41258811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5722"/>
            <a:ext cx="4572000" cy="281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F:\2584110011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5722"/>
            <a:ext cx="4572000" cy="281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55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8547777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5858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58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Тема Office</vt:lpstr>
      <vt:lpstr>NewsPrint</vt:lpstr>
      <vt:lpstr>Главная</vt:lpstr>
      <vt:lpstr>1_Главная</vt:lpstr>
      <vt:lpstr>1_NewsPrint</vt:lpstr>
      <vt:lpstr>2_NewsPrint</vt:lpstr>
      <vt:lpstr>Изящная</vt:lpstr>
      <vt:lpstr>1_Изящная</vt:lpstr>
      <vt:lpstr>Огонь – друг или враг человека?</vt:lpstr>
      <vt:lpstr>ОГОНЬ - ДРУГ</vt:lpstr>
      <vt:lpstr>ОГОНЬ ПОМОГАЛ ЛЮДЯМ БОРОТЬСЯ ЗА СУЩЕСТВОВАНИЕ</vt:lpstr>
      <vt:lpstr>Самуил Яковлевич Маршак  «ПОЖАР»</vt:lpstr>
      <vt:lpstr>Презентация PowerPoint</vt:lpstr>
      <vt:lpstr>Презентация PowerPoint</vt:lpstr>
      <vt:lpstr>ПРИЧИНЫ ПОЖАРОВ</vt:lpstr>
      <vt:lpstr>ПРИЧИНЫ ПОЖАРОВ</vt:lpstr>
      <vt:lpstr>Презентация PowerPoint</vt:lpstr>
      <vt:lpstr>НЕЛЬЗЯ ОСТАВЛЯТЬ УТЮГ ВКЛЮЧЕННЫМ БЕЗ ПРИСМОТРА </vt:lpstr>
      <vt:lpstr>НЕЛЬЗЯ СУШИТЬ БЕЛЬЕ НАД ГАЗОВОЙ ПЛИТОЙ</vt:lpstr>
      <vt:lpstr>СПИЧКИ ДЕТЯМ – НЕ ИГРУШКИ</vt:lpstr>
      <vt:lpstr>НЕ ИГРАЙ С ОГНЕМ</vt:lpstr>
      <vt:lpstr>Правила поведения  во время пожара</vt:lpstr>
      <vt:lpstr>НАЗВАТЬ АДРЕС, МЕСТО ПОЖАРА, СВОЮ ФАМИЛИЮ</vt:lpstr>
      <vt:lpstr>ПОЖАРНЫЕ СПЕШАТ НА ПОМОЩЬ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Огонь – друг или враг человека?</dc:title>
  <dc:creator>user</dc:creator>
  <cp:lastModifiedBy>user</cp:lastModifiedBy>
  <cp:revision>16</cp:revision>
  <dcterms:created xsi:type="dcterms:W3CDTF">2013-03-10T13:08:56Z</dcterms:created>
  <dcterms:modified xsi:type="dcterms:W3CDTF">2013-03-10T16:15:18Z</dcterms:modified>
</cp:coreProperties>
</file>