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8" r:id="rId4"/>
    <p:sldId id="269" r:id="rId5"/>
    <p:sldId id="258" r:id="rId6"/>
    <p:sldId id="259" r:id="rId7"/>
    <p:sldId id="271" r:id="rId8"/>
    <p:sldId id="273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D92367-EF3D-4D2F-A65C-E995AACDE206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599101-FE1E-4DE1-8519-5FAAA23C0D71}">
      <dgm:prSet phldrT="[Текст]"/>
      <dgm:spPr/>
      <dgm:t>
        <a:bodyPr/>
        <a:lstStyle/>
        <a:p>
          <a:r>
            <a:rPr lang="ru-RU" b="1" i="1" dirty="0" smtClean="0">
              <a:solidFill>
                <a:srgbClr val="FFFF00"/>
              </a:solidFill>
              <a:latin typeface="Cambria" pitchFamily="18" charset="0"/>
            </a:rPr>
            <a:t>Искусственная кожа </a:t>
          </a:r>
          <a:endParaRPr lang="ru-RU" b="1" i="1" dirty="0">
            <a:solidFill>
              <a:srgbClr val="FFFF00"/>
            </a:solidFill>
            <a:latin typeface="Cambria" pitchFamily="18" charset="0"/>
          </a:endParaRPr>
        </a:p>
      </dgm:t>
    </dgm:pt>
    <dgm:pt modelId="{3F274413-D542-4E0A-88E9-DACF4C61E11D}" type="parTrans" cxnId="{8651D3EE-40D5-45B5-9FED-FBFF78E74604}">
      <dgm:prSet/>
      <dgm:spPr/>
      <dgm:t>
        <a:bodyPr/>
        <a:lstStyle/>
        <a:p>
          <a:endParaRPr lang="ru-RU"/>
        </a:p>
      </dgm:t>
    </dgm:pt>
    <dgm:pt modelId="{C02F36AD-F751-45B2-91A8-5B20E1CAD6A8}" type="sibTrans" cxnId="{8651D3EE-40D5-45B5-9FED-FBFF78E74604}">
      <dgm:prSet/>
      <dgm:spPr/>
      <dgm:t>
        <a:bodyPr/>
        <a:lstStyle/>
        <a:p>
          <a:endParaRPr lang="ru-RU"/>
        </a:p>
      </dgm:t>
    </dgm:pt>
    <dgm:pt modelId="{B15A97EB-8752-466F-89D4-70329D2711F7}">
      <dgm:prSet phldrT="[Текст]"/>
      <dgm:spPr/>
      <dgm:t>
        <a:bodyPr/>
        <a:lstStyle/>
        <a:p>
          <a:r>
            <a:rPr lang="ru-RU" b="1" i="1" dirty="0" smtClean="0">
              <a:solidFill>
                <a:srgbClr val="FFFF00"/>
              </a:solidFill>
              <a:latin typeface="Cambria" pitchFamily="18" charset="0"/>
            </a:rPr>
            <a:t>Мебельная ткань «Флок»</a:t>
          </a:r>
          <a:endParaRPr lang="ru-RU" b="1" i="1" dirty="0">
            <a:solidFill>
              <a:srgbClr val="FFFF00"/>
            </a:solidFill>
            <a:latin typeface="Cambria" pitchFamily="18" charset="0"/>
          </a:endParaRPr>
        </a:p>
      </dgm:t>
    </dgm:pt>
    <dgm:pt modelId="{E8B934A5-67C0-4CC7-B3A0-00FB0A0A646B}" type="parTrans" cxnId="{CC36B230-7D29-4B28-8812-15ED975C1C5F}">
      <dgm:prSet/>
      <dgm:spPr/>
      <dgm:t>
        <a:bodyPr/>
        <a:lstStyle/>
        <a:p>
          <a:endParaRPr lang="ru-RU"/>
        </a:p>
      </dgm:t>
    </dgm:pt>
    <dgm:pt modelId="{71B5FC17-7890-4FEC-B568-8168DBBDBB49}" type="sibTrans" cxnId="{CC36B230-7D29-4B28-8812-15ED975C1C5F}">
      <dgm:prSet/>
      <dgm:spPr/>
      <dgm:t>
        <a:bodyPr/>
        <a:lstStyle/>
        <a:p>
          <a:endParaRPr lang="ru-RU"/>
        </a:p>
      </dgm:t>
    </dgm:pt>
    <dgm:pt modelId="{26501D47-82A1-45A1-8431-35F96ACCB0D8}">
      <dgm:prSet phldrT="[Текст]"/>
      <dgm:spPr/>
      <dgm:t>
        <a:bodyPr/>
        <a:lstStyle/>
        <a:p>
          <a:r>
            <a:rPr lang="ru-RU" b="1" i="1" dirty="0" smtClean="0">
              <a:solidFill>
                <a:srgbClr val="FFFF00"/>
              </a:solidFill>
              <a:latin typeface="Cambria" pitchFamily="18" charset="0"/>
            </a:rPr>
            <a:t>Поролон</a:t>
          </a:r>
          <a:endParaRPr lang="ru-RU" b="1" i="1" dirty="0">
            <a:solidFill>
              <a:srgbClr val="FFFF00"/>
            </a:solidFill>
            <a:latin typeface="Cambria" pitchFamily="18" charset="0"/>
          </a:endParaRPr>
        </a:p>
      </dgm:t>
    </dgm:pt>
    <dgm:pt modelId="{6462267A-23D5-46A5-A749-CDF2864E85B2}" type="parTrans" cxnId="{DD8B4D06-22DA-4DEE-A730-F8DE639F0549}">
      <dgm:prSet/>
      <dgm:spPr/>
      <dgm:t>
        <a:bodyPr/>
        <a:lstStyle/>
        <a:p>
          <a:endParaRPr lang="ru-RU"/>
        </a:p>
      </dgm:t>
    </dgm:pt>
    <dgm:pt modelId="{3A15ADBA-C11C-4C03-B750-80E0BDF0E023}" type="sibTrans" cxnId="{DD8B4D06-22DA-4DEE-A730-F8DE639F0549}">
      <dgm:prSet/>
      <dgm:spPr/>
      <dgm:t>
        <a:bodyPr/>
        <a:lstStyle/>
        <a:p>
          <a:endParaRPr lang="ru-RU"/>
        </a:p>
      </dgm:t>
    </dgm:pt>
    <dgm:pt modelId="{61B3854B-3AE3-4135-BA30-5B73A1CED9E2}" type="pres">
      <dgm:prSet presAssocID="{11D92367-EF3D-4D2F-A65C-E995AACDE20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B5B719-D123-4ECE-935F-398A0403250E}" type="pres">
      <dgm:prSet presAssocID="{7B599101-FE1E-4DE1-8519-5FAAA23C0D71}" presName="node" presStyleLbl="node1" presStyleIdx="0" presStyleCnt="3" custScaleX="33119" custScaleY="18975" custLinFactNeighborX="53152" custLinFactNeighborY="-18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8EDF4-4010-49BB-9C2E-64D0B9BB449A}" type="pres">
      <dgm:prSet presAssocID="{C02F36AD-F751-45B2-91A8-5B20E1CAD6A8}" presName="sibTrans" presStyleCnt="0"/>
      <dgm:spPr/>
    </dgm:pt>
    <dgm:pt modelId="{CF054D92-B3AF-480B-AC19-FF962BC82DF9}" type="pres">
      <dgm:prSet presAssocID="{B15A97EB-8752-466F-89D4-70329D2711F7}" presName="node" presStyleLbl="node1" presStyleIdx="1" presStyleCnt="3" custScaleX="45823" custScaleY="13290" custLinFactNeighborX="-45897" custLinFactNeighborY="-20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991AA1-3669-40DD-B3B9-8D2906A077FA}" type="pres">
      <dgm:prSet presAssocID="{71B5FC17-7890-4FEC-B568-8168DBBDBB49}" presName="sibTrans" presStyleCnt="0"/>
      <dgm:spPr/>
    </dgm:pt>
    <dgm:pt modelId="{CF33A05F-2D7B-485C-B58B-504C71EED104}" type="pres">
      <dgm:prSet presAssocID="{26501D47-82A1-45A1-8431-35F96ACCB0D8}" presName="node" presStyleLbl="node1" presStyleIdx="2" presStyleCnt="3" custScaleX="33755" custScaleY="13817" custLinFactNeighborX="24305" custLinFactNeighborY="182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51D3EE-40D5-45B5-9FED-FBFF78E74604}" srcId="{11D92367-EF3D-4D2F-A65C-E995AACDE206}" destId="{7B599101-FE1E-4DE1-8519-5FAAA23C0D71}" srcOrd="0" destOrd="0" parTransId="{3F274413-D542-4E0A-88E9-DACF4C61E11D}" sibTransId="{C02F36AD-F751-45B2-91A8-5B20E1CAD6A8}"/>
    <dgm:cxn modelId="{DD8B4D06-22DA-4DEE-A730-F8DE639F0549}" srcId="{11D92367-EF3D-4D2F-A65C-E995AACDE206}" destId="{26501D47-82A1-45A1-8431-35F96ACCB0D8}" srcOrd="2" destOrd="0" parTransId="{6462267A-23D5-46A5-A749-CDF2864E85B2}" sibTransId="{3A15ADBA-C11C-4C03-B750-80E0BDF0E023}"/>
    <dgm:cxn modelId="{CC36B230-7D29-4B28-8812-15ED975C1C5F}" srcId="{11D92367-EF3D-4D2F-A65C-E995AACDE206}" destId="{B15A97EB-8752-466F-89D4-70329D2711F7}" srcOrd="1" destOrd="0" parTransId="{E8B934A5-67C0-4CC7-B3A0-00FB0A0A646B}" sibTransId="{71B5FC17-7890-4FEC-B568-8168DBBDBB49}"/>
    <dgm:cxn modelId="{91D97D50-CAB3-4271-9DFF-195F27C89CA8}" type="presOf" srcId="{B15A97EB-8752-466F-89D4-70329D2711F7}" destId="{CF054D92-B3AF-480B-AC19-FF962BC82DF9}" srcOrd="0" destOrd="0" presId="urn:microsoft.com/office/officeart/2005/8/layout/default#1"/>
    <dgm:cxn modelId="{FCD76F16-238A-4802-990B-DBA34CE00093}" type="presOf" srcId="{7B599101-FE1E-4DE1-8519-5FAAA23C0D71}" destId="{0EB5B719-D123-4ECE-935F-398A0403250E}" srcOrd="0" destOrd="0" presId="urn:microsoft.com/office/officeart/2005/8/layout/default#1"/>
    <dgm:cxn modelId="{F0BC91F0-796B-4033-A54A-50DB32A6B0E6}" type="presOf" srcId="{26501D47-82A1-45A1-8431-35F96ACCB0D8}" destId="{CF33A05F-2D7B-485C-B58B-504C71EED104}" srcOrd="0" destOrd="0" presId="urn:microsoft.com/office/officeart/2005/8/layout/default#1"/>
    <dgm:cxn modelId="{D3AC0F33-12A5-423D-8A35-237D280FDB97}" type="presOf" srcId="{11D92367-EF3D-4D2F-A65C-E995AACDE206}" destId="{61B3854B-3AE3-4135-BA30-5B73A1CED9E2}" srcOrd="0" destOrd="0" presId="urn:microsoft.com/office/officeart/2005/8/layout/default#1"/>
    <dgm:cxn modelId="{5A41D958-057E-462B-B6E3-D067C791B194}" type="presParOf" srcId="{61B3854B-3AE3-4135-BA30-5B73A1CED9E2}" destId="{0EB5B719-D123-4ECE-935F-398A0403250E}" srcOrd="0" destOrd="0" presId="urn:microsoft.com/office/officeart/2005/8/layout/default#1"/>
    <dgm:cxn modelId="{5A685631-5B0B-4DF5-8858-0272421B496B}" type="presParOf" srcId="{61B3854B-3AE3-4135-BA30-5B73A1CED9E2}" destId="{A618EDF4-4010-49BB-9C2E-64D0B9BB449A}" srcOrd="1" destOrd="0" presId="urn:microsoft.com/office/officeart/2005/8/layout/default#1"/>
    <dgm:cxn modelId="{86447F7C-4765-476B-8B1E-0FC01FDAC88C}" type="presParOf" srcId="{61B3854B-3AE3-4135-BA30-5B73A1CED9E2}" destId="{CF054D92-B3AF-480B-AC19-FF962BC82DF9}" srcOrd="2" destOrd="0" presId="urn:microsoft.com/office/officeart/2005/8/layout/default#1"/>
    <dgm:cxn modelId="{9214C2EF-4349-4A49-B8A2-1D5484038B61}" type="presParOf" srcId="{61B3854B-3AE3-4135-BA30-5B73A1CED9E2}" destId="{E9991AA1-3669-40DD-B3B9-8D2906A077FA}" srcOrd="3" destOrd="0" presId="urn:microsoft.com/office/officeart/2005/8/layout/default#1"/>
    <dgm:cxn modelId="{E9BD5F09-2410-45D2-B3C5-D7C11F34AA3C}" type="presParOf" srcId="{61B3854B-3AE3-4135-BA30-5B73A1CED9E2}" destId="{CF33A05F-2D7B-485C-B58B-504C71EED104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5B719-D123-4ECE-935F-398A0403250E}">
      <dsp:nvSpPr>
        <dsp:cNvPr id="0" name=""/>
        <dsp:cNvSpPr/>
      </dsp:nvSpPr>
      <dsp:spPr>
        <a:xfrm>
          <a:off x="4829211" y="114298"/>
          <a:ext cx="2725561" cy="936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solidFill>
                <a:srgbClr val="FFFF00"/>
              </a:solidFill>
              <a:latin typeface="Cambria" pitchFamily="18" charset="0"/>
            </a:rPr>
            <a:t>Искусственная кожа </a:t>
          </a:r>
          <a:endParaRPr lang="ru-RU" sz="2300" b="1" i="1" kern="1200" dirty="0">
            <a:solidFill>
              <a:srgbClr val="FFFF00"/>
            </a:solidFill>
            <a:latin typeface="Cambria" pitchFamily="18" charset="0"/>
          </a:endParaRPr>
        </a:p>
      </dsp:txBody>
      <dsp:txXfrm>
        <a:off x="4829211" y="114298"/>
        <a:ext cx="2725561" cy="936939"/>
      </dsp:txXfrm>
    </dsp:sp>
    <dsp:sp modelId="{CF054D92-B3AF-480B-AC19-FF962BC82DF9}">
      <dsp:nvSpPr>
        <dsp:cNvPr id="0" name=""/>
        <dsp:cNvSpPr/>
      </dsp:nvSpPr>
      <dsp:spPr>
        <a:xfrm>
          <a:off x="226396" y="172638"/>
          <a:ext cx="3771049" cy="6562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solidFill>
                <a:srgbClr val="FFFF00"/>
              </a:solidFill>
              <a:latin typeface="Cambria" pitchFamily="18" charset="0"/>
            </a:rPr>
            <a:t>Мебельная ткань «Флок»</a:t>
          </a:r>
          <a:endParaRPr lang="ru-RU" sz="2300" b="1" i="1" kern="1200" dirty="0">
            <a:solidFill>
              <a:srgbClr val="FFFF00"/>
            </a:solidFill>
            <a:latin typeface="Cambria" pitchFamily="18" charset="0"/>
          </a:endParaRPr>
        </a:p>
      </dsp:txBody>
      <dsp:txXfrm>
        <a:off x="226396" y="172638"/>
        <a:ext cx="3771049" cy="656228"/>
      </dsp:txXfrm>
    </dsp:sp>
    <dsp:sp modelId="{CF33A05F-2D7B-485C-B58B-504C71EED104}">
      <dsp:nvSpPr>
        <dsp:cNvPr id="0" name=""/>
        <dsp:cNvSpPr/>
      </dsp:nvSpPr>
      <dsp:spPr>
        <a:xfrm>
          <a:off x="4726053" y="3701021"/>
          <a:ext cx="2777901" cy="6822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solidFill>
                <a:srgbClr val="FFFF00"/>
              </a:solidFill>
              <a:latin typeface="Cambria" pitchFamily="18" charset="0"/>
            </a:rPr>
            <a:t>Поролон</a:t>
          </a:r>
          <a:endParaRPr lang="ru-RU" sz="2300" b="1" i="1" kern="1200" dirty="0">
            <a:solidFill>
              <a:srgbClr val="FFFF00"/>
            </a:solidFill>
            <a:latin typeface="Cambria" pitchFamily="18" charset="0"/>
          </a:endParaRPr>
        </a:p>
      </dsp:txBody>
      <dsp:txXfrm>
        <a:off x="4726053" y="3701021"/>
        <a:ext cx="2777901" cy="682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357167"/>
            <a:ext cx="764386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Cambria" pitchFamily="18" charset="0"/>
              </a:rPr>
              <a:t>Муниципальное бюджетное общеобразовательное учреждение школа-интернат основного общего образования 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Cambria" pitchFamily="18" charset="0"/>
              </a:rPr>
              <a:t>г. Татарска НСО</a:t>
            </a:r>
            <a:endParaRPr lang="ru-RU" sz="2400" i="1" dirty="0" smtClean="0"/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Творческий проект по технологии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Тема: «Диванная подушка-игрушка»</a:t>
            </a:r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400" i="1" dirty="0" smtClean="0"/>
              <a:t>                                                                                                      </a:t>
            </a:r>
            <a:r>
              <a:rPr lang="ru-RU" sz="2400" b="1" i="1" dirty="0" smtClean="0">
                <a:solidFill>
                  <a:srgbClr val="FFFF00"/>
                </a:solidFill>
                <a:latin typeface="Cambria" pitchFamily="18" charset="0"/>
              </a:rPr>
              <a:t>Работу выполнила                                                                                                       ученица 8 «А» класса 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Cambria" pitchFamily="18" charset="0"/>
              </a:rPr>
              <a:t>Пряхина Светлана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                                    </a:t>
            </a:r>
          </a:p>
          <a:p>
            <a:pPr algn="ctr"/>
            <a:endParaRPr lang="ru-RU" sz="2400" i="1" dirty="0" smtClean="0"/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Cambria" pitchFamily="18" charset="0"/>
              </a:rPr>
              <a:t>2012год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Фото-0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37750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Фото-0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5" y="2357430"/>
            <a:ext cx="343331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Фото-00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786190"/>
            <a:ext cx="2928958" cy="280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Фото-00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357166"/>
            <a:ext cx="4000528" cy="321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Фото-00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6" y="1963851"/>
            <a:ext cx="4040188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124744"/>
            <a:ext cx="5894385" cy="494404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мой проект\подушки наташке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60124">
            <a:off x="5583619" y="440360"/>
            <a:ext cx="3274067" cy="2395525"/>
          </a:xfrm>
          <a:prstGeom prst="rect">
            <a:avLst/>
          </a:prstGeom>
          <a:noFill/>
        </p:spPr>
      </p:pic>
      <p:pic>
        <p:nvPicPr>
          <p:cNvPr id="1027" name="Picture 3" descr="I:\мой проект\подушки наташке\6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65039">
            <a:off x="295781" y="697098"/>
            <a:ext cx="3149590" cy="2472663"/>
          </a:xfrm>
          <a:prstGeom prst="rect">
            <a:avLst/>
          </a:prstGeom>
          <a:noFill/>
        </p:spPr>
      </p:pic>
      <p:pic>
        <p:nvPicPr>
          <p:cNvPr id="1028" name="Picture 4" descr="I:\мой проект\подушки наташке\4627_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85728"/>
            <a:ext cx="2586044" cy="2704489"/>
          </a:xfrm>
          <a:prstGeom prst="rect">
            <a:avLst/>
          </a:prstGeom>
          <a:noFill/>
        </p:spPr>
      </p:pic>
      <p:pic>
        <p:nvPicPr>
          <p:cNvPr id="1029" name="Picture 5" descr="I:\мой проект\подушки наташке\46483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76496">
            <a:off x="6929454" y="3071810"/>
            <a:ext cx="1935241" cy="3214686"/>
          </a:xfrm>
          <a:prstGeom prst="rect">
            <a:avLst/>
          </a:prstGeom>
          <a:noFill/>
        </p:spPr>
      </p:pic>
      <p:pic>
        <p:nvPicPr>
          <p:cNvPr id="1030" name="Picture 6" descr="I:\мой проект\подушки наташке\b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57038">
            <a:off x="338784" y="3704479"/>
            <a:ext cx="2579932" cy="2857520"/>
          </a:xfrm>
          <a:prstGeom prst="rect">
            <a:avLst/>
          </a:prstGeom>
          <a:noFill/>
        </p:spPr>
      </p:pic>
      <p:pic>
        <p:nvPicPr>
          <p:cNvPr id="1031" name="Picture 7" descr="I:\мой проект\подушки наташке\DSC0196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3286124"/>
            <a:ext cx="3834604" cy="2636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мой проект\подушки наташке\DSC018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99035">
            <a:off x="303538" y="571073"/>
            <a:ext cx="2647153" cy="2355929"/>
          </a:xfrm>
          <a:prstGeom prst="rect">
            <a:avLst/>
          </a:prstGeom>
          <a:noFill/>
        </p:spPr>
      </p:pic>
      <p:pic>
        <p:nvPicPr>
          <p:cNvPr id="2051" name="Picture 3" descr="I:\мой проект\подушки наташке\index323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2925">
            <a:off x="343234" y="3942998"/>
            <a:ext cx="2571768" cy="2571768"/>
          </a:xfrm>
          <a:prstGeom prst="rect">
            <a:avLst/>
          </a:prstGeom>
          <a:noFill/>
        </p:spPr>
      </p:pic>
      <p:pic>
        <p:nvPicPr>
          <p:cNvPr id="2052" name="Picture 4" descr="I:\мой проект\подушки наташке\DSC016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500042"/>
            <a:ext cx="2515216" cy="2501908"/>
          </a:xfrm>
          <a:prstGeom prst="rect">
            <a:avLst/>
          </a:prstGeom>
          <a:noFill/>
        </p:spPr>
      </p:pic>
      <p:pic>
        <p:nvPicPr>
          <p:cNvPr id="2053" name="Picture 5" descr="I:\мой проект\подушки наташке\DSC036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19318">
            <a:off x="6215074" y="571480"/>
            <a:ext cx="2643174" cy="2482982"/>
          </a:xfrm>
          <a:prstGeom prst="rect">
            <a:avLst/>
          </a:prstGeom>
          <a:noFill/>
        </p:spPr>
      </p:pic>
      <p:pic>
        <p:nvPicPr>
          <p:cNvPr id="2054" name="Picture 6" descr="I:\мой проект\подушки наташке\photo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3357562"/>
            <a:ext cx="3139625" cy="2357454"/>
          </a:xfrm>
          <a:prstGeom prst="rect">
            <a:avLst/>
          </a:prstGeom>
          <a:noFill/>
        </p:spPr>
      </p:pic>
      <p:pic>
        <p:nvPicPr>
          <p:cNvPr id="2055" name="Picture 7" descr="I:\мой проект\подушки наташке\IMGP54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91123">
            <a:off x="5685764" y="3657300"/>
            <a:ext cx="3247741" cy="2435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600951" y="4550351"/>
            <a:ext cx="3429024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Модель №1    «Нюша»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1\Desktop\возьня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951" y="805058"/>
            <a:ext cx="3429024" cy="4195577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 descr="C:\Users\1\Desktop\возьня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500174"/>
            <a:ext cx="4396481" cy="3500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32824" y="3429000"/>
            <a:ext cx="3698769" cy="26161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</a:t>
            </a: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Модель №2  «Кар-</a:t>
            </a:r>
            <a:r>
              <a:rPr lang="ru-RU" sz="2000" b="1" dirty="0" err="1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Карыч</a:t>
            </a:r>
            <a:r>
              <a:rPr lang="ru-RU" sz="2000" b="1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»</a:t>
            </a:r>
            <a:endParaRPr lang="ru-RU" sz="2000" b="1" dirty="0" smtClean="0">
              <a:solidFill>
                <a:srgbClr val="FF0000"/>
              </a:solidFill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возьня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00108"/>
            <a:ext cx="3240087" cy="445293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9174" y="500042"/>
            <a:ext cx="3063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Модель №3 «</a:t>
            </a:r>
            <a:r>
              <a:rPr lang="ru-RU" sz="2000" b="1" dirty="0" err="1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Крош</a:t>
            </a:r>
            <a:r>
              <a:rPr lang="ru-RU" sz="2000" b="1" dirty="0" smtClean="0">
                <a:solidFill>
                  <a:srgbClr val="FF0000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»</a:t>
            </a:r>
            <a:endParaRPr lang="ru-RU" sz="2000" b="1" dirty="0" smtClean="0">
              <a:solidFill>
                <a:srgbClr val="FF0000"/>
              </a:solidFill>
              <a:latin typeface="Cambria" pitchFamily="18" charset="0"/>
              <a:cs typeface="Arial" pitchFamily="34" charset="0"/>
            </a:endParaRPr>
          </a:p>
        </p:txBody>
      </p:sp>
      <p:pic>
        <p:nvPicPr>
          <p:cNvPr id="8193" name="Picture 1" descr="Фото-0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000108"/>
            <a:ext cx="4071934" cy="326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24002" y="3982998"/>
            <a:ext cx="44912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Модель №4 «Ёжик»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dirty="0">
                <a:solidFill>
                  <a:srgbClr val="FF0000"/>
                </a:solidFill>
                <a:latin typeface="Cambria" pitchFamily="18" charset="0"/>
              </a:rPr>
              <a:t>Т</a:t>
            </a:r>
            <a:r>
              <a:rPr lang="ru-RU" sz="4400" i="1" dirty="0" smtClean="0">
                <a:solidFill>
                  <a:srgbClr val="FF0000"/>
                </a:solidFill>
                <a:latin typeface="Cambria" pitchFamily="18" charset="0"/>
              </a:rPr>
              <a:t>кань для подушки</a:t>
            </a:r>
            <a:endParaRPr lang="ru-RU" sz="4400" i="1" dirty="0">
              <a:solidFill>
                <a:srgbClr val="FF0000"/>
              </a:solidFill>
              <a:latin typeface="Cambri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890495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I:\мой проект\IMG_078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2938062"/>
            <a:ext cx="3000396" cy="2250297"/>
          </a:xfrm>
          <a:prstGeom prst="rect">
            <a:avLst/>
          </a:prstGeom>
          <a:noFill/>
        </p:spPr>
      </p:pic>
      <p:pic>
        <p:nvPicPr>
          <p:cNvPr id="6" name="Picture 4" descr="I:\мой проект\IMG_078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2066" y="2928934"/>
            <a:ext cx="3000306" cy="2250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возьня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29184"/>
            <a:ext cx="3672408" cy="5412631"/>
          </a:xfrm>
          <a:prstGeom prst="rect">
            <a:avLst/>
          </a:prstGeom>
          <a:noFill/>
        </p:spPr>
      </p:pic>
      <p:pic>
        <p:nvPicPr>
          <p:cNvPr id="3075" name="Picture 3" descr="C:\Users\1\Desktop\возьня\Рисунок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48680"/>
            <a:ext cx="3160984" cy="2808312"/>
          </a:xfrm>
          <a:prstGeom prst="rect">
            <a:avLst/>
          </a:prstGeom>
          <a:noFill/>
        </p:spPr>
      </p:pic>
      <p:pic>
        <p:nvPicPr>
          <p:cNvPr id="3076" name="Picture 4" descr="C:\Users\1\Desktop\возьня\Рисунок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793543"/>
            <a:ext cx="3780097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Фото-00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1052736"/>
            <a:ext cx="6109310" cy="458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ркет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258</TotalTime>
  <Words>59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Ткань для подушки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DNA7 X86</cp:lastModifiedBy>
  <cp:revision>39</cp:revision>
  <dcterms:created xsi:type="dcterms:W3CDTF">2011-03-29T01:35:15Z</dcterms:created>
  <dcterms:modified xsi:type="dcterms:W3CDTF">2012-11-16T12:28:11Z</dcterms:modified>
</cp:coreProperties>
</file>