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2" r:id="rId4"/>
    <p:sldId id="283" r:id="rId5"/>
    <p:sldId id="289" r:id="rId6"/>
    <p:sldId id="284" r:id="rId7"/>
    <p:sldId id="285" r:id="rId8"/>
    <p:sldId id="286" r:id="rId9"/>
    <p:sldId id="287" r:id="rId10"/>
    <p:sldId id="288" r:id="rId11"/>
    <p:sldId id="290" r:id="rId12"/>
    <p:sldId id="257" r:id="rId13"/>
    <p:sldId id="270" r:id="rId14"/>
    <p:sldId id="271" r:id="rId15"/>
    <p:sldId id="273" r:id="rId16"/>
    <p:sldId id="276" r:id="rId17"/>
    <p:sldId id="277" r:id="rId18"/>
    <p:sldId id="280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4706" autoAdjust="0"/>
  </p:normalViewPr>
  <p:slideViewPr>
    <p:cSldViewPr>
      <p:cViewPr varScale="1">
        <p:scale>
          <a:sx n="107" d="100"/>
          <a:sy n="107" d="100"/>
        </p:scale>
        <p:origin x="-10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3EA9-A98C-4DED-A7E1-222ED235F327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FCCF5-A965-4BF5-A932-0018787BC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3EA9-A98C-4DED-A7E1-222ED235F327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FCCF5-A965-4BF5-A932-0018787BC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3EA9-A98C-4DED-A7E1-222ED235F327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FCCF5-A965-4BF5-A932-0018787BC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3EA9-A98C-4DED-A7E1-222ED235F327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FCCF5-A965-4BF5-A932-0018787BC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3EA9-A98C-4DED-A7E1-222ED235F327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FCCF5-A965-4BF5-A932-0018787BC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3EA9-A98C-4DED-A7E1-222ED235F327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FCCF5-A965-4BF5-A932-0018787BC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3EA9-A98C-4DED-A7E1-222ED235F327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FCCF5-A965-4BF5-A932-0018787BC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3EA9-A98C-4DED-A7E1-222ED235F327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FCCF5-A965-4BF5-A932-0018787BC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3EA9-A98C-4DED-A7E1-222ED235F327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FCCF5-A965-4BF5-A932-0018787BC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3EA9-A98C-4DED-A7E1-222ED235F327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FCCF5-A965-4BF5-A932-0018787BC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3EA9-A98C-4DED-A7E1-222ED235F327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FCCF5-A965-4BF5-A932-0018787BC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63EA9-A98C-4DED-A7E1-222ED235F327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FCCF5-A965-4BF5-A932-0018787BC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Kirill\MultProject\disk\Kyrill_0010.wm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620688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Проектная работа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268760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на тему «</a:t>
            </a:r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МУЛЬТИПЛИКАЦИЯ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»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1916832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ученика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«В» класса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2708920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Семенова Кирилла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6" y="3501008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руководитель: Ершова М.И.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100" dirty="0" smtClean="0">
                <a:latin typeface="Arial" pitchFamily="34" charset="0"/>
                <a:cs typeface="Arial" pitchFamily="34" charset="0"/>
              </a:rPr>
              <a:t>Техники мультипликации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Перекладка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vik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484784"/>
            <a:ext cx="4765235" cy="360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99992" y="5445224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«Приключение капитана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Врунгеля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19256" cy="4234482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Arial" pitchFamily="34" charset="0"/>
                <a:cs typeface="Arial" pitchFamily="34" charset="0"/>
              </a:rPr>
              <a:t>Я решил сделать мультфильм в технике </a:t>
            </a:r>
            <a:r>
              <a:rPr lang="ru-RU" sz="4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перекладка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.</a:t>
            </a:r>
            <a:br>
              <a:rPr lang="ru-RU" sz="4800" dirty="0" smtClean="0">
                <a:latin typeface="Arial" pitchFamily="34" charset="0"/>
                <a:cs typeface="Arial" pitchFamily="34" charset="0"/>
              </a:rPr>
            </a:br>
            <a:r>
              <a:rPr lang="ru-RU" sz="4800" dirty="0" smtClean="0">
                <a:latin typeface="Arial" pitchFamily="34" charset="0"/>
                <a:cs typeface="Arial" pitchFamily="34" charset="0"/>
              </a:rPr>
              <a:t>И расскажу о ней подробнее.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15616" y="1340768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 Написание сценария</a:t>
            </a:r>
            <a:endParaRPr lang="ru-RU" sz="2400" b="1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ru-RU" dirty="0" smtClean="0"/>
              <a:t>Этапы создания мультфильма: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15616" y="2823319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3. Создание куклы и элементов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15616" y="3573016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4. Перекладка и съемка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115616" y="5157192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6. Запись видеоклипа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115616" y="2060848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2. </a:t>
            </a:r>
            <a:r>
              <a:rPr lang="ru-RU" sz="2400" b="1" dirty="0" smtClean="0">
                <a:cs typeface="Arial" pitchFamily="34" charset="0"/>
              </a:rPr>
              <a:t>Создание персонажа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115616" y="4365104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5. Запись звука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Техника перекладки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vik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2592" y="2060848"/>
            <a:ext cx="4399688" cy="32997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1124744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1. Написать сценарий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Техника перекладки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124744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2. Создание персонажа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vik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58266" y="2060848"/>
            <a:ext cx="3268339" cy="32997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Техника перекладки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vik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2592" y="2060848"/>
            <a:ext cx="4399688" cy="32997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1124744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3. Создание куклы и элементов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Техника перекладки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vik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988840"/>
            <a:ext cx="2016224" cy="30293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1124744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4. Перекладка и съемка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vikk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988840"/>
            <a:ext cx="4021352" cy="30160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5445224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Программа </a:t>
            </a:r>
            <a:r>
              <a:rPr lang="en-US" sz="2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MonkeyJam</a:t>
            </a:r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Техника перекладки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vik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844824"/>
            <a:ext cx="4824536" cy="36184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1124744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5. Запись звука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5733256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Программа </a:t>
            </a:r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Windows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Звукозапись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Техника перекладки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vik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772816"/>
            <a:ext cx="5544616" cy="36964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1124744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6. Запись видеоклипа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5805264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Программа </a:t>
            </a:r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Windows Movie Maker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Техника перекладки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836712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Готовый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мульфильм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Kyrill_0010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835696" y="1484784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952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Мультипликация ?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11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2708920"/>
            <a:ext cx="2561332" cy="3415110"/>
          </a:xfrm>
        </p:spPr>
      </p:pic>
      <p:sp>
        <p:nvSpPr>
          <p:cNvPr id="5" name="TextBox 4"/>
          <p:cNvSpPr txBox="1"/>
          <p:nvPr/>
        </p:nvSpPr>
        <p:spPr>
          <a:xfrm>
            <a:off x="6516216" y="4077072"/>
            <a:ext cx="1296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???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548680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Все люди любят мультфильмы.</a:t>
            </a:r>
          </a:p>
          <a:p>
            <a:pPr algn="ctr"/>
            <a:r>
              <a:rPr lang="ru-RU" sz="2400" b="1" dirty="0" smtClean="0"/>
              <a:t>Мне стало интересно, как их делают, и что такое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4077072"/>
            <a:ext cx="1512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???</a:t>
            </a:r>
            <a:endParaRPr lang="ru-RU" sz="6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Мультипликация</a:t>
            </a:r>
            <a:r>
              <a:rPr lang="ru-RU" sz="4400" dirty="0" smtClean="0"/>
              <a:t>, или по другому </a:t>
            </a:r>
            <a:r>
              <a:rPr lang="ru-RU" sz="4400" b="1" dirty="0" smtClean="0">
                <a:solidFill>
                  <a:srgbClr val="FF0000"/>
                </a:solidFill>
              </a:rPr>
              <a:t>анимация</a:t>
            </a:r>
            <a:r>
              <a:rPr lang="ru-RU" sz="4400" dirty="0" smtClean="0"/>
              <a:t>, может быть сделана разными способами или техниками.</a:t>
            </a:r>
            <a:endParaRPr lang="ru-RU" sz="4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100" dirty="0" smtClean="0">
                <a:latin typeface="Arial" pitchFamily="34" charset="0"/>
                <a:cs typeface="Arial" pitchFamily="34" charset="0"/>
              </a:rPr>
              <a:t>Техники мультипликации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Кукольная анимация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vik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679205"/>
            <a:ext cx="4896544" cy="36724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36096" y="551723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«Пластилиновая ворона»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100" dirty="0" smtClean="0">
                <a:latin typeface="Arial" pitchFamily="34" charset="0"/>
                <a:cs typeface="Arial" pitchFamily="34" charset="0"/>
              </a:rPr>
              <a:t>Техники мультипликации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Кукольная анимация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vik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2060848"/>
            <a:ext cx="4729615" cy="36724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08104" y="573325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«Пьеро — художники»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1340768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Первый кукольный мультфильм был снят в России в 1906 году </a:t>
            </a:r>
            <a:r>
              <a:rPr lang="ru-RU" dirty="0" smtClean="0">
                <a:solidFill>
                  <a:srgbClr val="FF0000"/>
                </a:solidFill>
              </a:rPr>
              <a:t>Александром Ширяевым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100" dirty="0" smtClean="0">
                <a:latin typeface="Arial" pitchFamily="34" charset="0"/>
                <a:cs typeface="Arial" pitchFamily="34" charset="0"/>
              </a:rPr>
              <a:t>Техники мультипликации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Живопись по стеклу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vik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742212"/>
            <a:ext cx="4896544" cy="35463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52120" y="544522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«Старик и море»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3400" dirty="0" smtClean="0">
                <a:latin typeface="Arial" pitchFamily="34" charset="0"/>
                <a:cs typeface="Arial" pitchFamily="34" charset="0"/>
              </a:rPr>
              <a:t>Техники мультипликации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1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Ротоскопирование</a:t>
            </a:r>
            <a:endParaRPr lang="ru-RU" sz="31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vik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3662" y="1844824"/>
            <a:ext cx="4012760" cy="31098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64088" y="508518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«Золотая антилопа»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3400" dirty="0" smtClean="0">
                <a:latin typeface="Arial" pitchFamily="34" charset="0"/>
                <a:cs typeface="Arial" pitchFamily="34" charset="0"/>
              </a:rPr>
              <a:t>Техники мультипликации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Компьютерная анимация</a:t>
            </a:r>
            <a:endParaRPr lang="ru-RU" sz="31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vik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3662" y="1894983"/>
            <a:ext cx="4012760" cy="30095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64088" y="508518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«История игрушек-2»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100" dirty="0" smtClean="0">
                <a:latin typeface="Arial" pitchFamily="34" charset="0"/>
                <a:cs typeface="Arial" pitchFamily="34" charset="0"/>
              </a:rPr>
              <a:t>Техники мультипликации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Рисованная анимация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vik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556792"/>
            <a:ext cx="4896544" cy="3917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</TotalTime>
  <Words>199</Words>
  <Application>Microsoft Office PowerPoint</Application>
  <PresentationFormat>Экран (4:3)</PresentationFormat>
  <Paragraphs>50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Мультипликация ?</vt:lpstr>
      <vt:lpstr>Слайд 3</vt:lpstr>
      <vt:lpstr>Техники мультипликации Кукольная анимация</vt:lpstr>
      <vt:lpstr>Техники мультипликации Кукольная анимация</vt:lpstr>
      <vt:lpstr>Техники мультипликации Живопись по стеклу </vt:lpstr>
      <vt:lpstr>Техники мультипликации  Ротоскопирование</vt:lpstr>
      <vt:lpstr>Техники мультипликации  Компьютерная анимация</vt:lpstr>
      <vt:lpstr>Техники мультипликации Рисованная анимация</vt:lpstr>
      <vt:lpstr>Техники мультипликации Перекладка</vt:lpstr>
      <vt:lpstr>Я решил сделать мультфильм в технике перекладка. И расскажу о ней подробнее.</vt:lpstr>
      <vt:lpstr>Этапы создания мультфильма:</vt:lpstr>
      <vt:lpstr>Техника перекладки</vt:lpstr>
      <vt:lpstr>Техника перекладки</vt:lpstr>
      <vt:lpstr>Техника перекладки</vt:lpstr>
      <vt:lpstr>Техника перекладки</vt:lpstr>
      <vt:lpstr>Техника перекладки</vt:lpstr>
      <vt:lpstr>Техника перекладки</vt:lpstr>
      <vt:lpstr>Техника перекладки</vt:lpstr>
    </vt:vector>
  </TitlesOfParts>
  <Company>afl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на тему «МУЛЬТИПЛИКАЦИЯ» ученика 2 «В» класса Семенова Кирилла руководитель: Ершова М.И.</dc:title>
  <dc:creator>demmon</dc:creator>
  <cp:lastModifiedBy>demmon</cp:lastModifiedBy>
  <cp:revision>75</cp:revision>
  <dcterms:created xsi:type="dcterms:W3CDTF">2012-01-13T16:48:04Z</dcterms:created>
  <dcterms:modified xsi:type="dcterms:W3CDTF">2013-01-18T19:44:03Z</dcterms:modified>
</cp:coreProperties>
</file>