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738313" y="1989138"/>
            <a:ext cx="7405687" cy="14716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интеллекта на уроках химии и биологии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736725" y="4076700"/>
            <a:ext cx="7407275" cy="17526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 МБОУ СОШ № 24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Серебрякова Е.В.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5771728"/>
          </a:xfrm>
        </p:spPr>
        <p:txBody>
          <a:bodyPr anchor="ctr"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практического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мышления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химического образования связано с решением учащимися в основном практических задач, но требующих также логических операций теоретического мышления. Говоря о практическом мышлении, имеют в виду, что практические  действия учащихся, связанные с реальными химическими объектами или их заменителями в реальных учебных ситуациях, преобладает над интеллектуальными, умственными операциями с химическими понятиями и образами химических объектов. Развитие практического мышления у учащихся  осуществляется в процессе химического экспериментирования, моделирования химических объектов, конструирования химических приборов, аппаратов, т.е. в процессе их практических действий разного характера.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5771728"/>
          </a:xfrm>
        </p:spPr>
        <p:txBody>
          <a:bodyPr anchor="ctr"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творческого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мышления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учащихся можно осуществить, включая их процесс выдвижения новых, оригинальных учебных гипотез, разработки теоретических положений, а также в процесс нахождения нетрадиционных решений практических вопросов. Творческое мышление может быть т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еоретического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практического характера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Важнейшими условиями развития творческого мышления учащихся должны быть  включенность школьников в различные виды учебной деятельности, стимулирование у их стремления к успеху и игнорирование ими  возможной неудачи.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60648"/>
            <a:ext cx="7674056" cy="5987752"/>
          </a:xfrm>
        </p:spPr>
        <p:txBody>
          <a:bodyPr>
            <a:normAutofit fontScale="925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наглядно – действенного мышления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начинается  с непосредственного взаимодействия учащихся с реальными химическими объектами, что необходимо для определения учащимися их осуществленных свойств и отношений. Особенностью этого вида мышления является предметная форма представления химических объектов и мыслительная деятельность в условиях практических действий. В развитом виде наглядно – действенное мышление может перерасти в творческое мышление.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Мышление наглядно – образное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вид мышления, осуществляющийся на основе преобразований образов химических объектов, воспринятых учащимися в представления дальнейшего изменения, преобразования и обобщения химических представлений, формирующих отражение реальных химических объектов в образной форме. Развитие наглядно – образного мышления осуществляется  так же, как и при развитии наглядно – действенного мышления путем решения практических задач. И если при развитии наглядно – действенного мышления  используются натуральные химические объекты , то при развитии наглядно – образного мышления – идеализированные или материализованные (в рисунках, схемах, формулах, уравнениях и т.п.) образы химических объектов.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332656"/>
            <a:ext cx="7746064" cy="5915744"/>
          </a:xfrm>
        </p:spPr>
        <p:txBody>
          <a:bodyPr anchor="ctr"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словесно – логического мышления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учащихся в процессе  химического образования связано с формированием у них умений правильно подбирать слова, химические термины, названия, точно и лаконично выражать свои мысли, грамотно владения химическим языком. С целью развития словесно – логического  мышления целесообразны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упранения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определение химических понятий и законов, формулирование основных положений научных теорий, умелое  использование химических понятий, фактов, законов и теорий; краткие и образные формулировки  химических фраз, словесное обозначение, формулирование и доказательство ученых гипотез.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548680"/>
            <a:ext cx="7498080" cy="4800600"/>
          </a:xfrm>
        </p:spPr>
        <p:txBody>
          <a:bodyPr anchor="ctr"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познавательных трудностей, соответствующих интеллектуальным способностям обучаемых – одно из педагогических условий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проблемного обучения.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преодоления трудностей нет развития.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ФГОС Нового поколения. Выдержка из примерной рабочей программы по химии: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Одной из целей изучения химии в основной школе является: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приобретения обучающимися опыта разнообразной деятельности, познания и самопознания; ключевых навыков (ключевых компетентностей), имеющих универсальное значение для различных видов деятельности: решения проблем, принятия решений, поиска, анализа и обработки информации, коммуникативных навыков, навыков измерений, сотрудничества, безопасного обращения с веществами в повседневной жизни.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63408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/>
              <a:t>Для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того</a:t>
            </a:r>
            <a:r>
              <a:rPr lang="ru-RU" sz="2400" b="1" i="1" dirty="0" smtClean="0"/>
              <a:t> чтобы достичь этой цели, учитель должен: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7642096" cy="5376664"/>
          </a:xfrm>
        </p:spPr>
        <p:txBody>
          <a:bodyPr>
            <a:no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 заменить репродуктивную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вопросно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ответную систему урока и типы заданий на более сложные, выполнение которых задействует самые разнообразные психические качества (память, внимание, мышление, речь и др.). Этому способствуют проблемные вопросы, поисковые задания, задания на наблюдения, решение практических задач, выполнение исследовательских заданий и др.;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изменить характер изложения нового материала и превратить его в проблемное, эвристическое, стимулирующее учащихся к поиску;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вовлечь учащихся в самоуправление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саморегуляцию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познавательных  процессов на уроке, привлекая их к постановке задач урока, разработке плана его проведения, контролю и самоконтролю, к оцениванию,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самооцениванию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взаимооцениванию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результатов деятельности. Учащиеся могут выступать лаборантами, ассистентами, помощниками учителя, консультантами.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386024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Приемы, направленные на развитие внимания.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87624" y="980728"/>
            <a:ext cx="7746064" cy="5267672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в любой учебной ситуации должен учить учащихся замечать все наиболее типичное, характерное, мысленно отвечая на вопросы: что особенного в данном химическом объекте (атоме, молекуле, веществе, химической реакции, технологическом процессе)? Чем отличается данные химический объект от тех, с которыми они еже знакомы?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изучении химических реакций и процессов учитель постоянно должен приучать учащихся замечать всё, что в них изменилось момента их протекания (агрегатное состояние, цвет веществ, растворение веществ, выпадение осадков, выделение газов, тепла, света, появления запахов и т.п.)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чтении химических текстов учитель должен учить охватывать своим вниманием как можно большую часть текста, читать, как можно быстрее, улавливая смысл прочитанного.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Приучать учащихся выполнять сразу несколько дел, что ведет к развитию внимания, особенно к развитию таких его свойств, как переключение и сосредоточение . Психологи считают, что полезно переключать внимание учеников с собственных ощущений на то, что происходит вокруг.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Учителю химии следует практиковать развитие концентрации и разделения внимания. Например, при выполнении химических опытов, помогать учащихся распределить свое внимание таким образом, чтобы видеть все оборудование (приборы, реагенты, принадлежности и т.п.) и в тоже время сконцентрировать свое внимание на реакционной пробирке.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63408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Приемы,  направленные на развитие воображения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836712"/>
            <a:ext cx="7674056" cy="5411688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1.Учитель  должен помочь учащимся представлять по мере возможности увиденный химический объект  закреплять его в памяти в виде образа.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2.В процессе химического образования учителю  следует учить учащихся изображать химические объекты или информацию и них в виде рисунков, символов, схем, условных обозначений,  привнося в соответствующие изображения как можно больше творческой фантазии.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3.Учитель  может научить учащихся изображать объемные модели и макеты, используемые при изучении химии, в различных проекциях или научить мысленно представлять тот или химический объект, например, химический прибор  в оригинале.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4.С целью формирования воображения можно использовать химические сочинения и сказки, конструирование и моделирование некоторых химических объектов.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404664"/>
            <a:ext cx="7674056" cy="584373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5.Развитию способности воображать помогают методы представления таких химических объектов,  как химическая посуда, подготовленный  к демонстрации  химический эксперимент не на том месте, где они находятся, а где – то рядом.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6.Развитию сенсорного (чувственного) воображения способствуют серия приемов, направленных на его развитие.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«пробы» на запах (или вкус) некоторых веществ (разрешенных в школе) вспомнить и мысленно представить себе запах (или вкус). После химического экспериментирования предложить учащимся представить и мысленно воспроизвести движения, которые они выполняли при проведении химического опыта.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Приемы, направленные на развитие памяти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908720"/>
            <a:ext cx="7818072" cy="533968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1. Запоминание без записей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Приучать учащихся запоминать различного рода информацию (факты, имена выдающихся химиков мира, новые химические термины, названия и т.п.), не прибегая к записям, воспроизводить ее устно. Такого рода задания способствуют к тому же и развитию речи учащихся.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2. Запоминание путем повторения информации.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Убеждать учащихся запоминать химическую информацию сразу после ее восприятия с помощью органов чувств и сохранять ее в сознании путем регулярного повторения.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3.Мнемоническое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 греч.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mnemonikon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«искусство запоминания»)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запоминание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система приемов, облегчающих запоминание. Ведет к увеличению объема запоминаемого учебного материала путем образования искусственных ассоциаций. Так, при изучении сущности окислитель – восстановительных реакций, учителя химии используют в качестве мнемонического средства буквы. Окисление объясняют как процесс «отдачи» электронов атомами, а восстановление – как процесс «взятия» электронов. Запоминание строится на том, что первые буквы в понятиях «окисление» и «восстановление» те же, что в  словах «отдача» и «взятие».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332656"/>
            <a:ext cx="7746064" cy="6192688"/>
          </a:xfrm>
        </p:spPr>
        <p:txBody>
          <a:bodyPr lIns="72000" tIns="36000" rIns="72000" bIns="36000" anchor="ctr"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4.Один из наиболее известных приемов является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установление связей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между запоминаемым химическим объектом и конкретными символами, буквами, графическими или схематическими изображениями. Этому   способствует применение опорных конспектов,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логико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структурных схем,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памяток.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5.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Осмысленное запоминание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 система приемов, основанная на   осмысленном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восприятии, образном представлении и ассоциировании с известными химическими фактами, понятиями, теоретическими положениями. 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Эмоциональное запоминание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использование интересного и необычного химического учебного материала, способного вызвать яркую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эмоциональную реакцию учащихся.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63408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Приемы, направленные на развитие мышления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7674056" cy="533968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мышления учащегося существенно зависит от природных задатков и социальных условий его жизнедеятельности.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теоретического мышления учащихся при изучении химии предлагают формирование умений:</a:t>
            </a:r>
          </a:p>
          <a:p>
            <a:pPr marL="539496" lvl="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Выдвигать и точно формулировать учебные гипотезы;</a:t>
            </a:r>
          </a:p>
          <a:p>
            <a:pPr marL="539496" lvl="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имеющие химические теории и законы для объяснения известных фактов и явлений;</a:t>
            </a:r>
          </a:p>
          <a:p>
            <a:pPr marL="539496" lvl="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 формулировать определения химических понятий;</a:t>
            </a:r>
          </a:p>
          <a:p>
            <a:pPr marL="539496" lvl="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Логически последовательно и компактно излагать  свои мысли, делая правильные умозаключения на основе фактов и выстраивая цепочки рассуждений, ведущих к обобщающим выводам;</a:t>
            </a:r>
          </a:p>
          <a:p>
            <a:pPr marL="539496" lvl="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Производить операции анализа, синтеза, сравнения, сопоставления, абстракции, конкретизации, обобщения, систематизации, интеграции.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1078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Развитие интеллекта на уроках химии и биологии</vt:lpstr>
      <vt:lpstr>ФГОС Нового поколения. Выдержка из примерной рабочей программы по химии:</vt:lpstr>
      <vt:lpstr>Для того чтобы достичь этой цели, учитель должен: </vt:lpstr>
      <vt:lpstr>Приемы, направленные на развитие внимания. </vt:lpstr>
      <vt:lpstr>Приемы,  направленные на развитие воображения </vt:lpstr>
      <vt:lpstr>Слайд 6</vt:lpstr>
      <vt:lpstr>Приемы, направленные на развитие памяти</vt:lpstr>
      <vt:lpstr>Слайд 8</vt:lpstr>
      <vt:lpstr>Приемы, направленные на развитие мышления 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интеллекта на уроках химии и биологии</dc:title>
  <dc:creator>елена</dc:creator>
  <cp:lastModifiedBy>елена</cp:lastModifiedBy>
  <cp:revision>31</cp:revision>
  <dcterms:created xsi:type="dcterms:W3CDTF">2012-11-05T16:55:22Z</dcterms:created>
  <dcterms:modified xsi:type="dcterms:W3CDTF">2013-03-12T14:07:45Z</dcterms:modified>
</cp:coreProperties>
</file>