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12CB09-6AD1-49DA-8642-8B49D7826D7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F87A602-8F44-4EF1-BF14-ED2166B74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The days of the Week!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Дни недели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6">
                    <a:lumMod val="50000"/>
                  </a:schemeClr>
                </a:solidFill>
              </a:rPr>
              <a:t>Summer</a:t>
            </a:r>
            <a:endParaRPr lang="ru-RU" sz="8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лет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12776"/>
            <a:ext cx="6840760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764704"/>
            <a:ext cx="71287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What can we do in summer?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s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wim in the river</a:t>
            </a:r>
          </a:p>
          <a:p>
            <a:endParaRPr lang="en-US" sz="4000" dirty="0" smtClean="0"/>
          </a:p>
          <a:p>
            <a:r>
              <a:rPr lang="en-US" sz="4000" dirty="0">
                <a:solidFill>
                  <a:schemeClr val="accent1"/>
                </a:solidFill>
              </a:rPr>
              <a:t>p</a:t>
            </a:r>
            <a:r>
              <a:rPr lang="en-US" sz="4000" dirty="0" smtClean="0">
                <a:solidFill>
                  <a:schemeClr val="accent1"/>
                </a:solidFill>
              </a:rPr>
              <a:t>ick up flowers</a:t>
            </a:r>
          </a:p>
          <a:p>
            <a:endParaRPr lang="en-US" sz="4000" dirty="0" smtClean="0"/>
          </a:p>
          <a:p>
            <a:r>
              <a:rPr lang="en-US" sz="4000" dirty="0" smtClean="0">
                <a:solidFill>
                  <a:schemeClr val="accent4"/>
                </a:solidFill>
              </a:rPr>
              <a:t>roller-skate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Autumn</a:t>
            </a:r>
            <a:endParaRPr lang="ru-RU" sz="7200" dirty="0"/>
          </a:p>
        </p:txBody>
      </p:sp>
      <p:pic>
        <p:nvPicPr>
          <p:cNvPr id="4" name="Содержимое 3" descr="осень.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28739" y="1600200"/>
            <a:ext cx="6124522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727280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What can we do in autumn?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3600" dirty="0">
                <a:solidFill>
                  <a:srgbClr val="C00000"/>
                </a:solidFill>
              </a:rPr>
              <a:t>p</a:t>
            </a:r>
            <a:r>
              <a:rPr lang="en-US" sz="3600" dirty="0" smtClean="0">
                <a:solidFill>
                  <a:srgbClr val="C00000"/>
                </a:solidFill>
              </a:rPr>
              <a:t>ick up yellow leaves</a:t>
            </a:r>
          </a:p>
          <a:p>
            <a:endParaRPr lang="en-US" sz="3600" dirty="0"/>
          </a:p>
          <a:p>
            <a:r>
              <a:rPr lang="en-US" sz="3600" dirty="0">
                <a:solidFill>
                  <a:schemeClr val="accent6"/>
                </a:solidFill>
              </a:rPr>
              <a:t>g</a:t>
            </a:r>
            <a:r>
              <a:rPr lang="en-US" sz="3600" dirty="0" smtClean="0">
                <a:solidFill>
                  <a:schemeClr val="accent6"/>
                </a:solidFill>
              </a:rPr>
              <a:t>o to school</a:t>
            </a:r>
          </a:p>
          <a:p>
            <a:endParaRPr lang="en-US" sz="3600" dirty="0"/>
          </a:p>
          <a:p>
            <a:r>
              <a:rPr lang="en-US" sz="3600" dirty="0">
                <a:solidFill>
                  <a:srgbClr val="C00000"/>
                </a:solidFill>
              </a:rPr>
              <a:t>p</a:t>
            </a:r>
            <a:r>
              <a:rPr lang="en-US" sz="3600" dirty="0" smtClean="0">
                <a:solidFill>
                  <a:srgbClr val="C00000"/>
                </a:solidFill>
              </a:rPr>
              <a:t>lay with our friends</a:t>
            </a:r>
          </a:p>
          <a:p>
            <a:endParaRPr lang="en-US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73448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And what can we do at any season?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телевизо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4104456" cy="5112568"/>
          </a:xfrm>
        </p:spPr>
      </p:pic>
      <p:pic>
        <p:nvPicPr>
          <p:cNvPr id="6" name="Содержимое 5" descr="шахматы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4" y="1916832"/>
            <a:ext cx="4406081" cy="36004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620688"/>
          <a:ext cx="7992888" cy="5040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1260140"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Autumn</a:t>
                      </a:r>
                      <a:endParaRPr lang="ru-RU" dirty="0"/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endParaRPr lang="ru-RU" dirty="0"/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endParaRPr lang="ru-RU" dirty="0"/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/>
                </a:solidFill>
              </a:rPr>
              <a:t>Понедельник</a:t>
            </a:r>
          </a:p>
          <a:p>
            <a:r>
              <a:rPr lang="en-US" sz="7200" dirty="0" smtClean="0">
                <a:solidFill>
                  <a:srgbClr val="FF0000"/>
                </a:solidFill>
              </a:rPr>
              <a:t>Monday</a:t>
            </a:r>
          </a:p>
          <a:p>
            <a:endParaRPr lang="en-US" sz="7200" dirty="0">
              <a:solidFill>
                <a:schemeClr val="accent6"/>
              </a:solidFill>
            </a:endParaRPr>
          </a:p>
          <a:p>
            <a:r>
              <a:rPr lang="ru-RU" sz="7200" dirty="0" smtClean="0">
                <a:solidFill>
                  <a:schemeClr val="accent6"/>
                </a:solidFill>
              </a:rPr>
              <a:t>Вторник</a:t>
            </a:r>
          </a:p>
          <a:p>
            <a:r>
              <a:rPr lang="en-US" sz="7200" dirty="0" smtClean="0">
                <a:solidFill>
                  <a:srgbClr val="FF0000"/>
                </a:solidFill>
              </a:rPr>
              <a:t>Tuesday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8488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/>
                </a:solidFill>
              </a:rPr>
              <a:t>Среда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Wednesday</a:t>
            </a:r>
          </a:p>
          <a:p>
            <a:endParaRPr lang="en-US" sz="4800" dirty="0">
              <a:solidFill>
                <a:schemeClr val="accent2"/>
              </a:solidFill>
            </a:endParaRPr>
          </a:p>
          <a:p>
            <a:r>
              <a:rPr lang="ru-RU" sz="4800" dirty="0" smtClean="0">
                <a:solidFill>
                  <a:schemeClr val="accent2"/>
                </a:solidFill>
              </a:rPr>
              <a:t>Четверг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Thursday</a:t>
            </a:r>
          </a:p>
          <a:p>
            <a:endParaRPr lang="en-US" sz="4800" dirty="0">
              <a:solidFill>
                <a:schemeClr val="accent2"/>
              </a:solidFill>
            </a:endParaRPr>
          </a:p>
          <a:p>
            <a:r>
              <a:rPr lang="ru-RU" sz="4800" dirty="0" smtClean="0">
                <a:solidFill>
                  <a:schemeClr val="accent2"/>
                </a:solidFill>
              </a:rPr>
              <a:t>Пятница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Friday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5608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Суббота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Saturday</a:t>
            </a:r>
          </a:p>
          <a:p>
            <a:endParaRPr lang="en-US" sz="6000" dirty="0">
              <a:solidFill>
                <a:srgbClr val="FF0000"/>
              </a:solidFill>
            </a:endParaRPr>
          </a:p>
          <a:p>
            <a:r>
              <a:rPr lang="ru-RU" sz="6000" dirty="0" err="1" smtClean="0">
                <a:solidFill>
                  <a:schemeClr val="accent6">
                    <a:lumMod val="75000"/>
                  </a:schemeClr>
                </a:solidFill>
              </a:rPr>
              <a:t>Воскресень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e</a:t>
            </a: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6000" dirty="0" smtClean="0">
                <a:solidFill>
                  <a:srgbClr val="FF0000"/>
                </a:solidFill>
              </a:rPr>
              <a:t>Sunday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accent3">
                    <a:lumMod val="75000"/>
                  </a:schemeClr>
                </a:solidFill>
              </a:rPr>
              <a:t>Seasons</a:t>
            </a:r>
            <a:endParaRPr lang="ru-RU" sz="8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Времена года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Winter</a:t>
            </a:r>
            <a:endParaRPr lang="ru-RU" sz="8000" dirty="0"/>
          </a:p>
        </p:txBody>
      </p:sp>
      <p:pic>
        <p:nvPicPr>
          <p:cNvPr id="9" name="Содержимое 8" descr="зим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748883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What can we do in winter?</a:t>
            </a:r>
          </a:p>
          <a:p>
            <a:endParaRPr lang="en-US" dirty="0"/>
          </a:p>
          <a:p>
            <a:r>
              <a:rPr lang="en-US" sz="4400" dirty="0" smtClean="0">
                <a:solidFill>
                  <a:srgbClr val="C00000"/>
                </a:solidFill>
              </a:rPr>
              <a:t>skate</a:t>
            </a:r>
          </a:p>
          <a:p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ski</a:t>
            </a:r>
          </a:p>
          <a:p>
            <a:r>
              <a:rPr lang="en-US" sz="4400" dirty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ake a snowman</a:t>
            </a:r>
          </a:p>
          <a:p>
            <a:r>
              <a:rPr lang="en-US" sz="4400" dirty="0">
                <a:solidFill>
                  <a:schemeClr val="accent4">
                    <a:lumMod val="50000"/>
                  </a:schemeClr>
                </a:solidFill>
              </a:rPr>
              <a:t>p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lay snowballs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Spring</a:t>
            </a:r>
            <a:endParaRPr lang="ru-RU" sz="8000" dirty="0"/>
          </a:p>
        </p:txBody>
      </p:sp>
      <p:pic>
        <p:nvPicPr>
          <p:cNvPr id="4" name="Содержимое 3" descr="весн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908720"/>
            <a:ext cx="770485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What can we do in spring?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lay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on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the playground</a:t>
            </a:r>
          </a:p>
          <a:p>
            <a:endParaRPr lang="en-US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ide a bike</a:t>
            </a:r>
          </a:p>
          <a:p>
            <a:endParaRPr lang="en-US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lay football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</TotalTime>
  <Words>118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The days of the Week!</vt:lpstr>
      <vt:lpstr>Слайд 2</vt:lpstr>
      <vt:lpstr>Слайд 3</vt:lpstr>
      <vt:lpstr>Слайд 4</vt:lpstr>
      <vt:lpstr>Seasons</vt:lpstr>
      <vt:lpstr>Winter</vt:lpstr>
      <vt:lpstr>Слайд 7</vt:lpstr>
      <vt:lpstr>Spring</vt:lpstr>
      <vt:lpstr>Слайд 9</vt:lpstr>
      <vt:lpstr>Summer</vt:lpstr>
      <vt:lpstr>Слайд 11</vt:lpstr>
      <vt:lpstr>Autumn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Армине</dc:creator>
  <cp:lastModifiedBy>Армине</cp:lastModifiedBy>
  <cp:revision>13</cp:revision>
  <dcterms:created xsi:type="dcterms:W3CDTF">2013-01-30T14:05:56Z</dcterms:created>
  <dcterms:modified xsi:type="dcterms:W3CDTF">2013-02-07T13:19:56Z</dcterms:modified>
</cp:coreProperties>
</file>