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63" r:id="rId5"/>
    <p:sldId id="268" r:id="rId6"/>
    <p:sldId id="266" r:id="rId7"/>
    <p:sldId id="267" r:id="rId8"/>
    <p:sldId id="262" r:id="rId9"/>
    <p:sldId id="264" r:id="rId10"/>
    <p:sldId id="259" r:id="rId11"/>
    <p:sldId id="269" r:id="rId12"/>
    <p:sldId id="260" r:id="rId13"/>
    <p:sldId id="270" r:id="rId14"/>
    <p:sldId id="272" r:id="rId15"/>
    <p:sldId id="271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E5594A-F0CA-4369-95D7-722792B6FCB8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6A3924-A7DE-494C-A99D-489731639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64;&#1082;&#1086;&#1083;&#1072;\&#1042;&#1086;&#1089;&#1087;&#1080;&#1090;&#1072;&#1090;&#1077;&#1083;&#1100;&#1085;&#1072;&#1103;%20&#1088;&#1072;&#1073;&#1086;&#1090;&#1072;\&#1056;&#1072;&#1079;&#1088;&#1072;&#1073;&#1086;&#1090;&#1082;&#1080;%20&#1084;&#1077;&#1088;&#1086;&#1087;&#1088;&#1080;&#1103;&#1090;&#1080;&#1081;\&#1058;&#1088;&#1072;&#1076;&#1080;&#1094;&#1080;&#1080;,%20&#1082;&#1086;&#1090;&#1086;&#1088;&#1099;&#1084;&#1080;%20&#1075;&#1086;&#1088;&#1076;&#1080;&#1090;&#1089;&#1103;%20&#1089;&#1090;&#1088;&#1072;&#1085;&#1072;\&#1055;&#1072;&#1088;&#1072;&#1076;%20&#1055;&#1086;&#1073;&#1077;&#1076;&#1099;%201945%20&#1075;&#1086;&#1076;&#1072;%20(1945%20-%20&#1082;&#1080;&#1085;&#1086;&#1093;&#1088;&#1086;&#1085;&#1080;&#1082;&#1072;).avi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D:\&#1064;&#1082;&#1086;&#1083;&#1072;\&#1042;&#1086;&#1089;&#1087;&#1080;&#1090;&#1072;&#1090;&#1077;&#1083;&#1100;&#1085;&#1072;&#1103;%20&#1088;&#1072;&#1073;&#1086;&#1090;&#1072;\&#1056;&#1072;&#1079;&#1088;&#1072;&#1073;&#1086;&#1090;&#1082;&#1080;%20&#1084;&#1077;&#1088;&#1086;&#1087;&#1088;&#1080;&#1103;&#1090;&#1080;&#1081;\&#1058;&#1088;&#1072;&#1076;&#1080;&#1094;&#1080;&#1080;,%20&#1082;&#1086;&#1090;&#1086;&#1088;&#1099;&#1084;&#1080;%20&#1075;&#1086;&#1088;&#1076;&#1080;&#1090;&#1089;&#1103;%20&#1089;&#1090;&#1088;&#1072;&#1085;&#1072;\23%20&#1092;&#1077;&#1074;&#1088;&#1072;&#1083;&#1103;%20&#1088;&#1086;&#1083;&#1080;&#1082;.sw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548680"/>
            <a:ext cx="7992888" cy="36907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Традиция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– это разновидность обычая, отличающаяся особой устойчивостью и повторяемостью из поколения в поколение.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4500570"/>
            <a:ext cx="700092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Русские традиции - силушкой играть,</a:t>
            </a:r>
            <a:b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 сдавать позиции, если воевать!</a:t>
            </a:r>
          </a:p>
          <a:p>
            <a:pPr algn="r"/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Александр Медведев</a:t>
            </a:r>
            <a:b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570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1857364"/>
            <a:ext cx="7766248" cy="430794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Страница вторая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Традиции праздников, связанных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  славными победами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русского народа.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Флаг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571736" y="357166"/>
            <a:ext cx="4143404" cy="1500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12703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landofart.ru/wp-content/uploads/2012/09/landofart.ru-36ee77e1d3d0-560x829.png?9d7bd4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 rot="16200000">
            <a:off x="892943" y="-1393065"/>
            <a:ext cx="7286676" cy="964413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2976" y="785794"/>
            <a:ext cx="7286676" cy="5412124"/>
          </a:xfrm>
        </p:spPr>
        <p:txBody>
          <a:bodyPr>
            <a:normAutofit fontScale="55000" lnSpcReduction="20000"/>
          </a:bodyPr>
          <a:lstStyle/>
          <a:p>
            <a:pPr lvl="4">
              <a:buNone/>
            </a:pPr>
            <a:r>
              <a:rPr lang="ru-RU" sz="3600" b="1" dirty="0" smtClean="0"/>
              <a:t>Указ </a:t>
            </a:r>
            <a:r>
              <a:rPr lang="ru-RU" sz="3600" b="1" dirty="0" smtClean="0"/>
              <a:t>ПРЕЗИДИУМА ВЕРХОВНОГО СОВЕТА СССР</a:t>
            </a:r>
          </a:p>
          <a:p>
            <a:pPr lvl="6" algn="r">
              <a:buNone/>
            </a:pPr>
            <a:r>
              <a:rPr lang="ru-RU" sz="3600" b="1" dirty="0" smtClean="0"/>
              <a:t>Об объявлении 9 мая праздником Победы</a:t>
            </a:r>
            <a:endParaRPr lang="ru-RU" sz="3600" b="1" dirty="0" smtClean="0"/>
          </a:p>
          <a:p>
            <a:pPr indent="182880" algn="just">
              <a:buNone/>
            </a:pPr>
            <a:endParaRPr lang="ru-RU" dirty="0" smtClean="0"/>
          </a:p>
          <a:p>
            <a:pPr indent="182880" algn="just">
              <a:buNone/>
            </a:pPr>
            <a:r>
              <a:rPr lang="ru-RU" sz="3600" b="1" i="1" dirty="0" smtClean="0"/>
              <a:t>В </a:t>
            </a:r>
            <a:r>
              <a:rPr lang="ru-RU" sz="3600" b="1" i="1" dirty="0" smtClean="0"/>
              <a:t>ознаменование победоносного </a:t>
            </a:r>
            <a:r>
              <a:rPr lang="ru-RU" sz="3600" b="1" i="1" dirty="0" smtClean="0"/>
              <a:t>завершения Великой </a:t>
            </a:r>
            <a:r>
              <a:rPr lang="ru-RU" sz="3600" b="1" i="1" dirty="0" smtClean="0"/>
              <a:t>Отечественной войны советского народа против немецко-фашистских захватчиков и одержанных исторических побед Красной Армии, увенчавшихся полным разгромом гитлеровской Германии, заявившей о безоговорочной капитуляции, установить, что 9 мая является днём всенародного торжества - ПРАЗДНИКОМ ПОБЕДЫ. </a:t>
            </a:r>
            <a:endParaRPr lang="ru-RU" sz="3600" b="1" i="1" dirty="0" smtClean="0"/>
          </a:p>
          <a:p>
            <a:pPr indent="182880" algn="just">
              <a:buNone/>
            </a:pPr>
            <a:r>
              <a:rPr lang="ru-RU" sz="3600" b="1" i="1" dirty="0" smtClean="0"/>
              <a:t>9 </a:t>
            </a:r>
            <a:r>
              <a:rPr lang="ru-RU" sz="3600" b="1" i="1" dirty="0" smtClean="0"/>
              <a:t>мая считать нерабочим </a:t>
            </a:r>
            <a:r>
              <a:rPr lang="ru-RU" sz="3600" b="1" i="1" dirty="0" smtClean="0"/>
              <a:t>днём.</a:t>
            </a:r>
          </a:p>
          <a:p>
            <a:pPr indent="0" algn="just">
              <a:buNone/>
            </a:pPr>
            <a:endParaRPr lang="ru-RU" sz="3600" dirty="0" smtClean="0"/>
          </a:p>
          <a:p>
            <a:pPr indent="0" algn="just">
              <a:buNone/>
            </a:pPr>
            <a:r>
              <a:rPr lang="ru-RU" sz="3600" dirty="0" smtClean="0"/>
              <a:t>Председатель </a:t>
            </a:r>
            <a:r>
              <a:rPr lang="ru-RU" sz="3600" dirty="0" smtClean="0"/>
              <a:t>Президиума Верховного Совета </a:t>
            </a:r>
            <a:r>
              <a:rPr lang="ru-RU" sz="3600" dirty="0" smtClean="0"/>
              <a:t>СССР </a:t>
            </a:r>
          </a:p>
          <a:p>
            <a:pPr indent="0">
              <a:buNone/>
            </a:pPr>
            <a:r>
              <a:rPr lang="ru-RU" sz="3600" dirty="0" smtClean="0"/>
              <a:t>М</a:t>
            </a:r>
            <a:r>
              <a:rPr lang="ru-RU" sz="3600" dirty="0" smtClean="0"/>
              <a:t>. КАЛИНИН. </a:t>
            </a:r>
            <a:br>
              <a:rPr lang="ru-RU" sz="3600" dirty="0" smtClean="0"/>
            </a:br>
            <a:r>
              <a:rPr lang="ru-RU" sz="3600" dirty="0" smtClean="0"/>
              <a:t>Секретарь Президиума Верховного Совета СССР А. ГОРКИН. </a:t>
            </a:r>
            <a:br>
              <a:rPr lang="ru-RU" sz="3600" dirty="0" smtClean="0"/>
            </a:br>
            <a:r>
              <a:rPr lang="ru-RU" sz="3600" dirty="0" smtClean="0"/>
              <a:t>                                 Москва</a:t>
            </a:r>
            <a:r>
              <a:rPr lang="ru-RU" sz="3600" dirty="0" smtClean="0"/>
              <a:t>, Кремль. 8 мая 1945 года.</a:t>
            </a:r>
            <a:endParaRPr lang="ru-RU" sz="3600" dirty="0"/>
          </a:p>
        </p:txBody>
      </p:sp>
      <p:sp>
        <p:nvSpPr>
          <p:cNvPr id="5" name="Управляющая кнопка: фильм 4">
            <a:hlinkClick r:id="rId3" action="ppaction://hlinkfile" highlightClick="1"/>
          </p:cNvPr>
          <p:cNvSpPr/>
          <p:nvPr/>
        </p:nvSpPr>
        <p:spPr>
          <a:xfrm>
            <a:off x="8215338" y="5929330"/>
            <a:ext cx="428628" cy="285752"/>
          </a:xfrm>
          <a:prstGeom prst="actionButtonMovi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 февраля.gif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28596" y="142852"/>
            <a:ext cx="2357454" cy="28574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00240"/>
            <a:ext cx="8136903" cy="416506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Страница третья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Традиция </a:t>
            </a:r>
            <a:r>
              <a:rPr lang="ru-RU" dirty="0" smtClean="0"/>
              <a:t>чествования </a:t>
            </a:r>
            <a:r>
              <a:rPr lang="ru-RU" dirty="0" smtClean="0"/>
              <a:t>ветеранов, </a:t>
            </a:r>
            <a:r>
              <a:rPr lang="ru-RU" dirty="0" smtClean="0"/>
              <a:t>защитников Отечества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489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:Andrey1.jpg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571472" y="357166"/>
            <a:ext cx="4786346" cy="607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5572132" y="428604"/>
            <a:ext cx="3357586" cy="59293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 smtClean="0"/>
              <a:t>Орден Святого </a:t>
            </a: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апостола </a:t>
            </a:r>
            <a:r>
              <a:rPr lang="ru-RU" sz="2800" b="1" i="1" dirty="0" smtClean="0"/>
              <a:t>Андрея </a:t>
            </a: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Первозванного</a:t>
            </a:r>
            <a:endParaRPr lang="ru-RU" sz="2800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В 1698 </a:t>
            </a:r>
            <a:r>
              <a:rPr lang="ru-RU" b="1" dirty="0" smtClean="0"/>
              <a:t>г. Петром I был учреждён первый в России орден - </a:t>
            </a:r>
            <a:r>
              <a:rPr lang="ru-RU" b="1" dirty="0" err="1" smtClean="0"/>
              <a:t>орден</a:t>
            </a:r>
            <a:r>
              <a:rPr lang="ru-RU" b="1" dirty="0" smtClean="0"/>
              <a:t> Святого Андрея Первозванного - для награждения за воинские подвиги и государственную службу.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00570"/>
            <a:ext cx="7805766" cy="2157606"/>
          </a:xfrm>
        </p:spPr>
        <p:txBody>
          <a:bodyPr/>
          <a:lstStyle/>
          <a:p>
            <a:pPr algn="l">
              <a:buNone/>
            </a:pPr>
            <a:r>
              <a:rPr lang="ru-RU" sz="3600" dirty="0" smtClean="0"/>
              <a:t>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23 февраля был установлен в 1922 году как День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К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расной Армии и Военно-морского флота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5286380" y="731520"/>
            <a:ext cx="3357586" cy="34118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50" name="AutoShape 2" descr="http://geroikryma.net/wp-content/uploads/2012/05/%D0%9A%D0%BE%D0%BC%D0%B0%D0%BD%D0%B4%D0%B8%D1%80%D1%8B-%D0%9A%D1%80%D0%B0%D1%81%D0%BD%D0%BE%D0%B9-%D0%B0%D1%80%D0%BC%D0%B8%D0%B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geroikryma.net/wp-content/uploads/2012/05/%D0%9A%D0%BE%D0%BC%D0%B0%D0%BD%D0%B4%D0%B8%D1%80%D1%8B-%D0%9A%D1%80%D0%B0%D1%81%D0%BD%D0%BE%D0%B9-%D0%B0%D1%80%D0%BC%D0%B8%D0%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714908" cy="3857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4" name="AutoShape 6" descr="http://izhevsk.ru/forums/icons/forum_pictures/002806/2806136.jpg"/>
          <p:cNvSpPr>
            <a:spLocks noChangeAspect="1" noChangeArrowheads="1"/>
          </p:cNvSpPr>
          <p:nvPr/>
        </p:nvSpPr>
        <p:spPr bwMode="auto">
          <a:xfrm>
            <a:off x="63500" y="-136525"/>
            <a:ext cx="4276725" cy="6010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izhevsk.ru/forums/icons/forum_pictures/002806/28061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0"/>
            <a:ext cx="3714744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00430" y="3786190"/>
            <a:ext cx="5429288" cy="2571768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23 февраля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- праздник настоящих мужчин – защитников Отечества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images (8)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1285860"/>
            <a:ext cx="3214705" cy="4830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D:\Школа\Воспитательная работа\Разработки мероприятий\Традиции, которыми гордится страна\Традиции\2012\photo_534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7611" y="285728"/>
            <a:ext cx="5562107" cy="3214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Управляющая кнопка: фильм 8">
            <a:hlinkClick r:id="rId4" action="ppaction://hlinkfile" highlightClick="1"/>
          </p:cNvPr>
          <p:cNvSpPr/>
          <p:nvPr/>
        </p:nvSpPr>
        <p:spPr>
          <a:xfrm>
            <a:off x="8286776" y="6215082"/>
            <a:ext cx="571504" cy="285752"/>
          </a:xfrm>
          <a:prstGeom prst="actionButtonMovi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Материал к классному часу подготовили</a:t>
            </a:r>
          </a:p>
          <a:p>
            <a:pPr marL="45720" indent="0">
              <a:buNone/>
            </a:pPr>
            <a:r>
              <a:rPr lang="ru-RU" dirty="0" smtClean="0"/>
              <a:t>Гулиева Саида и </a:t>
            </a:r>
            <a:r>
              <a:rPr lang="ru-RU" dirty="0" err="1" smtClean="0"/>
              <a:t>Чикишева</a:t>
            </a:r>
            <a:r>
              <a:rPr lang="ru-RU" dirty="0" smtClean="0"/>
              <a:t> Анна, ученицы 6 В класса МОУ СОШ № 42</a:t>
            </a:r>
          </a:p>
          <a:p>
            <a:pPr marL="45720" indent="0">
              <a:buNone/>
            </a:pPr>
            <a:r>
              <a:rPr lang="ru-RU" dirty="0" smtClean="0"/>
              <a:t>г. Комсомольска-на-Амуре 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Классный руководитель Литвинова </a:t>
            </a:r>
            <a:r>
              <a:rPr lang="ru-RU" dirty="0" smtClean="0"/>
              <a:t>Н</a:t>
            </a:r>
            <a:r>
              <a:rPr lang="ru-RU" dirty="0" smtClean="0"/>
              <a:t>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18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4" t="-1" r="19646" b="37071"/>
          <a:stretch/>
        </p:blipFill>
        <p:spPr>
          <a:xfrm>
            <a:off x="0" y="260648"/>
            <a:ext cx="3539448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1785926"/>
            <a:ext cx="7175351" cy="4435675"/>
          </a:xfrm>
        </p:spPr>
        <p:txBody>
          <a:bodyPr/>
          <a:lstStyle/>
          <a:p>
            <a:pPr marL="182880" indent="0" algn="ctr">
              <a:buNone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Устный журнал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«Традиции, которыми гордится страна»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9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2928934"/>
            <a:ext cx="7190184" cy="338038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Страница первая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Традиции русского оружия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194" name="AutoShape 2" descr="http://pixelbrush.ru/uploads/posts/2009-02/1233919591_ss_weapon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://pixelbrush.ru/uploads/posts/2009-02/1233919591_ss_weapon.jpg"/>
          <p:cNvPicPr>
            <a:picLocks noChangeAspect="1" noChangeArrowheads="1"/>
          </p:cNvPicPr>
          <p:nvPr/>
        </p:nvPicPr>
        <p:blipFill>
          <a:blip r:embed="rId2"/>
          <a:srcRect l="43903" t="5289" b="72798"/>
          <a:stretch>
            <a:fillRect/>
          </a:stretch>
        </p:blipFill>
        <p:spPr bwMode="auto">
          <a:xfrm>
            <a:off x="3786182" y="428604"/>
            <a:ext cx="492922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4" descr="http://pixelbrush.ru/uploads/posts/2009-02/1233919591_ss_weapon.jpg"/>
          <p:cNvPicPr>
            <a:picLocks noChangeAspect="1" noChangeArrowheads="1"/>
          </p:cNvPicPr>
          <p:nvPr/>
        </p:nvPicPr>
        <p:blipFill>
          <a:blip r:embed="rId2"/>
          <a:srcRect t="58291" r="48780"/>
          <a:stretch>
            <a:fillRect/>
          </a:stretch>
        </p:blipFill>
        <p:spPr bwMode="auto">
          <a:xfrm>
            <a:off x="285720" y="428604"/>
            <a:ext cx="3429024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02535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00364" y="731520"/>
            <a:ext cx="5715040" cy="5555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«...Пусть к нам жалуют любые гости, мы им будем рады; но кто к нам с мечом придет, тот от меча и погибнет;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на том стояла и стоять будет русская земля...»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Князь Александр Невский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4" descr="37366342_new_5451_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1214422"/>
            <a:ext cx="2362200" cy="452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3877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572264" y="357166"/>
            <a:ext cx="2428868" cy="28575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000" b="1" dirty="0" smtClean="0"/>
              <a:t>   </a:t>
            </a:r>
            <a:r>
              <a:rPr lang="ru-RU" sz="2400" b="1" dirty="0" smtClean="0"/>
              <a:t>Верность воинскому долгу русский солдат</a:t>
            </a:r>
            <a:endParaRPr lang="ru-RU" sz="2400" b="1" dirty="0"/>
          </a:p>
        </p:txBody>
      </p:sp>
      <p:pic>
        <p:nvPicPr>
          <p:cNvPr id="25606" name="Picture 6" descr="http://img15.nnm.ru/7/c/1/5/4/3cae3da4eef8c3494df5f936f4b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0" y="3267074"/>
            <a:ext cx="5619750" cy="3590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4" name="Picture 4" descr="http://focusgoroda.ru/sites/default/files/material/2012/12/24/prizyvnik_prisyag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8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3714752"/>
            <a:ext cx="2714620" cy="2857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</a:pPr>
            <a:r>
              <a:rPr lang="ru-RU" sz="2400" b="1" dirty="0" smtClean="0"/>
              <a:t>скрепляет </a:t>
            </a:r>
            <a:endParaRPr lang="ru-RU" sz="2400" b="1" dirty="0" smtClean="0"/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</a:pPr>
            <a:r>
              <a:rPr lang="ru-RU" sz="2400" b="1" dirty="0" smtClean="0"/>
              <a:t>устной 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</a:pPr>
            <a:r>
              <a:rPr lang="ru-RU" sz="2400" b="1" dirty="0" smtClean="0"/>
              <a:t>присягой</a:t>
            </a:r>
            <a:r>
              <a:rPr lang="ru-RU" sz="2400" b="1" dirty="0" smtClean="0"/>
              <a:t>, </a:t>
            </a:r>
            <a:endParaRPr lang="ru-RU" sz="2400" b="1" dirty="0" smtClean="0"/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клятвой на 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оружии и перед 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богом.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://zateevo.ru/userfiles/image/Geroi%20Rossii/Vasnecov/vasnecov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6" cy="614366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upload.wikimedia.org/wikipedia/ru/thumb/0/06/%D0%9F%D0%B5%D1%80%D0%BD%D0%B0%D1%87.jpg/300px-%D0%9F%D0%B5%D1%80%D0%BD%D0%B0%D1%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14356"/>
            <a:ext cx="7429532" cy="5219722"/>
          </a:xfrm>
          <a:prstGeom prst="rect">
            <a:avLst/>
          </a:prstGeom>
          <a:noFill/>
        </p:spPr>
      </p:pic>
      <p:sp>
        <p:nvSpPr>
          <p:cNvPr id="23556" name="AutoShape 4" descr="http://zateevo.ru/userfiles/image/Geroi%20Rossii/Vasnecov/vasnecov0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onawar.ru/images/xolodnoeim/bulava2.jpg"/>
          <p:cNvPicPr>
            <a:picLocks noChangeAspect="1" noChangeArrowheads="1"/>
          </p:cNvPicPr>
          <p:nvPr/>
        </p:nvPicPr>
        <p:blipFill>
          <a:blip r:embed="rId2"/>
          <a:srcRect l="78906"/>
          <a:stretch>
            <a:fillRect/>
          </a:stretch>
        </p:blipFill>
        <p:spPr bwMode="auto">
          <a:xfrm>
            <a:off x="6286512" y="285728"/>
            <a:ext cx="2143140" cy="364333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2" descr="https://encrypted-tbn2.gstatic.com/images?q=tbn:ANd9GcQpvktZjBWv7n-1jEWv-QeWJi-XJmCvjOxs2TaAlYFuA_piVT3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5286412" cy="5786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143636" y="4286256"/>
            <a:ext cx="2500330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Царь Иоанн Грозный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14686"/>
            <a:ext cx="5000660" cy="235745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Автомат </a:t>
            </a:r>
            <a:br>
              <a:rPr lang="ru-RU" dirty="0" smtClean="0"/>
            </a:br>
            <a:r>
              <a:rPr lang="ru-RU" dirty="0" smtClean="0"/>
              <a:t>Калашникова</a:t>
            </a:r>
            <a:endParaRPr lang="ru-RU" dirty="0"/>
          </a:p>
        </p:txBody>
      </p:sp>
      <p:pic>
        <p:nvPicPr>
          <p:cNvPr id="4" name="Рисунок 3" descr="http://upload.wikimedia.org/wikipedia/commons/thumb/6/61/AK47map.png/600px-AK47map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5715000" cy="240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143636" y="214290"/>
            <a:ext cx="271464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География распространения автоматов Калашникова: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эксплуатанты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6A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страны,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accent5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ru-RU" b="1" smtClean="0">
                <a:solidFill>
                  <a:schemeClr val="accent5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smtClean="0">
                <a:solidFill>
                  <a:schemeClr val="accent5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выпускающие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/выпускавшие собственные варианты на базе АК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C3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  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O</a:t>
            </a:r>
            <a:r>
              <a:rPr lang="ru-RU" b="1" dirty="0" smtClean="0">
                <a:solidFill>
                  <a:srgbClr val="CC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эксплуатанты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только модернизированных автоматов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&amp;Mcy;&amp;icy;&amp;khcy;&amp;acy;&amp;icy;&amp;lcy; &amp;Tcy;&amp;icy;&amp;mcy;&amp;ocy;&amp;fcy;&amp;iecy;&amp;iecy;&amp;vcy;&amp;icy;&amp;chcy; &amp;Kcy;&amp;acy;&amp;lcy;&amp;acy;&amp;shcy;&amp;ncy;&amp;icy;&amp;kcy;&amp;ocy;&amp;vcy; &amp;scy;&amp;ocy; &amp;scy;&amp;vcy;&amp;ocy;&amp;icy;&amp;mcy; &amp;Acy;&amp;Kcy;&amp;M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929066"/>
            <a:ext cx="299085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142976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Михаил Тимофеевич Калашников </a:t>
            </a:r>
          </a:p>
          <a:p>
            <a:r>
              <a:rPr lang="ru-RU" b="1" i="1" dirty="0" smtClean="0"/>
              <a:t>со своим АКМ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778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guns.ru/wp-content/uploads/2010/06/smerch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1"/>
            <a:ext cx="8786873" cy="5246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429264"/>
            <a:ext cx="8584213" cy="114300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Реактивная система залпового огня «Смерч»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31305636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203</TotalTime>
  <Words>262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Слайд 1</vt:lpstr>
      <vt:lpstr>Устный журнал  «Традиции, которыми гордится страна»</vt:lpstr>
      <vt:lpstr>Страница первая  Традиции русского оружия</vt:lpstr>
      <vt:lpstr>Слайд 4</vt:lpstr>
      <vt:lpstr>Слайд 5</vt:lpstr>
      <vt:lpstr>Слайд 6</vt:lpstr>
      <vt:lpstr>Слайд 7</vt:lpstr>
      <vt:lpstr>Автомат  Калашникова</vt:lpstr>
      <vt:lpstr>Реактивная система залпового огня «Смерч»</vt:lpstr>
      <vt:lpstr>Страница вторая  Традиции праздников, связанных со  славными победами русского народа. </vt:lpstr>
      <vt:lpstr>Слайд 11</vt:lpstr>
      <vt:lpstr>             Страница третья  Традиция чествования ветеранов, защитников Отечества</vt:lpstr>
      <vt:lpstr>Слайд 13</vt:lpstr>
      <vt:lpstr>  23 февраля был установлен в 1922 году как День Красной Армии и Военно-морского флота</vt:lpstr>
      <vt:lpstr>23 февраля - праздник настоящих мужчин – защитников Отечества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Традиции, которыми гордится страна.</dc:title>
  <dc:creator>Надя</dc:creator>
  <cp:lastModifiedBy>user</cp:lastModifiedBy>
  <cp:revision>29</cp:revision>
  <dcterms:created xsi:type="dcterms:W3CDTF">2013-02-05T10:01:35Z</dcterms:created>
  <dcterms:modified xsi:type="dcterms:W3CDTF">2013-02-14T09:36:04Z</dcterms:modified>
</cp:coreProperties>
</file>