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7" r:id="rId4"/>
    <p:sldId id="259" r:id="rId5"/>
    <p:sldId id="257" r:id="rId6"/>
    <p:sldId id="258" r:id="rId7"/>
    <p:sldId id="260" r:id="rId8"/>
    <p:sldId id="261" r:id="rId9"/>
    <p:sldId id="262" r:id="rId10"/>
    <p:sldId id="263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307" autoAdjust="0"/>
  </p:normalViewPr>
  <p:slideViewPr>
    <p:cSldViewPr>
      <p:cViewPr varScale="1">
        <p:scale>
          <a:sx n="71" d="100"/>
          <a:sy n="71" d="100"/>
        </p:scale>
        <p:origin x="-4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069FD-480F-4441-B7D1-E762BE2BFCA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E6CF4-0BF4-4569-928A-0B7D0A0349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527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E6CF4-0BF4-4569-928A-0B7D0A03497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6260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9;&#1095;&#1080;&#1090;&#1077;&#1083;&#1100;\Desktop\&#1090;&#1091;&#1088;&#1073;&#1080;&#1085;&#1072;\08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992888" cy="2190105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b="1" i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Творческий проект по    технологии на тему </a:t>
            </a:r>
            <a:br>
              <a:rPr lang="ru-RU" b="1" i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i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«Вышивание закладки»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4214818"/>
            <a:ext cx="3357554" cy="26073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Выполнила: </a:t>
            </a:r>
          </a:p>
          <a:p>
            <a:pPr algn="ctr"/>
            <a:r>
              <a:rPr lang="ru-RU" i="1" dirty="0"/>
              <a:t>ученица 7 «А» класса МБОУ СОШ № 13</a:t>
            </a:r>
          </a:p>
          <a:p>
            <a:pPr algn="ctr"/>
            <a:r>
              <a:rPr lang="ru-RU" i="1" dirty="0"/>
              <a:t>Турбина Оксана Владимировна</a:t>
            </a:r>
          </a:p>
          <a:p>
            <a:pPr algn="ctr"/>
            <a:r>
              <a:rPr lang="ru-RU" i="1" dirty="0"/>
              <a:t>Руководитель проекта:</a:t>
            </a:r>
          </a:p>
          <a:p>
            <a:pPr algn="ctr"/>
            <a:r>
              <a:rPr lang="ru-RU" i="1" dirty="0"/>
              <a:t>Коновалова Ирина </a:t>
            </a:r>
            <a:r>
              <a:rPr lang="ru-RU" i="1" dirty="0" smtClean="0"/>
              <a:t>Валериевна</a:t>
            </a:r>
            <a:endParaRPr lang="ru-RU" i="1" dirty="0"/>
          </a:p>
        </p:txBody>
      </p:sp>
      <p:pic>
        <p:nvPicPr>
          <p:cNvPr id="14" name="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3585590"/>
      </p:ext>
    </p:extLst>
  </p:cSld>
  <p:clrMapOvr>
    <a:masterClrMapping/>
  </p:clrMapOvr>
  <p:transition spd="slow"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6657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Экологическая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экспертиза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1428736"/>
            <a:ext cx="6777317" cy="379472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 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Перечислим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компоненты, необходимые для работы. К ним относятся: нитки, канва, пяльцы и иглы для работы. В данной работе я использую нитки российского производства фирмы «Гамма».  Пяльцы из чудесного дерева бука, изготовлены в Индии. Иголки – из высоколегированной стали – российского производства, для длительного пользования.</a:t>
            </a:r>
          </a:p>
          <a:p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вышесказанного следует, что основные компоненты для вышивания не наносят природе вреда, ни в процессе производства, ни в процессе эксплуатации. Они не вызывают аллергии, не действуют раздражающе на зрение и слух человека.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48281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28604"/>
            <a:ext cx="7024744" cy="1071570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Экономическое обоснование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1714486"/>
          <a:ext cx="6462735" cy="4033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1684974"/>
                <a:gridCol w="1306835"/>
                <a:gridCol w="1306835"/>
                <a:gridCol w="1306835"/>
              </a:tblGrid>
              <a:tr h="1270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используемого материала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 на материалы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5080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Нитки мулине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мотка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руб.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руб.</a:t>
                      </a:r>
                    </a:p>
                  </a:txBody>
                  <a:tcPr marL="68580" marR="68580" marT="0" marB="0" horzOverflow="overflow"/>
                </a:tc>
              </a:tr>
              <a:tr h="5080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Иголка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1шт.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руб.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руб.</a:t>
                      </a:r>
                    </a:p>
                  </a:txBody>
                  <a:tcPr marL="68580" marR="68580" marT="0" marB="0" horzOverflow="overflow"/>
                </a:tc>
              </a:tr>
              <a:tr h="5080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Канва 16*10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кусочек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руб.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руб.</a:t>
                      </a:r>
                    </a:p>
                  </a:txBody>
                  <a:tcPr marL="68580" marR="68580" marT="0" marB="0" horzOverflow="overflow"/>
                </a:tc>
              </a:tr>
              <a:tr h="508002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итого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рублей</a:t>
                      </a:r>
                    </a:p>
                  </a:txBody>
                  <a:tcPr marL="68580" marR="68580" marT="0" marB="0" horzOverflow="overflow"/>
                </a:tc>
              </a:tr>
              <a:tr h="508002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i="1" dirty="0" smtClean="0"/>
                        <a:t> </a:t>
                      </a:r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 того, чтобы выполнить проект </a:t>
                      </a: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мне понадобилось 49 рублей</a:t>
                      </a:r>
                      <a:endParaRPr lang="ru-RU" sz="24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24744" cy="1143000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Вывод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16832"/>
            <a:ext cx="6777317" cy="350897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Вышивание прогоняет стресс и мрачные мысли. Успокаивается нервная система, улучшается настроение. Повышается внимательность, собранность, вырабатывается усидчивость и аккуратность. Кроме того, вышивание открыло во мне дизайнерские способности. На джинсы, брюки, блузки я могу, при желании, нанести симпатичную вышивку, что сделает одежду более модной и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оригинальной.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80337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024744" cy="85727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        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Заключение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571612"/>
            <a:ext cx="8143932" cy="36433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Заканчивая эту работу, я подвожу итоги своей вышивальной деятельности на данном этапе. Главное – это, конечно же, огромное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эстетическое душевное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удовольствие, которое я получила, проходя все этапы вышивания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закладки. 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Проведя за работой много часов и дней, я еще раз столкнулась с необходимостью дисциплины, организованности, контроля над собой. В приподнятом восторженном состоянии я настраиваюсь на другие работы. Спасибо тебе, вышивание!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43" name="Picture 3" descr="D:\ксюша флэшка 13.07.12г\Анимашки\книги\AG00218_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99176">
            <a:off x="7070567" y="4453489"/>
            <a:ext cx="11811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ocuments\неделя технологии\IMG_0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85794"/>
            <a:ext cx="7500990" cy="5625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9849768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786742" cy="1357322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и задачи проекта «Вышивание закладки»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000240"/>
            <a:ext cx="6777317" cy="4332455"/>
          </a:xfrm>
        </p:spPr>
        <p:txBody>
          <a:bodyPr>
            <a:normAutofit fontScale="77500" lnSpcReduction="20000"/>
          </a:bodyPr>
          <a:lstStyle/>
          <a:p>
            <a:pPr marL="457200" indent="-45720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i="1" dirty="0" smtClean="0">
                <a:solidFill>
                  <a:srgbClr val="002060"/>
                </a:solidFill>
              </a:rPr>
              <a:t>1.	</a:t>
            </a: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историю вышивания крестиком.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	Познакомиться с примерами  выполнения крестика.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	Оценить свои возможности в проектной области.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	Познакомиться с алгоритмом проектной деятельности по технологии.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	Научиться подбирать нити, сочетающиеся в работе.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	Изготовить закладку своими руками.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	Развивать исполнительские умения и творческие способности, организованность трудовой деятельности.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	                    Оценить проделанную работу</a:t>
            </a:r>
            <a:endParaRPr lang="ru-RU" sz="29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139572" cy="17420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Последовательность выполнения проекта «Вышивание закладки»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3116"/>
            <a:ext cx="6777317" cy="4286280"/>
          </a:xfrm>
        </p:spPr>
        <p:txBody>
          <a:bodyPr>
            <a:normAutofit fontScale="40000" lnSpcReduction="20000"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Подготовительный этап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Обоснование возникшей проблемы и потребности.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конкретной задачи и ее формулировка.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традиций, истории, тенденций.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оптимального варианта.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инструментов, приспособления, оборудования.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Технологический этап: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рабочего места.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Технологическая последовательность выполнения работы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Выполнение технологических операций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Экономическое и экологическое обоснование.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Заключительный этап: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проекта.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Самооценка проделанной работы</a:t>
            </a:r>
          </a:p>
          <a:p>
            <a:pPr marL="365760" lvl="1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Защита проекта.</a:t>
            </a:r>
          </a:p>
          <a:p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Идея проекта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132856"/>
            <a:ext cx="6777317" cy="350897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Вышитые закладки –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один из тех элементов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декора,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которые никогда не выйдут из моды.   Вышитые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закладки ценны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еще и тем, что они несут не только внешнюю красоту, но и гораздо большее – тепло умелых рук, любовь, положительную теплую энергетику. </a:t>
            </a:r>
          </a:p>
          <a:p>
            <a:pPr algn="just"/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Вышитыми закладками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украсить любую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книгу. Главное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была сделана с любовью.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Владимир\Desktop\DSCF05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6258">
            <a:off x="6723887" y="203769"/>
            <a:ext cx="2092457" cy="15693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ладимир\Desktop\zakladka_simple-fantas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214553"/>
            <a:ext cx="1714886" cy="1296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ладимир\Desktop\images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4434"/>
            <a:ext cx="1749282" cy="13102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ладимир\Desktop\щагж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4643446"/>
            <a:ext cx="1230752" cy="16794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483000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02474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9"/>
            <a:ext cx="6849209" cy="379989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  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Вышивка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крестом – это один из древнейших видов рукоделия, которым увлечено множество мужчин и женщин по всему миру. И это не удивительно, ведь, всё, что надо для вышивания – это терпение, терпение и еще раз терпение. </a:t>
            </a:r>
          </a:p>
          <a:p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Вышивание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тот вид рукоделия, который создается на многие годы, делая теплым и уютным ваш дом, радуя и привлекая интерес окружающих.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8308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истории вышивки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крестиком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	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вышивки крестом уходит далеко в глубь веков, когда появился первый стежок, сделанный первобытными людьми при скреплении шкуры убитого мамонта. Материалом для вышивки крестом служили: жилы животных, нити льна, хлопка, конопли, шелка, шерсти, а так же применяли натуральный волос.</a:t>
            </a:r>
          </a:p>
          <a:p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Самые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древние вышивки, сохранившиеся до наших дней, датируются учеными VI-V веками до н.э. Вышивкой на Руси украшали обувь, одежду, жилище, конскую сбрую, предметы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быта.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11049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Технология выполнения вышивки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крестом 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0034" y="1556792"/>
            <a:ext cx="8215370" cy="43725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Крестом вышивают по тканям, на которых отчетливо видны нити основы. Один стежок крестом должен полностью заполнять один маленький квадратик ткани.   Для выполнения вышивки применяются льняные и хлопчатобумажные мерсеризованные нитки и мулине разных цветов.    Аккуратное и надежное закрепление нити – это основа вышивки. 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простые требования к этому важному аспекту вышивания: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никаких узлов,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окончании вышивки нитью, закреплять ее не менее, чем под 4-5 стежками на изнаночной стороне,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уже закрепленный кончик нити обрезать вплотную к ткани . Добиться идеальных крестиков будет легче, если придерживаться некоторых правил: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использовать слишком длинную нить,</a:t>
            </a:r>
          </a:p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внимательно следить за тем, чтобы верхние стежки были всегда направлены в одну сторону ( «/» – нижний стежок,» \» – верхний стежок).</a:t>
            </a:r>
          </a:p>
          <a:p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-19306"/>
            <a:ext cx="1944216" cy="162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76193"/>
            <a:ext cx="1357290" cy="1081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6880068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757888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Материалы  и 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инструменты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714489"/>
            <a:ext cx="7536345" cy="292895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выполнения ручной вышивки нужны очень несложные инструменты: иглы, наперсток, ножницы, сантиметровая лента, пяльцы, ткань.   Для вышивания крестом удобнее всего использовать канву. Вышивают разными нитками: ирисом, мулине, штапельными, шелковыми, шерстяными, катушечными.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500570"/>
            <a:ext cx="2473466" cy="17124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4714884"/>
            <a:ext cx="2442000" cy="1643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870636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b="1" i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техники  </a:t>
            </a:r>
            <a:r>
              <a:rPr lang="ru-RU" b="1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безопасности</a:t>
            </a:r>
            <a:endParaRPr lang="ru-RU" b="1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85926"/>
            <a:ext cx="6777317" cy="44291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важно обратить внимание на рабочее место при вышивании. Лучше всего оборудовать его у окна, потому что необходимо хорошее освещение во время работы, это позволит Вам сохранить свое зрение.  В темное время суток обязательно используйте настольную лампу.</a:t>
            </a:r>
          </a:p>
          <a:p>
            <a:endParaRPr lang="ru-RU" sz="16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ТБ  при работе  с колющими и режущими инструментами:</a:t>
            </a:r>
          </a:p>
          <a:p>
            <a:pPr>
              <a:buNone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1) не вкалывать во время работы иглу в одежду или не оставлять ее на рабочем месте;</a:t>
            </a:r>
          </a:p>
          <a:p>
            <a:pPr>
              <a:buNone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2) игла всегда должна быть с ниткой, в случае потери ее сразу 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 надо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искать ;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3) не откусывать нитку зубами, а отрезать ножницами;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4) не шить ржавой иглой;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передавать ножницы  кольцами вперед;</a:t>
            </a:r>
          </a:p>
          <a:p>
            <a:pPr>
              <a:buNone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6) не брать в рот  иголки;</a:t>
            </a:r>
          </a:p>
          <a:p>
            <a:pPr>
              <a:buNone/>
            </a:pP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7) хранить ножницы в укладках, а иглы в игольницах.</a:t>
            </a:r>
          </a:p>
          <a:p>
            <a:endParaRPr lang="ru-RU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ксюша флэшка 13.07.12г\Анимашки\Стрелки\arrowl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9520" y="2928934"/>
            <a:ext cx="1432812" cy="80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218697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200</TotalTime>
  <Words>731</Words>
  <Application>Microsoft Office PowerPoint</Application>
  <PresentationFormat>Экран (4:3)</PresentationFormat>
  <Paragraphs>98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  Творческий проект по    технологии на тему  «Вышивание закладки»</vt:lpstr>
      <vt:lpstr>Цели и задачи проекта «Вышивание закладки»</vt:lpstr>
      <vt:lpstr>Последовательность выполнения проекта «Вышивание закладки»</vt:lpstr>
      <vt:lpstr>       Идея проекта</vt:lpstr>
      <vt:lpstr>             Введение</vt:lpstr>
      <vt:lpstr>Из истории вышивки крестиком</vt:lpstr>
      <vt:lpstr>Технология выполнения вышивки крестом </vt:lpstr>
      <vt:lpstr>Материалы  и  инструменты</vt:lpstr>
      <vt:lpstr> Правила техники  безопасности</vt:lpstr>
      <vt:lpstr>Экологическая экспертиза</vt:lpstr>
      <vt:lpstr>Экономическое обоснование</vt:lpstr>
      <vt:lpstr>               Вывод</vt:lpstr>
      <vt:lpstr>        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Admin</cp:lastModifiedBy>
  <cp:revision>25</cp:revision>
  <dcterms:created xsi:type="dcterms:W3CDTF">2012-12-09T12:04:28Z</dcterms:created>
  <dcterms:modified xsi:type="dcterms:W3CDTF">2013-03-12T17:28:23Z</dcterms:modified>
</cp:coreProperties>
</file>