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66" r:id="rId2"/>
    <p:sldId id="256" r:id="rId3"/>
    <p:sldId id="257" r:id="rId4"/>
    <p:sldId id="265" r:id="rId5"/>
    <p:sldId id="259" r:id="rId6"/>
    <p:sldId id="260" r:id="rId7"/>
    <p:sldId id="261" r:id="rId8"/>
    <p:sldId id="262" r:id="rId9"/>
    <p:sldId id="263" r:id="rId10"/>
    <p:sldId id="264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16DB20-6D98-4D89-944E-123DB4D6A1CF}" type="datetimeFigureOut">
              <a:rPr lang="ru-RU" smtClean="0"/>
              <a:pPr/>
              <a:t>14.03.2013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78334A-2A5F-463F-9107-E643D3FC529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78334A-2A5F-463F-9107-E643D3FC529C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D3F0AE4-49F7-4CAD-951A-741B8EE32601}" type="datetimeFigureOut">
              <a:rPr lang="ru-RU" smtClean="0"/>
              <a:pPr/>
              <a:t>14.03.2013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E7EA1FA-2902-46A2-9BA5-BCFEC4CAC1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D3F0AE4-49F7-4CAD-951A-741B8EE32601}" type="datetimeFigureOut">
              <a:rPr lang="ru-RU" smtClean="0"/>
              <a:pPr/>
              <a:t>14.03.2013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E7EA1FA-2902-46A2-9BA5-BCFEC4CAC1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D3F0AE4-49F7-4CAD-951A-741B8EE32601}" type="datetimeFigureOut">
              <a:rPr lang="ru-RU" smtClean="0"/>
              <a:pPr/>
              <a:t>14.03.2013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E7EA1FA-2902-46A2-9BA5-BCFEC4CAC1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D3F0AE4-49F7-4CAD-951A-741B8EE32601}" type="datetimeFigureOut">
              <a:rPr lang="ru-RU" smtClean="0"/>
              <a:pPr/>
              <a:t>14.03.2013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E7EA1FA-2902-46A2-9BA5-BCFEC4CAC1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D3F0AE4-49F7-4CAD-951A-741B8EE32601}" type="datetimeFigureOut">
              <a:rPr lang="ru-RU" smtClean="0"/>
              <a:pPr/>
              <a:t>14.03.2013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E7EA1FA-2902-46A2-9BA5-BCFEC4CAC1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D3F0AE4-49F7-4CAD-951A-741B8EE32601}" type="datetimeFigureOut">
              <a:rPr lang="ru-RU" smtClean="0"/>
              <a:pPr/>
              <a:t>14.03.2013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E7EA1FA-2902-46A2-9BA5-BCFEC4CAC1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D3F0AE4-49F7-4CAD-951A-741B8EE32601}" type="datetimeFigureOut">
              <a:rPr lang="ru-RU" smtClean="0"/>
              <a:pPr/>
              <a:t>14.03.2013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E7EA1FA-2902-46A2-9BA5-BCFEC4CAC1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D3F0AE4-49F7-4CAD-951A-741B8EE32601}" type="datetimeFigureOut">
              <a:rPr lang="ru-RU" smtClean="0"/>
              <a:pPr/>
              <a:t>14.03.2013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E7EA1FA-2902-46A2-9BA5-BCFEC4CAC1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D3F0AE4-49F7-4CAD-951A-741B8EE32601}" type="datetimeFigureOut">
              <a:rPr lang="ru-RU" smtClean="0"/>
              <a:pPr/>
              <a:t>14.03.2013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E7EA1FA-2902-46A2-9BA5-BCFEC4CAC1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D3F0AE4-49F7-4CAD-951A-741B8EE32601}" type="datetimeFigureOut">
              <a:rPr lang="ru-RU" smtClean="0"/>
              <a:pPr/>
              <a:t>14.03.2013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E7EA1FA-2902-46A2-9BA5-BCFEC4CAC1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D3F0AE4-49F7-4CAD-951A-741B8EE32601}" type="datetimeFigureOut">
              <a:rPr lang="ru-RU" smtClean="0"/>
              <a:pPr/>
              <a:t>14.03.2013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E7EA1FA-2902-46A2-9BA5-BCFEC4CAC11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FD3F0AE4-49F7-4CAD-951A-741B8EE32601}" type="datetimeFigureOut">
              <a:rPr lang="ru-RU" smtClean="0"/>
              <a:pPr/>
              <a:t>14.03.2013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4E7EA1FA-2902-46A2-9BA5-BCFEC4CAC11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mtClean="0"/>
              <a:t>Урок обучения грамоте. 1 </a:t>
            </a:r>
            <a:r>
              <a:rPr lang="ru-RU" dirty="0" smtClean="0"/>
              <a:t>класс.</a:t>
            </a:r>
          </a:p>
          <a:p>
            <a:r>
              <a:rPr lang="ru-RU" dirty="0" smtClean="0"/>
              <a:t>Учитель: Панченко Н.А.</a:t>
            </a:r>
          </a:p>
          <a:p>
            <a:r>
              <a:rPr lang="ru-RU" dirty="0" smtClean="0"/>
              <a:t>МБОУ Алтайская СОШ №2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молодцы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7158" y="500042"/>
            <a:ext cx="8429684" cy="561341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1071546"/>
            <a:ext cx="7986714" cy="1828800"/>
          </a:xfrm>
        </p:spPr>
        <p:txBody>
          <a:bodyPr/>
          <a:lstStyle/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Мама мыла Милу с мылом.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7" name="Рисунок 6" descr="мила и мыло.png"/>
          <p:cNvPicPr>
            <a:picLocks noChangeAspect="1"/>
          </p:cNvPicPr>
          <p:nvPr/>
        </p:nvPicPr>
        <p:blipFill>
          <a:blip r:embed="rId2"/>
          <a:srcRect t="18475"/>
          <a:stretch>
            <a:fillRect/>
          </a:stretch>
        </p:blipFill>
        <p:spPr>
          <a:xfrm>
            <a:off x="5857884" y="4396513"/>
            <a:ext cx="2857899" cy="174741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00430" y="3929066"/>
            <a:ext cx="4929222" cy="1051560"/>
          </a:xfrm>
        </p:spPr>
        <p:txBody>
          <a:bodyPr>
            <a:noAutofit/>
          </a:bodyPr>
          <a:lstStyle/>
          <a:p>
            <a:r>
              <a:rPr lang="ru-RU" sz="9600" dirty="0" smtClean="0">
                <a:solidFill>
                  <a:srgbClr val="FF0000"/>
                </a:solidFill>
              </a:rPr>
              <a:t>*</a:t>
            </a:r>
            <a:r>
              <a:rPr lang="ru-RU" sz="9600" dirty="0" err="1" smtClean="0">
                <a:solidFill>
                  <a:srgbClr val="FF0000"/>
                </a:solidFill>
              </a:rPr>
              <a:t>етро</a:t>
            </a:r>
            <a:endParaRPr lang="ru-RU" sz="9600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143372" y="785794"/>
            <a:ext cx="4124462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b="1" dirty="0" smtClean="0">
                <a:solidFill>
                  <a:srgbClr val="FF0000"/>
                </a:solidFill>
                <a:latin typeface="+mj-lt"/>
              </a:rPr>
              <a:t>*</a:t>
            </a:r>
            <a:r>
              <a:rPr lang="ru-RU" sz="9600" b="1" dirty="0" err="1" smtClean="0">
                <a:solidFill>
                  <a:srgbClr val="FF0000"/>
                </a:solidFill>
                <a:latin typeface="+mj-lt"/>
              </a:rPr>
              <a:t>осква</a:t>
            </a:r>
            <a:endParaRPr lang="ru-RU" sz="9600" b="1" dirty="0">
              <a:solidFill>
                <a:srgbClr val="FF0000"/>
              </a:solidFill>
              <a:latin typeface="+mj-lt"/>
            </a:endParaRPr>
          </a:p>
        </p:txBody>
      </p:sp>
      <p:pic>
        <p:nvPicPr>
          <p:cNvPr id="8" name="Содержимое 7" descr="москва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71473" y="714356"/>
            <a:ext cx="2714644" cy="2184395"/>
          </a:xfrm>
        </p:spPr>
      </p:pic>
      <p:pic>
        <p:nvPicPr>
          <p:cNvPr id="9" name="Рисунок 8" descr="метро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1472" y="3500438"/>
            <a:ext cx="2381250" cy="1790700"/>
          </a:xfrm>
          <a:prstGeom prst="rect">
            <a:avLst/>
          </a:prstGeom>
        </p:spPr>
      </p:pic>
      <p:pic>
        <p:nvPicPr>
          <p:cNvPr id="10" name="Рисунок 9" descr="ВОПРОС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85984" y="1285860"/>
            <a:ext cx="2825752" cy="28257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veselayakartinka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57224" y="714356"/>
            <a:ext cx="7358082" cy="556194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буквам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71472" y="642918"/>
            <a:ext cx="2633472" cy="2633472"/>
          </a:xfrm>
        </p:spPr>
      </p:pic>
      <p:pic>
        <p:nvPicPr>
          <p:cNvPr id="7" name="Содержимое 5" descr="буквам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86116" y="1857364"/>
            <a:ext cx="1347798" cy="1347798"/>
          </a:xfrm>
          <a:prstGeom prst="rect">
            <a:avLst/>
          </a:prstGeom>
        </p:spPr>
      </p:pic>
      <p:pic>
        <p:nvPicPr>
          <p:cNvPr id="8" name="Рисунок 7" descr="качели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72132" y="2500306"/>
            <a:ext cx="2505090" cy="324835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1" name="Рисунок 10" descr="м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28992" y="642918"/>
            <a:ext cx="1799170" cy="1700216"/>
          </a:xfrm>
          <a:prstGeom prst="rect">
            <a:avLst/>
          </a:prstGeom>
        </p:spPr>
      </p:pic>
      <p:pic>
        <p:nvPicPr>
          <p:cNvPr id="12" name="Рисунок 11" descr="м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357158" y="428605"/>
            <a:ext cx="1571636" cy="2161000"/>
          </a:xfrm>
          <a:prstGeom prst="rect">
            <a:avLst/>
          </a:prstGeom>
        </p:spPr>
      </p:pic>
      <p:pic>
        <p:nvPicPr>
          <p:cNvPr id="13" name="Рисунок 12" descr="м2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57950" y="500042"/>
            <a:ext cx="2119319" cy="2119319"/>
          </a:xfrm>
          <a:prstGeom prst="rect">
            <a:avLst/>
          </a:prstGeom>
        </p:spPr>
      </p:pic>
      <p:pic>
        <p:nvPicPr>
          <p:cNvPr id="14" name="Рисунок 13" descr="м3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43636" y="3357562"/>
            <a:ext cx="2500330" cy="2500330"/>
          </a:xfrm>
          <a:prstGeom prst="rect">
            <a:avLst/>
          </a:prstGeom>
        </p:spPr>
      </p:pic>
      <p:pic>
        <p:nvPicPr>
          <p:cNvPr id="15" name="Рисунок 14" descr="м4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714612" y="3286124"/>
            <a:ext cx="3048022" cy="2286016"/>
          </a:xfrm>
          <a:prstGeom prst="rect">
            <a:avLst/>
          </a:prstGeom>
        </p:spPr>
      </p:pic>
      <p:pic>
        <p:nvPicPr>
          <p:cNvPr id="16" name="Рисунок 15" descr="м5.jpg"/>
          <p:cNvPicPr>
            <a:picLocks noChangeAspect="1"/>
          </p:cNvPicPr>
          <p:nvPr/>
        </p:nvPicPr>
        <p:blipFill>
          <a:blip r:embed="rId7"/>
          <a:srcRect l="10546" r="10546"/>
          <a:stretch>
            <a:fillRect/>
          </a:stretch>
        </p:blipFill>
        <p:spPr>
          <a:xfrm>
            <a:off x="278860" y="3143248"/>
            <a:ext cx="2364314" cy="2520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3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3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3214678" y="1571612"/>
            <a:ext cx="3000396" cy="3071834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3071802" y="1428736"/>
            <a:ext cx="3000396" cy="3071834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accent4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3214678" y="1571612"/>
            <a:ext cx="3000396" cy="30718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accent4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126</TotalTime>
  <Words>28</Words>
  <Application>Microsoft Office PowerPoint</Application>
  <PresentationFormat>Экран (4:3)</PresentationFormat>
  <Paragraphs>7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Аспект</vt:lpstr>
      <vt:lpstr>Слайд 1</vt:lpstr>
      <vt:lpstr>Мама мыла Милу с мылом.</vt:lpstr>
      <vt:lpstr>*етро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Пошла Поля полоть поле.</dc:title>
  <dc:creator>Пользователь</dc:creator>
  <cp:lastModifiedBy>Панченко Наталья Але</cp:lastModifiedBy>
  <cp:revision>18</cp:revision>
  <dcterms:created xsi:type="dcterms:W3CDTF">2012-11-18T15:39:34Z</dcterms:created>
  <dcterms:modified xsi:type="dcterms:W3CDTF">2013-03-14T08:17:10Z</dcterms:modified>
</cp:coreProperties>
</file>