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9" r:id="rId5"/>
    <p:sldId id="258" r:id="rId6"/>
    <p:sldId id="262" r:id="rId7"/>
    <p:sldId id="263" r:id="rId8"/>
    <p:sldId id="264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7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91AAD-CB67-4DF0-B17B-0B0E28B0A799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19567-8965-4F67-947B-1148FC600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91AAD-CB67-4DF0-B17B-0B0E28B0A799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19567-8965-4F67-947B-1148FC600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91AAD-CB67-4DF0-B17B-0B0E28B0A799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19567-8965-4F67-947B-1148FC600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91AAD-CB67-4DF0-B17B-0B0E28B0A799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19567-8965-4F67-947B-1148FC600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91AAD-CB67-4DF0-B17B-0B0E28B0A799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19567-8965-4F67-947B-1148FC600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91AAD-CB67-4DF0-B17B-0B0E28B0A799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19567-8965-4F67-947B-1148FC600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91AAD-CB67-4DF0-B17B-0B0E28B0A799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19567-8965-4F67-947B-1148FC600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91AAD-CB67-4DF0-B17B-0B0E28B0A799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19567-8965-4F67-947B-1148FC600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91AAD-CB67-4DF0-B17B-0B0E28B0A799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19567-8965-4F67-947B-1148FC600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91AAD-CB67-4DF0-B17B-0B0E28B0A799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19567-8965-4F67-947B-1148FC600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91AAD-CB67-4DF0-B17B-0B0E28B0A799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19567-8965-4F67-947B-1148FC600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91AAD-CB67-4DF0-B17B-0B0E28B0A799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19567-8965-4F67-947B-1148FC600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Desktop\&#1076;&#1077;&#1085;&#1100;%20&#1080;&#1084;&#1077;&#1085;&#1080;&#1085;&#1085;&#1080;&#1082;&#1072;%20&#1079;&#1080;&#1084;&#1072;\&#1057;&#1085;&#1077;&#1078;&#1080;&#1085;&#1080;&#1082;&#1072;.mp3" TargetMode="Externa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Lenovo\Pictures\TT1028212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rot="10800000" flipV="1">
            <a:off x="714347" y="2487107"/>
            <a:ext cx="51853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B0F0"/>
                </a:solidFill>
              </a:rPr>
              <a:t>зимних</a:t>
            </a:r>
          </a:p>
          <a:p>
            <a:endParaRPr lang="ru-RU" sz="2400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857232"/>
            <a:ext cx="702933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00B0F0"/>
                </a:solidFill>
              </a:rPr>
              <a:t>День</a:t>
            </a:r>
            <a:endParaRPr lang="ru-RU" sz="10000" b="1" dirty="0">
              <a:solidFill>
                <a:srgbClr val="00B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3929066"/>
            <a:ext cx="80724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00B0F0"/>
                </a:solidFill>
              </a:rPr>
              <a:t>именинников</a:t>
            </a:r>
            <a:endParaRPr lang="ru-RU" sz="10000" b="1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6136" y="5301208"/>
            <a:ext cx="2520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ЗАТО Озёрный</a:t>
            </a:r>
          </a:p>
          <a:p>
            <a:r>
              <a:rPr lang="ru-RU" dirty="0" smtClean="0"/>
              <a:t>МБОУ СОШ № 2</a:t>
            </a:r>
          </a:p>
          <a:p>
            <a:r>
              <a:rPr lang="ru-RU" dirty="0" smtClean="0"/>
              <a:t>Учитель: </a:t>
            </a:r>
            <a:r>
              <a:rPr lang="ru-RU" dirty="0" err="1" smtClean="0"/>
              <a:t>Климина</a:t>
            </a:r>
            <a:r>
              <a:rPr lang="ru-RU" dirty="0" smtClean="0"/>
              <a:t> А. В.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Lenovo\Pictures\TT1028212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74"/>
            <a:ext cx="9144000" cy="6905674"/>
          </a:xfrm>
          <a:prstGeom prst="rect">
            <a:avLst/>
          </a:prstGeom>
          <a:noFill/>
        </p:spPr>
      </p:pic>
      <p:pic>
        <p:nvPicPr>
          <p:cNvPr id="4099" name="Picture 3" descr="C:\Users\Lenovo\Pictures\снеж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857232"/>
            <a:ext cx="6786610" cy="43577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500166" y="6000768"/>
            <a:ext cx="68225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00B0F0"/>
                </a:solidFill>
              </a:rPr>
              <a:t>А теперь поиграем в снежки</a:t>
            </a:r>
            <a:endParaRPr lang="ru-RU" sz="3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Lenovo\Pictures\TT1028212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3108" y="928670"/>
            <a:ext cx="42862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00B0F0"/>
                </a:solidFill>
              </a:rPr>
              <a:t>Игра «Назови имя»</a:t>
            </a:r>
            <a:endParaRPr lang="ru-RU" sz="3000" b="1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4480" y="2071678"/>
            <a:ext cx="6149312" cy="432426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5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Семёны руки вверх подняли.</a:t>
            </a:r>
          </a:p>
          <a:p>
            <a:r>
              <a:rPr lang="ru-RU" sz="2500" b="1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Ульяны</a:t>
            </a:r>
            <a:r>
              <a:rPr lang="ru-RU" sz="25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 Юли завизжали.</a:t>
            </a:r>
          </a:p>
          <a:p>
            <a:r>
              <a:rPr lang="ru-RU" sz="25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Света, Маша, Даша в ладоши похлопали.</a:t>
            </a:r>
          </a:p>
          <a:p>
            <a:r>
              <a:rPr lang="ru-RU" sz="25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Вова, Ваня, Саня засвистели,</a:t>
            </a:r>
          </a:p>
          <a:p>
            <a:r>
              <a:rPr lang="ru-RU" sz="25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  Андрюша с Алёшей присели.</a:t>
            </a:r>
          </a:p>
          <a:p>
            <a:r>
              <a:rPr lang="ru-RU" sz="25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Насти, Яна дружно мяукнули,</a:t>
            </a:r>
          </a:p>
          <a:p>
            <a:r>
              <a:rPr lang="ru-RU" sz="25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 Родион с Димой немного похрюкали.</a:t>
            </a:r>
          </a:p>
          <a:p>
            <a:r>
              <a:rPr lang="ru-RU" sz="25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 кого я не сказала</a:t>
            </a:r>
          </a:p>
          <a:p>
            <a:r>
              <a:rPr lang="ru-RU" sz="25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сегодня промолчала,</a:t>
            </a:r>
          </a:p>
          <a:p>
            <a:r>
              <a:rPr lang="ru-RU" sz="25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Как единая семья,</a:t>
            </a:r>
          </a:p>
          <a:p>
            <a:r>
              <a:rPr lang="ru-RU" sz="25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Давайте крикнем дружно «Я»!</a:t>
            </a:r>
            <a:endParaRPr lang="ru-RU" sz="25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Lenovo\Pictures\TT1028212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614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3107" y="1714488"/>
            <a:ext cx="4357719" cy="163121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5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Сколько </a:t>
            </a:r>
            <a:r>
              <a:rPr lang="ru-RU" sz="2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добрых </a:t>
            </a:r>
            <a:r>
              <a:rPr lang="ru-RU" sz="25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лиц вокруг</a:t>
            </a:r>
            <a:r>
              <a:rPr lang="ru-RU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</a:p>
          <a:p>
            <a:r>
              <a:rPr lang="ru-RU" sz="25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Эй, ребята шире круг!</a:t>
            </a:r>
          </a:p>
          <a:p>
            <a:r>
              <a:rPr lang="ru-RU" sz="25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Приглашаем в хоровод</a:t>
            </a:r>
          </a:p>
          <a:p>
            <a:r>
              <a:rPr lang="ru-RU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5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Шумный, радостный народ.</a:t>
            </a:r>
            <a:endParaRPr lang="ru-RU" sz="25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4286256"/>
            <a:ext cx="56436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00B0F0"/>
                </a:solidFill>
              </a:rPr>
              <a:t>Песня- хоровод «Каравай</a:t>
            </a:r>
            <a:r>
              <a:rPr lang="ru-RU" sz="3000" dirty="0" smtClean="0">
                <a:solidFill>
                  <a:srgbClr val="00B0F0"/>
                </a:solidFill>
              </a:rPr>
              <a:t>»</a:t>
            </a:r>
            <a:endParaRPr lang="ru-RU" sz="3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Lenovo\Pictures\TT1028212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rot="10800000" flipV="1">
            <a:off x="2928926" y="2228816"/>
            <a:ext cx="297081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9600" dirty="0" smtClean="0">
              <a:solidFill>
                <a:srgbClr val="00B0F0"/>
              </a:solidFill>
            </a:endParaRPr>
          </a:p>
          <a:p>
            <a:endParaRPr lang="ru-RU" sz="2400" dirty="0">
              <a:solidFill>
                <a:srgbClr val="00B0F0"/>
              </a:solidFill>
            </a:endParaRPr>
          </a:p>
        </p:txBody>
      </p:sp>
      <p:pic>
        <p:nvPicPr>
          <p:cNvPr id="6" name="Picture 2" descr="G:\картинки зимы\0831bfa08c82ad2ccc46dbc0ca81892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071538" y="1500174"/>
            <a:ext cx="7143800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143240" y="0"/>
            <a:ext cx="375740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FF00"/>
                </a:solidFill>
              </a:rPr>
              <a:t>зима</a:t>
            </a:r>
            <a:endParaRPr lang="ru-RU" sz="10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Lenovo\Pictures\TT1028212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 rot="10800000" flipV="1">
            <a:off x="2928926" y="2228816"/>
            <a:ext cx="297081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9600" dirty="0" smtClean="0">
              <a:solidFill>
                <a:srgbClr val="00B0F0"/>
              </a:solidFill>
            </a:endParaRPr>
          </a:p>
          <a:p>
            <a:endParaRPr lang="ru-RU" sz="2400" dirty="0">
              <a:solidFill>
                <a:srgbClr val="00B0F0"/>
              </a:solidFill>
            </a:endParaRPr>
          </a:p>
        </p:txBody>
      </p:sp>
      <p:pic>
        <p:nvPicPr>
          <p:cNvPr id="1026" name="Picture 2" descr="C:\Users\Lenovo\Pictures\зим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2500306"/>
            <a:ext cx="6529426" cy="39455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1000068" y="642918"/>
            <a:ext cx="81439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i="1" dirty="0" smtClean="0">
                <a:solidFill>
                  <a:srgbClr val="FFFF00"/>
                </a:solidFill>
              </a:rPr>
              <a:t>Декабрь – первый месяц зимы. В народе его называют студень.</a:t>
            </a:r>
          </a:p>
          <a:p>
            <a:r>
              <a:rPr lang="ru-RU" sz="2500" b="1" i="1" dirty="0" smtClean="0">
                <a:solidFill>
                  <a:srgbClr val="FFFF00"/>
                </a:solidFill>
              </a:rPr>
              <a:t> Он землю студит, реки и озера льдом мостит, поля серебристым покрывалом укрывает</a:t>
            </a:r>
            <a:endParaRPr lang="ru-RU" sz="25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Lenovo\Pictures\TT1028212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rot="10800000" flipV="1">
            <a:off x="2928926" y="2228816"/>
            <a:ext cx="297081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9600" dirty="0" smtClean="0">
              <a:solidFill>
                <a:srgbClr val="00B0F0"/>
              </a:solidFill>
            </a:endParaRPr>
          </a:p>
          <a:p>
            <a:endParaRPr lang="ru-RU" sz="2400" dirty="0">
              <a:solidFill>
                <a:srgbClr val="00B0F0"/>
              </a:solidFill>
            </a:endParaRPr>
          </a:p>
        </p:txBody>
      </p:sp>
      <p:pic>
        <p:nvPicPr>
          <p:cNvPr id="2050" name="Picture 2" descr="C:\Users\Lenovo\Pictures\зима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2285992"/>
            <a:ext cx="6286545" cy="40320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071538" y="285729"/>
            <a:ext cx="72152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i="1" dirty="0" smtClean="0">
                <a:solidFill>
                  <a:srgbClr val="FFFF00"/>
                </a:solidFill>
              </a:rPr>
              <a:t>Январь – в народе </a:t>
            </a:r>
            <a:r>
              <a:rPr lang="ru-RU" sz="2500" b="1" i="1" dirty="0" err="1" smtClean="0">
                <a:solidFill>
                  <a:srgbClr val="FFFF00"/>
                </a:solidFill>
              </a:rPr>
              <a:t>просинец</a:t>
            </a:r>
            <a:r>
              <a:rPr lang="ru-RU" sz="2500" b="1" i="1" dirty="0" smtClean="0">
                <a:solidFill>
                  <a:srgbClr val="FFFF00"/>
                </a:solidFill>
              </a:rPr>
              <a:t> морозные узоры на окнах рисует.</a:t>
            </a:r>
          </a:p>
          <a:p>
            <a:r>
              <a:rPr lang="ru-RU" sz="2500" b="1" i="1" dirty="0" smtClean="0">
                <a:solidFill>
                  <a:srgbClr val="FFFF00"/>
                </a:solidFill>
              </a:rPr>
              <a:t>А </a:t>
            </a:r>
            <a:r>
              <a:rPr lang="ru-RU" sz="2500" b="1" i="1" dirty="0" err="1" smtClean="0">
                <a:solidFill>
                  <a:srgbClr val="FFFF00"/>
                </a:solidFill>
              </a:rPr>
              <a:t>просинцем</a:t>
            </a:r>
            <a:r>
              <a:rPr lang="ru-RU" sz="2500" b="1" i="1" dirty="0" smtClean="0">
                <a:solidFill>
                  <a:srgbClr val="FFFF00"/>
                </a:solidFill>
              </a:rPr>
              <a:t> называют его потому, что красит он лед в просинь – синим цветом.</a:t>
            </a:r>
            <a:endParaRPr lang="ru-RU" sz="25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Lenovo\Pictures\TT1028212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rot="10800000" flipV="1">
            <a:off x="2928926" y="2228816"/>
            <a:ext cx="297081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9600" dirty="0" smtClean="0">
              <a:solidFill>
                <a:srgbClr val="00B0F0"/>
              </a:solidFill>
            </a:endParaRPr>
          </a:p>
          <a:p>
            <a:endParaRPr lang="ru-RU" sz="2400" dirty="0">
              <a:solidFill>
                <a:srgbClr val="00B0F0"/>
              </a:solidFill>
            </a:endParaRPr>
          </a:p>
        </p:txBody>
      </p:sp>
      <p:pic>
        <p:nvPicPr>
          <p:cNvPr id="3074" name="Picture 2" descr="C:\Users\Lenovo\Pictures\зима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2143116"/>
            <a:ext cx="6942717" cy="40719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428728" y="428604"/>
            <a:ext cx="7143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i="1" dirty="0" smtClean="0">
                <a:solidFill>
                  <a:srgbClr val="FFFF00"/>
                </a:solidFill>
              </a:rPr>
              <a:t>Февраль в народе называют </a:t>
            </a:r>
            <a:r>
              <a:rPr lang="ru-RU" sz="2500" b="1" i="1" dirty="0" err="1" smtClean="0">
                <a:solidFill>
                  <a:srgbClr val="FFFF00"/>
                </a:solidFill>
              </a:rPr>
              <a:t>снежень</a:t>
            </a:r>
            <a:r>
              <a:rPr lang="ru-RU" sz="2500" b="1" i="1" dirty="0" smtClean="0">
                <a:solidFill>
                  <a:srgbClr val="FFFF00"/>
                </a:solidFill>
              </a:rPr>
              <a:t>: он приходит с</a:t>
            </a:r>
          </a:p>
          <a:p>
            <a:r>
              <a:rPr lang="ru-RU" sz="2500" b="1" i="1" dirty="0" smtClean="0">
                <a:solidFill>
                  <a:srgbClr val="FFFF00"/>
                </a:solidFill>
              </a:rPr>
              <a:t>Метелями да вьюгами. Это последний месяц зимы.</a:t>
            </a:r>
            <a:endParaRPr lang="ru-RU" sz="25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Lenovo\Pictures\TT1028212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837"/>
            <a:ext cx="9144000" cy="6881837"/>
          </a:xfrm>
          <a:prstGeom prst="rect">
            <a:avLst/>
          </a:prstGeom>
          <a:noFill/>
        </p:spPr>
      </p:pic>
      <p:pic>
        <p:nvPicPr>
          <p:cNvPr id="1026" name="Picture 2" descr="C:\Users\Lenovo\Pictures\снежин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71480"/>
            <a:ext cx="3786214" cy="47149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643438" y="714356"/>
            <a:ext cx="4214842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i="1" dirty="0" smtClean="0">
                <a:solidFill>
                  <a:srgbClr val="FFFF00"/>
                </a:solidFill>
              </a:rPr>
              <a:t>Тихо падают снежинки</a:t>
            </a:r>
          </a:p>
          <a:p>
            <a:r>
              <a:rPr lang="ru-RU" sz="2500" b="1" i="1" dirty="0" smtClean="0">
                <a:solidFill>
                  <a:srgbClr val="FFFF00"/>
                </a:solidFill>
              </a:rPr>
              <a:t>Удивительный красы.</a:t>
            </a:r>
          </a:p>
          <a:p>
            <a:r>
              <a:rPr lang="ru-RU" sz="2500" b="1" i="1" dirty="0" smtClean="0">
                <a:solidFill>
                  <a:srgbClr val="FFFF00"/>
                </a:solidFill>
              </a:rPr>
              <a:t>Все резные, кружевные,</a:t>
            </a:r>
          </a:p>
          <a:p>
            <a:r>
              <a:rPr lang="ru-RU" sz="2500" b="1" i="1" dirty="0" smtClean="0">
                <a:solidFill>
                  <a:srgbClr val="FFFF00"/>
                </a:solidFill>
              </a:rPr>
              <a:t>Просто глаз не отвести.</a:t>
            </a:r>
          </a:p>
          <a:p>
            <a:r>
              <a:rPr lang="ru-RU" sz="2500" b="1" i="1" dirty="0" smtClean="0">
                <a:solidFill>
                  <a:srgbClr val="FFFF00"/>
                </a:solidFill>
              </a:rPr>
              <a:t>И откуда это чудо.</a:t>
            </a:r>
          </a:p>
          <a:p>
            <a:r>
              <a:rPr lang="ru-RU" sz="2500" b="1" i="1" dirty="0" smtClean="0">
                <a:solidFill>
                  <a:srgbClr val="FFFF00"/>
                </a:solidFill>
              </a:rPr>
              <a:t>Кто же руки приложил?</a:t>
            </a:r>
          </a:p>
          <a:p>
            <a:r>
              <a:rPr lang="ru-RU" sz="2500" b="1" i="1" dirty="0" smtClean="0">
                <a:solidFill>
                  <a:srgbClr val="FFFF00"/>
                </a:solidFill>
              </a:rPr>
              <a:t>Может быть, волшебник добрый</a:t>
            </a:r>
          </a:p>
          <a:p>
            <a:r>
              <a:rPr lang="ru-RU" sz="2500" b="1" i="1" dirty="0" smtClean="0">
                <a:solidFill>
                  <a:srgbClr val="FFFF00"/>
                </a:solidFill>
              </a:rPr>
              <a:t>Нам на радость смастерил?</a:t>
            </a:r>
            <a:endParaRPr lang="ru-RU" sz="2500" b="1" i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5857892"/>
            <a:ext cx="72866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00B0F0"/>
                </a:solidFill>
              </a:rPr>
              <a:t>Вот какие загадки приготовила вам зима</a:t>
            </a:r>
            <a:r>
              <a:rPr lang="ru-RU" sz="3000" dirty="0" smtClean="0">
                <a:solidFill>
                  <a:srgbClr val="00B0F0"/>
                </a:solidFill>
              </a:rPr>
              <a:t>.</a:t>
            </a:r>
            <a:endParaRPr lang="ru-RU" sz="3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Lenovo\Pictures\TT1028212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1357298"/>
            <a:ext cx="78581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 smtClean="0">
                <a:solidFill>
                  <a:srgbClr val="FFFF00"/>
                </a:solidFill>
              </a:rPr>
              <a:t>С неба звезды падают. Ложатся на поля.</a:t>
            </a:r>
          </a:p>
          <a:p>
            <a:r>
              <a:rPr lang="ru-RU" sz="3000" b="1" i="1" dirty="0" smtClean="0">
                <a:solidFill>
                  <a:srgbClr val="FFFF00"/>
                </a:solidFill>
              </a:rPr>
              <a:t>Пусть под ними скроется черная земля.</a:t>
            </a:r>
          </a:p>
          <a:p>
            <a:r>
              <a:rPr lang="ru-RU" sz="3000" b="1" i="1" dirty="0" smtClean="0">
                <a:solidFill>
                  <a:srgbClr val="FFFF00"/>
                </a:solidFill>
              </a:rPr>
              <a:t>Много-много звездочек, тонких, как стекло.</a:t>
            </a:r>
          </a:p>
          <a:p>
            <a:r>
              <a:rPr lang="ru-RU" sz="3000" b="1" i="1" dirty="0" smtClean="0">
                <a:solidFill>
                  <a:srgbClr val="FFFF00"/>
                </a:solidFill>
              </a:rPr>
              <a:t>Звездочки холодные, а земле тепло!</a:t>
            </a:r>
            <a:endParaRPr lang="ru-RU" sz="3000" b="1" i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5" y="4143380"/>
            <a:ext cx="8286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00B0F0"/>
                </a:solidFill>
              </a:rPr>
              <a:t>А как же по-другому можно назвать эти холодные звездочки?</a:t>
            </a:r>
            <a:endParaRPr lang="ru-RU" sz="3000" b="1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5286388"/>
            <a:ext cx="35004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00B0F0"/>
                </a:solidFill>
              </a:rPr>
              <a:t>Игра «Снежинки»</a:t>
            </a:r>
            <a:endParaRPr lang="ru-RU" sz="3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Lenovo\Pictures\TT10282121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Снежиника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57158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9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Lenovo\Pictures\TT1028212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500042"/>
            <a:ext cx="3500462" cy="5388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ea typeface="Calibri" pitchFamily="34" charset="0"/>
                <a:cs typeface="Times New Roman" pitchFamily="18" charset="0"/>
              </a:rPr>
              <a:t>Снеговик.</a:t>
            </a:r>
            <a:br>
              <a:rPr lang="ru-RU" sz="2000" b="1" i="1" dirty="0" smtClean="0">
                <a:ea typeface="Calibri" pitchFamily="34" charset="0"/>
                <a:cs typeface="Times New Roman" pitchFamily="18" charset="0"/>
              </a:rPr>
            </a:br>
            <a:r>
              <a:rPr lang="ru-RU" sz="2000" b="1" i="1" dirty="0" smtClean="0">
                <a:ea typeface="Calibri" pitchFamily="34" charset="0"/>
                <a:cs typeface="Times New Roman" pitchFamily="18" charset="0"/>
              </a:rPr>
              <a:t>автор В. Степанов</a:t>
            </a:r>
            <a:endParaRPr lang="ru-RU" sz="2000" b="1" i="1" dirty="0" smtClean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Раз - рука, два - рука - </a:t>
            </a:r>
            <a:b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Лепим мы снеговика!</a:t>
            </a:r>
            <a:b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Три - четыре, три - четыре,</a:t>
            </a:r>
            <a:b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Нарисуем рот  пошире!</a:t>
            </a:r>
            <a:b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Пять - найдем морковь для носа,</a:t>
            </a:r>
            <a:b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Угольки найдем для глаз.</a:t>
            </a:r>
            <a:b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Шесть - наденем шляпу косо.</a:t>
            </a:r>
            <a:b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Пусть смеется он у нас.</a:t>
            </a:r>
            <a:b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Семь и восемь, семь и восемь,</a:t>
            </a:r>
            <a:b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Мы сплясать его попросим.</a:t>
            </a:r>
            <a:b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Девять - десять - снеговик</a:t>
            </a:r>
            <a:b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Через голову - кувырк!!!</a:t>
            </a:r>
            <a:b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Ну и цирк! </a:t>
            </a:r>
            <a:endParaRPr lang="ru-RU" sz="1000" b="1" i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075" name="Picture 3" descr="C:\Users\Lenovo\Pictures\снегов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071546"/>
            <a:ext cx="4071966" cy="42862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785786" y="6143644"/>
            <a:ext cx="681616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00B0F0"/>
                </a:solidFill>
              </a:rPr>
              <a:t>Давайте  нарисуем веселых снеговиков</a:t>
            </a:r>
            <a:endParaRPr lang="ru-RU" sz="3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282</Words>
  <Application>Microsoft Office PowerPoint</Application>
  <PresentationFormat>Экран (4:3)</PresentationFormat>
  <Paragraphs>49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Пользователь</cp:lastModifiedBy>
  <cp:revision>28</cp:revision>
  <dcterms:created xsi:type="dcterms:W3CDTF">2013-02-24T17:21:13Z</dcterms:created>
  <dcterms:modified xsi:type="dcterms:W3CDTF">2013-03-13T09:33:34Z</dcterms:modified>
</cp:coreProperties>
</file>