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5"/>
  </p:notesMasterIdLst>
  <p:sldIdLst>
    <p:sldId id="256" r:id="rId2"/>
    <p:sldId id="257" r:id="rId3"/>
    <p:sldId id="276" r:id="rId4"/>
    <p:sldId id="258" r:id="rId5"/>
    <p:sldId id="260" r:id="rId6"/>
    <p:sldId id="265" r:id="rId7"/>
    <p:sldId id="267" r:id="rId8"/>
    <p:sldId id="268" r:id="rId9"/>
    <p:sldId id="273" r:id="rId10"/>
    <p:sldId id="269" r:id="rId11"/>
    <p:sldId id="270" r:id="rId12"/>
    <p:sldId id="271" r:id="rId13"/>
    <p:sldId id="27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0A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8" autoAdjust="0"/>
    <p:restoredTop sz="94617" autoAdjust="0"/>
  </p:normalViewPr>
  <p:slideViewPr>
    <p:cSldViewPr>
      <p:cViewPr varScale="1">
        <p:scale>
          <a:sx n="75" d="100"/>
          <a:sy n="75" d="100"/>
        </p:scale>
        <p:origin x="-3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599C34-C3B0-45B1-8726-7470E424971B}" type="datetimeFigureOut">
              <a:rPr lang="ru-RU"/>
              <a:pPr>
                <a:defRPr/>
              </a:pPr>
              <a:t>29.02.2012</a:t>
            </a:fld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3F4F15-38CC-4835-AC2F-2A870432F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0719C-51AF-4BE3-B41F-62EB0A504940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21847-C819-44A0-AF74-308F34DB3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35DC7-8929-41CD-90A8-45E8BC6B8ABD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50ACC-0FD6-426F-8EA7-BBEC91DB5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4D154-65FE-473C-A5C5-6B6B295A8B5D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9499D-AE56-4E0B-9A69-CA5DC4074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19779-4F52-4FD4-B8AE-A197FFD10DB7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BBF4C-A4E5-497A-9EE7-65E3663B4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580CF-65BA-4C45-A425-AD2725893EEB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26451-0313-48A8-9B43-B11FE0596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7E752-50D9-4858-93CB-C42AA854DB71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15464-5FBE-4D63-A26B-674330E70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7947A-044E-4DB1-9E57-17EC652407AA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67AC8-0224-45ED-8352-8B3B5DF73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7BD1A-0DE7-4534-B978-AAF9C540AC90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E4538-5B2D-403B-B2B5-FE473C6D2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18ACA-13C2-4B09-9617-E63D3D56E479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5ECD3-059D-4590-B54D-33D43ACBE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FEF67-79B1-4B1C-B94A-7DF92770CEA4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2617F-3ADC-421F-83E3-FEEC0C8B9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F856-4607-4517-864E-7CB9671D9E76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30677-6544-40B8-934F-546210554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B6E0FFC-111F-4CDF-945E-B42E368907FB}" type="datetimeFigureOut">
              <a:rPr lang="en-US"/>
              <a:pPr>
                <a:defRPr/>
              </a:pPr>
              <a:t>2/29/2012</a:t>
            </a:fld>
            <a:endParaRPr lang="ru-RU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A7404D-EED9-49F0-82C8-A0ACAB0BC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/>
              <a:t>Игровые виды спорта и их влияние на здоровье школьников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90800" y="2286000"/>
            <a:ext cx="6553200" cy="914400"/>
          </a:xfrm>
        </p:spPr>
        <p:txBody>
          <a:bodyPr/>
          <a:lstStyle/>
          <a:p>
            <a:pPr marL="0" indent="0" algn="r" eaLnBrk="1" hangingPunct="1">
              <a:buFont typeface="Wingdings" pitchFamily="2" charset="2"/>
              <a:buNone/>
              <a:defRPr/>
            </a:pPr>
            <a:r>
              <a:rPr lang="ru-RU" sz="2800">
                <a:solidFill>
                  <a:srgbClr val="FFFFFF"/>
                </a:solidFill>
              </a:rPr>
              <a:t>Ариарская Екатерина, 1</a:t>
            </a:r>
            <a:r>
              <a:rPr lang="ru-RU" sz="2800">
                <a:solidFill>
                  <a:srgbClr val="FFFFFF"/>
                </a:solidFill>
                <a:latin typeface="Arial" charset="0"/>
              </a:rPr>
              <a:t>0</a:t>
            </a:r>
            <a:r>
              <a:rPr lang="ru-RU" sz="2800">
                <a:solidFill>
                  <a:srgbClr val="FFFFFF"/>
                </a:solidFill>
              </a:rPr>
              <a:t>б</a:t>
            </a:r>
          </a:p>
        </p:txBody>
      </p:sp>
      <p:pic>
        <p:nvPicPr>
          <p:cNvPr id="14339" name="Picture 4" descr="2_new_photo_12840334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028950"/>
            <a:ext cx="4572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 advClick="0" advTm="7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2438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/>
              <a:t>Формирование здорового образа жизни</a:t>
            </a:r>
            <a:br>
              <a:rPr lang="ru-RU" sz="3200"/>
            </a:br>
            <a:endParaRPr lang="ru-RU" sz="3200"/>
          </a:p>
        </p:txBody>
      </p:sp>
      <p:pic>
        <p:nvPicPr>
          <p:cNvPr id="23554" name="Picture 3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38100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olimp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4688" y="1752600"/>
            <a:ext cx="2743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0"/>
            <a:ext cx="8229600" cy="28956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mtClean="0"/>
              <a:t>		</a:t>
            </a:r>
            <a:r>
              <a:rPr lang="ru-RU" sz="2800" smtClean="0"/>
              <a:t>Подводя итоги, нужно отметить, что занятия физической культурой и спортом должны быть не заменимыми составляющими  ежедневной жизни общества. Так как, двигательная активность определяющий фактор здорового образа жизни.</a:t>
            </a:r>
          </a:p>
        </p:txBody>
      </p:sp>
      <p:pic>
        <p:nvPicPr>
          <p:cNvPr id="24578" name="Picture 3" descr="p_36007_1_gallery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200400"/>
            <a:ext cx="429101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idx="4294967295"/>
          </p:nvPr>
        </p:nvSpPr>
        <p:spPr>
          <a:xfrm>
            <a:off x="152400" y="0"/>
            <a:ext cx="8534400" cy="89312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		</a:t>
            </a:r>
            <a:r>
              <a:rPr lang="ru-RU" i="1" smtClean="0">
                <a:solidFill>
                  <a:schemeClr val="hlink"/>
                </a:solidFill>
              </a:rPr>
              <a:t>Здоровый образ жизни</a:t>
            </a:r>
            <a:r>
              <a:rPr lang="ru-RU" smtClean="0"/>
              <a:t> – </a:t>
            </a:r>
            <a:r>
              <a:rPr lang="ru-RU" sz="2400" smtClean="0"/>
              <a:t>это характер жизнедеятельности человека, направленный на формирование, сохранение, укрепление, потребление и передачу здоровья. Такой образ жизни, следует начинать устанавливать с раннего возраста, влиянием на поведение и мировоззрение школьников, педагогами и родителями.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25602" name="Picture 3" descr="basketbol-ig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819400"/>
            <a:ext cx="6324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i="1" smtClean="0">
                <a:solidFill>
                  <a:srgbClr val="A60A42"/>
                </a:solidFill>
              </a:rPr>
              <a:t>Вывод: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В школьные годы дети получают знания и умения, проходят школу воспитания и формирования, основных морально – волевых качеств, необходимых для последующей жизни в обществе. Однако какими бы обширными и глубокими знаниями ни обладал ученик, как бы хорошо ни был он подготовлен в этом плане к вступлению в самостоятельную жизнь, многое у него может не получиться, если с детства не будет заложен фундамент крепкого здоровья. Урок в этом случае понесет человек и все наше общество. </a:t>
            </a:r>
            <a:br>
              <a:rPr lang="ru-RU" sz="2400" smtClean="0"/>
            </a:br>
            <a:r>
              <a:rPr lang="ru-RU" sz="2400" smtClean="0"/>
              <a:t>Вот почему необходимо уделять пристальное внимание здоровью каждого ребенка.</a:t>
            </a:r>
            <a:br>
              <a:rPr lang="ru-RU" sz="2400" smtClean="0"/>
            </a:br>
            <a:r>
              <a:rPr lang="ru-RU" sz="2400" smtClean="0"/>
              <a:t>В одном ряду с перспективами экономического, научного, социального развития ставятся и вопросы дальнейшего развития физической культуры и спорта, более широкого внедрения их в быт людей</a:t>
            </a:r>
            <a:r>
              <a:rPr lang="ru-RU" sz="2000" smtClean="0">
                <a:effectLst/>
              </a:rPr>
              <a:t>.</a:t>
            </a:r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Содержание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 Введение</a:t>
            </a:r>
          </a:p>
          <a:p>
            <a:pPr eaLnBrk="1" hangingPunct="1">
              <a:defRPr/>
            </a:pPr>
            <a:r>
              <a:rPr lang="ru-RU"/>
              <a:t> Влияние физической культуры и спорта на формирования личности школьника</a:t>
            </a:r>
          </a:p>
          <a:p>
            <a:pPr eaLnBrk="1" hangingPunct="1">
              <a:defRPr/>
            </a:pPr>
            <a:r>
              <a:rPr lang="ru-RU"/>
              <a:t> Влияние физической культуры и спорта на организм школьника</a:t>
            </a:r>
          </a:p>
          <a:p>
            <a:pPr eaLnBrk="1" hangingPunct="1">
              <a:defRPr/>
            </a:pPr>
            <a:r>
              <a:rPr lang="ru-RU"/>
              <a:t> Формирование здорового образа жизни</a:t>
            </a:r>
          </a:p>
          <a:p>
            <a:pPr eaLnBrk="1" hangingPunct="1">
              <a:defRPr/>
            </a:pPr>
            <a:r>
              <a:rPr lang="ru-RU"/>
              <a:t> Список литературы</a:t>
            </a:r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229600" cy="544036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chemeClr val="tx1"/>
                </a:solidFill>
              </a:rPr>
              <a:t>Введение</a:t>
            </a:r>
          </a:p>
        </p:txBody>
      </p:sp>
      <p:pic>
        <p:nvPicPr>
          <p:cNvPr id="16386" name="Picture 3" descr="afisha-sport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657600"/>
            <a:ext cx="3505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news_sm_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609600"/>
            <a:ext cx="32004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0" y="152400"/>
            <a:ext cx="8229600" cy="3048000"/>
          </a:xfrm>
        </p:spPr>
        <p:txBody>
          <a:bodyPr/>
          <a:lstStyle/>
          <a:p>
            <a:pPr eaLnBrk="1" hangingPunct="1">
              <a:defRPr/>
            </a:pPr>
            <a:r>
              <a:rPr lang="ru-RU" i="1">
                <a:solidFill>
                  <a:schemeClr val="accent2"/>
                </a:solidFill>
              </a:rPr>
              <a:t>Физическая культура</a:t>
            </a:r>
            <a:r>
              <a:rPr lang="ru-RU"/>
              <a:t> – </a:t>
            </a:r>
            <a:r>
              <a:rPr lang="ru-RU" sz="2400"/>
              <a:t>часть общей культуры, совокупность специальных материальных и духовных ценностей, способов их производства и использования в целях оздоровления людей и развития их физических способностей, средствами двигательной активности.</a:t>
            </a:r>
          </a:p>
        </p:txBody>
      </p:sp>
      <p:pic>
        <p:nvPicPr>
          <p:cNvPr id="17410" name="Picture 4" descr="molod4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286000"/>
            <a:ext cx="3048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 descr="5532919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819400"/>
            <a:ext cx="44767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sz="3200"/>
              <a:t>	Виды игрового спорта, доступные в среднеобразовательных учреждениях: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>
          <a:xfrm>
            <a:off x="3429000" y="1524000"/>
            <a:ext cx="5029200" cy="4602163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Футбол</a:t>
            </a:r>
          </a:p>
          <a:p>
            <a:pPr eaLnBrk="1" hangingPunct="1">
              <a:defRPr/>
            </a:pPr>
            <a:r>
              <a:rPr lang="ru-RU"/>
              <a:t>Баскетбол</a:t>
            </a:r>
          </a:p>
          <a:p>
            <a:pPr eaLnBrk="1" hangingPunct="1">
              <a:defRPr/>
            </a:pPr>
            <a:r>
              <a:rPr lang="ru-RU"/>
              <a:t>Воллейбол</a:t>
            </a:r>
          </a:p>
          <a:p>
            <a:pPr eaLnBrk="1" hangingPunct="1">
              <a:defRPr/>
            </a:pPr>
            <a:r>
              <a:rPr lang="ru-RU"/>
              <a:t>Другие виды игрового спорта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lvl="4" eaLnBrk="1" hangingPunct="1">
              <a:buFont typeface="Wingdings" pitchFamily="2" charset="2"/>
              <a:buNone/>
              <a:defRPr/>
            </a:pPr>
            <a:endParaRPr lang="ru-RU"/>
          </a:p>
        </p:txBody>
      </p:sp>
      <p:pic>
        <p:nvPicPr>
          <p:cNvPr id="18435" name="Picture 4" descr="s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73400"/>
            <a:ext cx="31115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-609600"/>
            <a:ext cx="8229600" cy="3581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/>
              <a:t>Влияние физической культуры и спорта на организм школьника</a:t>
            </a:r>
            <a:br>
              <a:rPr lang="ru-RU" sz="3200"/>
            </a:br>
            <a:endParaRPr lang="ru-RU" sz="3200"/>
          </a:p>
        </p:txBody>
      </p:sp>
      <p:pic>
        <p:nvPicPr>
          <p:cNvPr id="19458" name="Picture 3" descr="sportMeropr4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52600"/>
            <a:ext cx="4876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chemeClr val="bg2"/>
                </a:solidFill>
              </a:rPr>
              <a:t>« Здоровье – это еще не все, но все без здоровья – ничто »</a:t>
            </a:r>
            <a:endParaRPr lang="ru-RU" sz="4000" smtClean="0">
              <a:solidFill>
                <a:schemeClr val="bg2"/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/>
              <a:t> 	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/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/>
              <a:t>	Школьный возраст – один из самых сложных этапов возрастного развития организма человека, который охватывает период от детства до юношества.  </a:t>
            </a:r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5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0"/>
            <a:ext cx="8229600" cy="281940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400" smtClean="0"/>
              <a:t>Регуляция осанки человека относится к числу наиболее актуальных биологических и социально-педагогических проблем современности. </a:t>
            </a:r>
          </a:p>
          <a:p>
            <a:pPr algn="just" eaLnBrk="1" hangingPunct="1">
              <a:defRPr/>
            </a:pPr>
            <a:r>
              <a:rPr lang="ru-RU" sz="2400" smtClean="0"/>
              <a:t>В период обучения в школе, дефицит двигательной активности приводит к недостаточной стимуляции роста и развития организма, появлению избыточной массы тела за счет отложения жира</a:t>
            </a:r>
            <a:r>
              <a:rPr lang="ru-RU" smtClean="0"/>
              <a:t>. </a:t>
            </a:r>
          </a:p>
        </p:txBody>
      </p:sp>
      <p:pic>
        <p:nvPicPr>
          <p:cNvPr id="21506" name="Picture 3" descr="_1_~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895600"/>
            <a:ext cx="76009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/>
              <a:t/>
            </a:r>
            <a:br>
              <a:rPr lang="ru-RU"/>
            </a:br>
            <a:r>
              <a:rPr lang="ru-RU"/>
              <a:t>	Очень часто приходится сталкиваться с мнением, что спорт вреден для здоровья, так как приносит одни только травмы, а успехов добиваются единицы. Но ведь сидя целый день, изо дня в день, за учебой и компьютером, заниматься музыкой или рисованием, нарушения в различных системах организма будут не меньше, а то и больше чем при занятиях профессиональным спортом. </a:t>
            </a:r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4">
      <a:dk1>
        <a:srgbClr val="004E4C"/>
      </a:dk1>
      <a:lt1>
        <a:srgbClr val="FFFFFF"/>
      </a:lt1>
      <a:dk2>
        <a:srgbClr val="006666"/>
      </a:dk2>
      <a:lt2>
        <a:srgbClr val="FFFFCC"/>
      </a:lt2>
      <a:accent1>
        <a:srgbClr val="FFCC00"/>
      </a:accent1>
      <a:accent2>
        <a:srgbClr val="00B0AC"/>
      </a:accent2>
      <a:accent3>
        <a:srgbClr val="AAB8B8"/>
      </a:accent3>
      <a:accent4>
        <a:srgbClr val="DADADA"/>
      </a:accent4>
      <a:accent5>
        <a:srgbClr val="FFE2AA"/>
      </a:accent5>
      <a:accent6>
        <a:srgbClr val="009F9B"/>
      </a:accent6>
      <a:hlink>
        <a:srgbClr val="BA7C3E"/>
      </a:hlink>
      <a:folHlink>
        <a:srgbClr val="724C0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екстура 3">
    <a:dk1>
      <a:srgbClr val="4E4E74"/>
    </a:dk1>
    <a:lt1>
      <a:srgbClr val="FFFFFF"/>
    </a:lt1>
    <a:dk2>
      <a:srgbClr val="666699"/>
    </a:dk2>
    <a:lt2>
      <a:srgbClr val="FFFFCC"/>
    </a:lt2>
    <a:accent1>
      <a:srgbClr val="5E5884"/>
    </a:accent1>
    <a:accent2>
      <a:srgbClr val="8AB29D"/>
    </a:accent2>
    <a:accent3>
      <a:srgbClr val="B8B8CA"/>
    </a:accent3>
    <a:accent4>
      <a:srgbClr val="DADADA"/>
    </a:accent4>
    <a:accent5>
      <a:srgbClr val="B6B4C2"/>
    </a:accent5>
    <a:accent6>
      <a:srgbClr val="7DA18E"/>
    </a:accent6>
    <a:hlink>
      <a:srgbClr val="FFFF99"/>
    </a:hlink>
    <a:folHlink>
      <a:srgbClr val="FF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99</TotalTime>
  <Words>381</Words>
  <PresentationFormat>Экран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Tahoma</vt:lpstr>
      <vt:lpstr>Arial</vt:lpstr>
      <vt:lpstr>Wingdings</vt:lpstr>
      <vt:lpstr>Calibri</vt:lpstr>
      <vt:lpstr>Текстура</vt:lpstr>
      <vt:lpstr>Игровые виды спорта и их влияние на здоровье школьников</vt:lpstr>
      <vt:lpstr>Содержание</vt:lpstr>
      <vt:lpstr>Введение</vt:lpstr>
      <vt:lpstr>Слайд 4</vt:lpstr>
      <vt:lpstr> Виды игрового спорта, доступные в среднеобразовательных учреждениях:</vt:lpstr>
      <vt:lpstr>Влияние физической культуры и спорта на организм школьника </vt:lpstr>
      <vt:lpstr>« Здоровье – это еще не все, но все без здоровья – ничто »</vt:lpstr>
      <vt:lpstr>Слайд 8</vt:lpstr>
      <vt:lpstr>Слайд 9</vt:lpstr>
      <vt:lpstr>Формирование здорового образа жизни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виды спорта и их влияние на здоровье школьников</dc:title>
  <dc:creator>Лёня</dc:creator>
  <cp:lastModifiedBy>User</cp:lastModifiedBy>
  <cp:revision>16</cp:revision>
  <dcterms:created xsi:type="dcterms:W3CDTF">2011-11-30T13:45:10Z</dcterms:created>
  <dcterms:modified xsi:type="dcterms:W3CDTF">2012-02-29T07:40:41Z</dcterms:modified>
</cp:coreProperties>
</file>