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3" r:id="rId4"/>
    <p:sldId id="264" r:id="rId5"/>
    <p:sldId id="266" r:id="rId6"/>
    <p:sldId id="258" r:id="rId7"/>
    <p:sldId id="267" r:id="rId8"/>
    <p:sldId id="265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34A08D5-7FD4-4C21-A4C5-61F0F44B70B0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414D21-47DA-41A0-A5A2-C81440333FE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08D5-7FD4-4C21-A4C5-61F0F44B70B0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4D21-47DA-41A0-A5A2-C81440333F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08D5-7FD4-4C21-A4C5-61F0F44B70B0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4414D21-47DA-41A0-A5A2-C81440333F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08D5-7FD4-4C21-A4C5-61F0F44B70B0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4D21-47DA-41A0-A5A2-C81440333FE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34A08D5-7FD4-4C21-A4C5-61F0F44B70B0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4414D21-47DA-41A0-A5A2-C81440333FE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08D5-7FD4-4C21-A4C5-61F0F44B70B0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4D21-47DA-41A0-A5A2-C81440333FE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08D5-7FD4-4C21-A4C5-61F0F44B70B0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4D21-47DA-41A0-A5A2-C81440333FE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08D5-7FD4-4C21-A4C5-61F0F44B70B0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4D21-47DA-41A0-A5A2-C81440333FE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08D5-7FD4-4C21-A4C5-61F0F44B70B0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4D21-47DA-41A0-A5A2-C81440333F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08D5-7FD4-4C21-A4C5-61F0F44B70B0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414D21-47DA-41A0-A5A2-C81440333FE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08D5-7FD4-4C21-A4C5-61F0F44B70B0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4D21-47DA-41A0-A5A2-C81440333FE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34A08D5-7FD4-4C21-A4C5-61F0F44B70B0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74414D21-47DA-41A0-A5A2-C81440333F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Учитель: </a:t>
            </a:r>
            <a:r>
              <a:rPr lang="ru-RU" dirty="0" err="1" smtClean="0">
                <a:solidFill>
                  <a:schemeClr val="tx1"/>
                </a:solidFill>
              </a:rPr>
              <a:t>Понкратова</a:t>
            </a:r>
            <a:r>
              <a:rPr lang="ru-RU" dirty="0" smtClean="0">
                <a:solidFill>
                  <a:schemeClr val="tx1"/>
                </a:solidFill>
              </a:rPr>
              <a:t> С.В.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русского языка в 5 классе.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48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Задание. Составьте слово, предварительно выполнив ряд действий: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Взять приставку от слова, являющегося определением в предложении: </a:t>
            </a:r>
            <a:r>
              <a:rPr lang="ru-RU" i="1" dirty="0" smtClean="0">
                <a:solidFill>
                  <a:srgbClr val="002060"/>
                </a:solidFill>
              </a:rPr>
              <a:t>Шёл бесконечный дождь.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Добавить подлежащее из предложения: </a:t>
            </a:r>
            <a:r>
              <a:rPr lang="ru-RU" i="1" dirty="0" smtClean="0">
                <a:solidFill>
                  <a:srgbClr val="002060"/>
                </a:solidFill>
              </a:rPr>
              <a:t>Страх овладел им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Добавить суффикс прилагательного </a:t>
            </a:r>
            <a:r>
              <a:rPr lang="ru-RU" i="1" dirty="0" smtClean="0">
                <a:solidFill>
                  <a:srgbClr val="002060"/>
                </a:solidFill>
              </a:rPr>
              <a:t>прелестный</a:t>
            </a:r>
            <a:r>
              <a:rPr lang="ru-RU" dirty="0" smtClean="0"/>
              <a:t> и окончание прилагательного </a:t>
            </a:r>
            <a:r>
              <a:rPr lang="ru-RU" i="1" dirty="0" smtClean="0">
                <a:solidFill>
                  <a:srgbClr val="002060"/>
                </a:solidFill>
              </a:rPr>
              <a:t>красные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 слово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240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9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96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7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79" tmFilter="0, 0; 0.125,0.2665; 0.25,0.4; 0.375,0.465; 0.5,0.5;  0.625,0.535; 0.75,0.6; 0.875,0.7335; 1,1">
                                          <p:stCondLst>
                                            <p:cond delay="107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39" tmFilter="0, 0; 0.125,0.2665; 0.25,0.4; 0.375,0.465; 0.5,0.5;  0.625,0.535; 0.75,0.6; 0.875,0.7335; 1,1">
                                          <p:stCondLst>
                                            <p:cond delay="215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67" tmFilter="0, 0; 0.125,0.2665; 0.25,0.4; 0.375,0.465; 0.5,0.5;  0.625,0.535; 0.75,0.6; 0.875,0.7335; 1,1">
                                          <p:stCondLst>
                                            <p:cond delay="269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42">
                                          <p:stCondLst>
                                            <p:cond delay="10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270" decel="50000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42">
                                          <p:stCondLst>
                                            <p:cond delay="21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270" decel="50000">
                                          <p:stCondLst>
                                            <p:cond delay="217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42">
                                          <p:stCondLst>
                                            <p:cond delay="2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270" decel="50000">
                                          <p:stCondLst>
                                            <p:cond delay="271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42">
                                          <p:stCondLst>
                                            <p:cond delay="29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270" decel="50000">
                                          <p:stCondLst>
                                            <p:cond delay="298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1. Выучить правило на стр. 228.    </a:t>
            </a:r>
          </a:p>
          <a:p>
            <a:pPr marL="0" indent="0">
              <a:buNone/>
            </a:pPr>
            <a:r>
              <a:rPr lang="ru-RU" dirty="0" smtClean="0"/>
              <a:t> 2. Составьте 2 предложения со словом </a:t>
            </a:r>
            <a:r>
              <a:rPr lang="ru-RU" b="1" i="1" dirty="0" smtClean="0">
                <a:solidFill>
                  <a:srgbClr val="002060"/>
                </a:solidFill>
              </a:rPr>
              <a:t>бесстрашные</a:t>
            </a:r>
            <a:r>
              <a:rPr lang="ru-RU" dirty="0" smtClean="0"/>
              <a:t> и сделайте их синтаксический разбор.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573016"/>
            <a:ext cx="3210272" cy="240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886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6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Сам алый, сахарный.</a:t>
            </a:r>
          </a:p>
          <a:p>
            <a:pPr marL="0" indent="0">
              <a:buNone/>
            </a:pPr>
            <a:r>
              <a:rPr lang="ru-RU" dirty="0" smtClean="0"/>
              <a:t>Кафтан зелёный, бархатный.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Золотое решето чёрных домиков полно.</a:t>
            </a:r>
          </a:p>
          <a:p>
            <a:pPr marL="0" indent="0">
              <a:buNone/>
            </a:pPr>
            <a:r>
              <a:rPr lang="ru-RU" dirty="0" smtClean="0"/>
              <a:t>Сколько чёрненьких домов – столько беленьких жильцов.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429000"/>
            <a:ext cx="2016224" cy="245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616" y="4437112"/>
            <a:ext cx="1584176" cy="2112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084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5400" dirty="0" smtClean="0"/>
              <a:t>   Имя прилагательное</a:t>
            </a:r>
          </a:p>
          <a:p>
            <a:pPr marL="45720" indent="0">
              <a:buNone/>
            </a:pPr>
            <a:r>
              <a:rPr lang="ru-RU" sz="5400" dirty="0" smtClean="0"/>
              <a:t>        как часть речи.</a:t>
            </a:r>
            <a:endParaRPr lang="ru-RU" sz="5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531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1. Закрепить изученное о прилагательных в начальной школе.</a:t>
            </a:r>
          </a:p>
          <a:p>
            <a:pPr marL="45720" indent="0">
              <a:buNone/>
            </a:pPr>
            <a:r>
              <a:rPr lang="ru-RU" dirty="0" smtClean="0"/>
              <a:t>2. Показать роль прилагательных в художественной речи.</a:t>
            </a:r>
          </a:p>
          <a:p>
            <a:pPr marL="45720" indent="0">
              <a:buNone/>
            </a:pPr>
            <a:r>
              <a:rPr lang="ru-RU" dirty="0"/>
              <a:t>3</a:t>
            </a:r>
            <a:r>
              <a:rPr lang="ru-RU" dirty="0" smtClean="0"/>
              <a:t>. Развивать навыки анализа текста.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82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b="1" dirty="0"/>
              <a:t>Люблю берёзку русскую,</a:t>
            </a:r>
            <a:br>
              <a:rPr lang="ru-RU" b="1" dirty="0"/>
            </a:br>
            <a:r>
              <a:rPr lang="ru-RU" b="1" dirty="0"/>
              <a:t>То светлую, то грустную,</a:t>
            </a:r>
            <a:br>
              <a:rPr lang="ru-RU" b="1" dirty="0"/>
            </a:br>
            <a:r>
              <a:rPr lang="ru-RU" b="1" dirty="0"/>
              <a:t>В белёном сарафанчике,</a:t>
            </a:r>
            <a:br>
              <a:rPr lang="ru-RU" b="1" dirty="0"/>
            </a:br>
            <a:r>
              <a:rPr lang="ru-RU" b="1" dirty="0"/>
              <a:t>С платочками в карманчиках,</a:t>
            </a:r>
            <a:br>
              <a:rPr lang="ru-RU" b="1" dirty="0"/>
            </a:br>
            <a:r>
              <a:rPr lang="ru-RU" b="1" dirty="0"/>
              <a:t>С красивыми застёжками,</a:t>
            </a:r>
            <a:br>
              <a:rPr lang="ru-RU" b="1" dirty="0"/>
            </a:br>
            <a:r>
              <a:rPr lang="ru-RU" b="1" dirty="0"/>
              <a:t>С зелёными серёжками</a:t>
            </a:r>
            <a:r>
              <a:rPr lang="ru-RU" b="1" dirty="0" smtClean="0"/>
              <a:t>.                     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Люблю ее нарядную,</a:t>
            </a:r>
            <a:br>
              <a:rPr lang="ru-RU" b="1" dirty="0"/>
            </a:br>
            <a:r>
              <a:rPr lang="ru-RU" b="1" dirty="0"/>
              <a:t>Родную, ненаглядную,</a:t>
            </a:r>
            <a:br>
              <a:rPr lang="ru-RU" b="1" dirty="0"/>
            </a:br>
            <a:r>
              <a:rPr lang="ru-RU" b="1" dirty="0"/>
              <a:t>То ясную, кипучую,</a:t>
            </a:r>
            <a:br>
              <a:rPr lang="ru-RU" b="1" dirty="0"/>
            </a:br>
            <a:r>
              <a:rPr lang="ru-RU" b="1" dirty="0"/>
              <a:t>То грустную, плакучую.</a:t>
            </a:r>
            <a:br>
              <a:rPr lang="ru-RU" b="1" dirty="0"/>
            </a:br>
            <a:r>
              <a:rPr lang="ru-RU" b="1" dirty="0" smtClean="0"/>
              <a:t>    (</a:t>
            </a:r>
            <a:r>
              <a:rPr lang="ru-RU" b="1" dirty="0" err="1" smtClean="0"/>
              <a:t>А.А.Прокофьев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Берёза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315" y="2132856"/>
            <a:ext cx="2880320" cy="384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2005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628800"/>
            <a:ext cx="8407893" cy="4407408"/>
          </a:xfrm>
        </p:spPr>
        <p:txBody>
          <a:bodyPr>
            <a:normAutofit/>
          </a:bodyPr>
          <a:lstStyle/>
          <a:p>
            <a:r>
              <a:rPr lang="ru-RU" dirty="0" smtClean="0"/>
              <a:t>Имя прилагательное – часть речи, которая обозначает признак предмета. Имя прилагательное отвечает на вопросы: какой? чей?</a:t>
            </a:r>
          </a:p>
          <a:p>
            <a:r>
              <a:rPr lang="ru-RU" dirty="0" smtClean="0"/>
              <a:t>Имена прилагательные изменяются по числам, родам (только в ед. числе), падежам. Имена прилагательные согласуются с именами существительными, т.е. ставятся в том же роде, числе и падеже, что и существительные, к которым они относятся.</a:t>
            </a:r>
          </a:p>
          <a:p>
            <a:r>
              <a:rPr lang="ru-RU" dirty="0" smtClean="0"/>
              <a:t>В предложении имена прилагательные являются определениями или сказуемыми.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Имя прилагательное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688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Это были отряды войска королевы. Одни напоминали собой ежей, другие – змей, третьи – медвежат с шерстью. Все они одинаково сверкали белизной, все были хлопьями.</a:t>
            </a:r>
          </a:p>
          <a:p>
            <a:pPr marL="45720" indent="0">
              <a:buNone/>
            </a:pPr>
            <a:endParaRPr lang="ru-RU" dirty="0" smtClean="0"/>
          </a:p>
          <a:p>
            <a:r>
              <a:rPr lang="ru-RU" sz="2400" dirty="0" smtClean="0"/>
              <a:t>   Это были передовые отряды войска Снежной королевы. Одни напоминали собой больших безобразных ежей, другие – </a:t>
            </a:r>
            <a:r>
              <a:rPr lang="ru-RU" sz="2400" dirty="0" err="1" smtClean="0"/>
              <a:t>стоголовых</a:t>
            </a:r>
            <a:r>
              <a:rPr lang="ru-RU" sz="2400" dirty="0" smtClean="0"/>
              <a:t> змей, третьи – толстых медвежат с взъерошенной шерстью. Все они одинаково сверкали белизной, все были живыми снежными хлопьями.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Снежная королева (фрагмент сказки)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104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endParaRPr lang="ru-RU" sz="2800" dirty="0" smtClean="0"/>
          </a:p>
          <a:p>
            <a:pPr marL="45720" indent="0" algn="ctr">
              <a:buNone/>
            </a:pPr>
            <a:r>
              <a:rPr lang="ru-RU" sz="2800" dirty="0" smtClean="0"/>
              <a:t>С существительными подчас</a:t>
            </a:r>
          </a:p>
          <a:p>
            <a:pPr marL="45720" indent="0" algn="ctr">
              <a:buNone/>
            </a:pPr>
            <a:r>
              <a:rPr lang="ru-RU" sz="2800" dirty="0" smtClean="0"/>
              <a:t>Не жизнь, а просто скука.</a:t>
            </a:r>
          </a:p>
          <a:p>
            <a:pPr marL="45720" indent="0" algn="ctr">
              <a:buNone/>
            </a:pPr>
            <a:r>
              <a:rPr lang="ru-RU" sz="2800" dirty="0" smtClean="0"/>
              <a:t>Ни цвета нет у них без нас,</a:t>
            </a:r>
          </a:p>
          <a:p>
            <a:pPr marL="45720" indent="0" algn="ctr">
              <a:buNone/>
            </a:pPr>
            <a:r>
              <a:rPr lang="ru-RU" sz="2800" dirty="0" smtClean="0"/>
              <a:t>Ни запаха, ни звука.</a:t>
            </a:r>
          </a:p>
          <a:p>
            <a:pPr marL="45720" indent="0" algn="ctr">
              <a:buNone/>
            </a:pPr>
            <a:r>
              <a:rPr lang="ru-RU" sz="2800" dirty="0" smtClean="0"/>
              <a:t>Но, если нас к ним приложить,</a:t>
            </a:r>
          </a:p>
          <a:p>
            <a:pPr marL="45720" indent="0" algn="ctr">
              <a:buNone/>
            </a:pPr>
            <a:r>
              <a:rPr lang="ru-RU" sz="2800" dirty="0" smtClean="0"/>
              <a:t>Им веселее будет жить.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Прилагательные о себе: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253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Задание. Разбейте текст на три абзаца. Спишите, расставляя пропущенные запятые. Чем различаются по значению слова </a:t>
            </a:r>
            <a:r>
              <a:rPr lang="ru-RU" i="1" dirty="0" smtClean="0">
                <a:solidFill>
                  <a:srgbClr val="002060"/>
                </a:solidFill>
              </a:rPr>
              <a:t>простой</a:t>
            </a:r>
            <a:r>
              <a:rPr lang="ru-RU" dirty="0" smtClean="0"/>
              <a:t> и </a:t>
            </a:r>
            <a:r>
              <a:rPr lang="ru-RU" dirty="0" smtClean="0">
                <a:solidFill>
                  <a:srgbClr val="002060"/>
                </a:solidFill>
              </a:rPr>
              <a:t>простоватый </a:t>
            </a:r>
            <a:r>
              <a:rPr lang="ru-RU" dirty="0" smtClean="0"/>
              <a:t>(человек)? Устно ответьте на вопрос: какие качества характера отметил в своём друге космонавт А. Леонов.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572.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59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240</TotalTime>
  <Words>393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Сетка</vt:lpstr>
      <vt:lpstr>Урок русского языка в 5 классе.</vt:lpstr>
      <vt:lpstr>Отгадай загадки</vt:lpstr>
      <vt:lpstr>Тема урока </vt:lpstr>
      <vt:lpstr>Цели урока</vt:lpstr>
      <vt:lpstr> Берёза </vt:lpstr>
      <vt:lpstr>Имя прилагательное</vt:lpstr>
      <vt:lpstr>Снежная королева (фрагмент сказки)</vt:lpstr>
      <vt:lpstr>Прилагательные о себе:</vt:lpstr>
      <vt:lpstr>Упражнение 572.</vt:lpstr>
      <vt:lpstr>Составь слово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в 5 классе.</dc:title>
  <dc:creator>Светлана</dc:creator>
  <cp:lastModifiedBy>Светлана</cp:lastModifiedBy>
  <cp:revision>18</cp:revision>
  <dcterms:created xsi:type="dcterms:W3CDTF">2013-03-11T17:37:29Z</dcterms:created>
  <dcterms:modified xsi:type="dcterms:W3CDTF">2013-03-11T21:37:39Z</dcterms:modified>
</cp:coreProperties>
</file>