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57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3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624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063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49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583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453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419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4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345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777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514C7-5C43-4942-97E5-FCBC298269F7}" type="datetimeFigureOut">
              <a:rPr lang="ru-RU" smtClean="0"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34FE7-F561-4A98-B228-CD540D3D8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60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ivirchukova\AppData\Local\Temp\Temp1_02-03-2013_23-15-07 (1).zip\Ивануш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38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ivirchukova\AppData\Local\Temp\Temp1_02-03-2013_23-15-07 (1).zip\Робин Бобин Барабе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97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ivirchukova\AppData\Local\Temp\Temp1_02-03-2013_23-15-07 (1).zip\пузыр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31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ivirchukova\AppData\Local\Temp\Temp1_02-03-2013_23-15-07 (1).zip\вет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59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ivirchukova\AppData\Local\Temp\Temp1_02-03-2013_23-15-07 (1).zip\ослик И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694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88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ivirchukova\AppData\Local\Temp\Temp1_02-03-2013_23-15-07 (1).zip\баба-я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08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ivirchukova\AppData\Local\Temp\Temp1_02-03-2013_23-15-07 (1).zip\полцарст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71296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0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ivirchukova\AppData\Local\Temp\Temp1_02-03-2013_23-15-07 (1).zip\печ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33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ivirchukova\AppData\Local\Temp\Temp1_02-03-2013_23-15-07 (1).zip\Емел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75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ivirchukova\AppData\Local\Temp\Temp1_02-03-2013_23-15-07 (1).zip\сапоги-скороход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7488831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74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Сивирчукова</dc:creator>
  <cp:lastModifiedBy>Ольга Сивирчукова</cp:lastModifiedBy>
  <cp:revision>1</cp:revision>
  <dcterms:created xsi:type="dcterms:W3CDTF">2013-03-06T07:00:45Z</dcterms:created>
  <dcterms:modified xsi:type="dcterms:W3CDTF">2013-03-06T07:09:27Z</dcterms:modified>
</cp:coreProperties>
</file>