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64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C756FF8-84B7-465E-BB75-CCFB64C53621}" type="datetimeFigureOut">
              <a:rPr lang="ru-RU" smtClean="0"/>
              <a:t>19.02.2013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8191100-01DD-4B85-AB5A-B3E4EADB46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3960440"/>
          </a:xfrm>
        </p:spPr>
        <p:txBody>
          <a:bodyPr/>
          <a:lstStyle/>
          <a:p>
            <a:pPr algn="ctr"/>
            <a:r>
              <a:rPr lang="ru-RU" sz="5400" dirty="0" err="1" smtClean="0"/>
              <a:t>Темазы</a:t>
            </a:r>
            <a:r>
              <a:rPr lang="ru-RU" sz="5400" dirty="0" smtClean="0"/>
              <a:t>: «Эр </a:t>
            </a:r>
            <a:r>
              <a:rPr lang="ru-RU" sz="5400" dirty="0" err="1" smtClean="0"/>
              <a:t>кижини</a:t>
            </a:r>
            <a:r>
              <a:rPr lang="ru-RU" sz="6000" dirty="0" err="1" smtClean="0">
                <a:latin typeface="Tuva New" pitchFamily="18" charset="0"/>
              </a:rPr>
              <a:t>ё</a:t>
            </a:r>
            <a:r>
              <a:rPr lang="ru-RU" sz="6000" dirty="0" smtClean="0"/>
              <a:t> </a:t>
            </a:r>
            <a:r>
              <a:rPr lang="ru-RU" sz="5400" dirty="0" err="1" smtClean="0"/>
              <a:t>каасталгазыны</a:t>
            </a:r>
            <a:r>
              <a:rPr lang="ru-RU" sz="6000" dirty="0" err="1">
                <a:latin typeface="Tuva New" pitchFamily="18" charset="0"/>
              </a:rPr>
              <a:t>ё</a:t>
            </a:r>
            <a:r>
              <a:rPr lang="ru-RU" sz="6000" dirty="0" smtClean="0"/>
              <a:t> </a:t>
            </a:r>
            <a:r>
              <a:rPr lang="ru-RU" sz="5400" dirty="0" err="1" smtClean="0"/>
              <a:t>бир</a:t>
            </a:r>
            <a:r>
              <a:rPr lang="ru-RU" sz="5400" dirty="0" smtClean="0"/>
              <a:t> </a:t>
            </a:r>
            <a:r>
              <a:rPr lang="ru-RU" sz="5400" dirty="0" err="1" smtClean="0"/>
              <a:t>хевири</a:t>
            </a:r>
            <a:r>
              <a:rPr lang="ru-RU" sz="5400" dirty="0" smtClean="0"/>
              <a:t>- </a:t>
            </a:r>
            <a:r>
              <a:rPr lang="ru-RU" sz="5400" dirty="0" smtClean="0">
                <a:latin typeface="Tuva New" pitchFamily="18" charset="0"/>
              </a:rPr>
              <a:t>б=</a:t>
            </a:r>
            <a:r>
              <a:rPr lang="ru-RU" sz="5400" dirty="0" err="1" smtClean="0">
                <a:latin typeface="Tuva New" pitchFamily="18" charset="0"/>
              </a:rPr>
              <a:t>рт</a:t>
            </a:r>
            <a:r>
              <a:rPr lang="ru-RU" sz="5400" dirty="0" smtClean="0"/>
              <a:t>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" dirty="0" smtClean="0"/>
              <a:t>.</a:t>
            </a:r>
            <a:endParaRPr lang="ru-RU" sz="200" dirty="0"/>
          </a:p>
        </p:txBody>
      </p:sp>
    </p:spTree>
    <p:extLst>
      <p:ext uri="{BB962C8B-B14F-4D97-AF65-F5344CB8AC3E}">
        <p14:creationId xmlns:p14="http://schemas.microsoft.com/office/powerpoint/2010/main" val="2239918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uva New" pitchFamily="18" charset="0"/>
              </a:rPr>
              <a:t>Т\</a:t>
            </a:r>
            <a:r>
              <a:rPr lang="ru-RU" b="1" dirty="0" err="1" smtClean="0">
                <a:solidFill>
                  <a:srgbClr val="FF0000"/>
                </a:solidFill>
                <a:latin typeface="Tuva New" pitchFamily="18" charset="0"/>
              </a:rPr>
              <a:t>ёнели</a:t>
            </a:r>
            <a:endParaRPr lang="ru-RU" b="1" dirty="0" smtClean="0">
              <a:solidFill>
                <a:srgbClr val="FF0000"/>
              </a:solidFill>
              <a:latin typeface="Tuva New" pitchFamily="18" charset="0"/>
            </a:endParaRPr>
          </a:p>
          <a:p>
            <a:r>
              <a:rPr lang="ru-RU" sz="2400" dirty="0" err="1" smtClean="0"/>
              <a:t>Ёзулуг</a:t>
            </a:r>
            <a:r>
              <a:rPr lang="ru-RU" sz="2400" dirty="0" smtClean="0"/>
              <a:t> эр </a:t>
            </a:r>
            <a:r>
              <a:rPr lang="ru-RU" sz="2400" dirty="0" err="1" smtClean="0"/>
              <a:t>мозу-будушке</a:t>
            </a:r>
            <a:r>
              <a:rPr lang="ru-RU" sz="2400" dirty="0" smtClean="0"/>
              <a:t> </a:t>
            </a:r>
            <a:r>
              <a:rPr lang="ru-RU" sz="2400" dirty="0" err="1" smtClean="0"/>
              <a:t>толептиг</a:t>
            </a:r>
            <a:r>
              <a:rPr lang="ru-RU" sz="2400" dirty="0" smtClean="0"/>
              <a:t> </a:t>
            </a:r>
            <a:r>
              <a:rPr lang="ru-RU" sz="2400" dirty="0" err="1" smtClean="0"/>
              <a:t>кижилер</a:t>
            </a:r>
            <a:r>
              <a:rPr lang="ru-RU" sz="2400" dirty="0" smtClean="0"/>
              <a:t> </a:t>
            </a:r>
            <a:r>
              <a:rPr lang="ru-RU" sz="2400" dirty="0" err="1" smtClean="0"/>
              <a:t>торээн</a:t>
            </a:r>
            <a:r>
              <a:rPr lang="ru-RU" sz="2400" dirty="0" smtClean="0"/>
              <a:t> </a:t>
            </a:r>
            <a:r>
              <a:rPr lang="ru-RU" sz="2400" dirty="0" err="1" smtClean="0"/>
              <a:t>Тывавыстын</a:t>
            </a:r>
            <a:r>
              <a:rPr lang="ru-RU" sz="2400" dirty="0" smtClean="0"/>
              <a:t> </a:t>
            </a:r>
            <a:r>
              <a:rPr lang="ru-RU" sz="2400" dirty="0" err="1" smtClean="0"/>
              <a:t>кайы-даа</a:t>
            </a:r>
            <a:r>
              <a:rPr lang="ru-RU" sz="2400" dirty="0" smtClean="0"/>
              <a:t> </a:t>
            </a:r>
            <a:r>
              <a:rPr lang="ru-RU" sz="2400" dirty="0" err="1" smtClean="0"/>
              <a:t>кожууннарда</a:t>
            </a:r>
            <a:r>
              <a:rPr lang="ru-RU" sz="2400" dirty="0" smtClean="0"/>
              <a:t> </a:t>
            </a:r>
            <a:r>
              <a:rPr lang="ru-RU" sz="2400" dirty="0" err="1" smtClean="0"/>
              <a:t>хой</a:t>
            </a:r>
            <a:r>
              <a:rPr lang="ru-RU" sz="2400" dirty="0" smtClean="0"/>
              <a:t> </a:t>
            </a:r>
            <a:r>
              <a:rPr lang="ru-RU" sz="2400" dirty="0" err="1" smtClean="0"/>
              <a:t>болгай</a:t>
            </a:r>
            <a:r>
              <a:rPr lang="ru-RU" sz="2400" dirty="0" smtClean="0"/>
              <a:t>, </a:t>
            </a:r>
            <a:r>
              <a:rPr lang="ru-RU" sz="2400" dirty="0" err="1" smtClean="0"/>
              <a:t>оларнын</a:t>
            </a:r>
            <a:r>
              <a:rPr lang="ru-RU" sz="2400" dirty="0" smtClean="0"/>
              <a:t> </a:t>
            </a:r>
            <a:r>
              <a:rPr lang="ru-RU" sz="2400" dirty="0" err="1" smtClean="0"/>
              <a:t>ажыл-амыдыралынын</a:t>
            </a:r>
            <a:r>
              <a:rPr lang="ru-RU" sz="2400" dirty="0" smtClean="0"/>
              <a:t> </a:t>
            </a:r>
            <a:r>
              <a:rPr lang="ru-RU" sz="2400" dirty="0" err="1" smtClean="0"/>
              <a:t>дуржулгазын</a:t>
            </a:r>
            <a:r>
              <a:rPr lang="ru-RU" sz="2400" dirty="0" smtClean="0"/>
              <a:t> база </a:t>
            </a:r>
            <a:r>
              <a:rPr lang="ru-RU" sz="2400" dirty="0" err="1" smtClean="0"/>
              <a:t>сонуургап</a:t>
            </a:r>
            <a:r>
              <a:rPr lang="ru-RU" sz="2400" dirty="0" smtClean="0"/>
              <a:t>, </a:t>
            </a:r>
            <a:r>
              <a:rPr lang="ru-RU" sz="2400" dirty="0" err="1" smtClean="0"/>
              <a:t>улегер-чижек</a:t>
            </a:r>
            <a:r>
              <a:rPr lang="ru-RU" sz="2400" dirty="0" smtClean="0"/>
              <a:t> </a:t>
            </a:r>
            <a:r>
              <a:rPr lang="ru-RU" sz="2400" dirty="0" err="1" smtClean="0"/>
              <a:t>кылдыр</a:t>
            </a:r>
            <a:r>
              <a:rPr lang="ru-RU" sz="2400" dirty="0" smtClean="0"/>
              <a:t> </a:t>
            </a:r>
            <a:r>
              <a:rPr lang="ru-RU" sz="2400" dirty="0" err="1" smtClean="0"/>
              <a:t>ооренинер</a:t>
            </a:r>
            <a:r>
              <a:rPr lang="ru-RU" sz="2400" dirty="0" smtClean="0"/>
              <a:t>. </a:t>
            </a:r>
            <a:r>
              <a:rPr lang="ru-RU" sz="2400" dirty="0" err="1" smtClean="0"/>
              <a:t>Боттарынарнын</a:t>
            </a:r>
            <a:r>
              <a:rPr lang="ru-RU" sz="2400" dirty="0" smtClean="0"/>
              <a:t> </a:t>
            </a:r>
            <a:r>
              <a:rPr lang="ru-RU" sz="2400" dirty="0" err="1" smtClean="0"/>
              <a:t>билиинерни</a:t>
            </a:r>
            <a:r>
              <a:rPr lang="ru-RU" sz="2400" dirty="0" smtClean="0"/>
              <a:t> </a:t>
            </a:r>
            <a:r>
              <a:rPr lang="ru-RU" sz="2400" dirty="0" err="1" smtClean="0"/>
              <a:t>хун</a:t>
            </a:r>
            <a:r>
              <a:rPr lang="ru-RU" sz="2400" dirty="0" smtClean="0"/>
              <a:t> </a:t>
            </a:r>
            <a:r>
              <a:rPr lang="ru-RU" sz="2400" dirty="0" err="1" smtClean="0"/>
              <a:t>буруде</a:t>
            </a:r>
            <a:r>
              <a:rPr lang="ru-RU" sz="2400" dirty="0" smtClean="0"/>
              <a:t> </a:t>
            </a:r>
            <a:r>
              <a:rPr lang="ru-RU" sz="2400" dirty="0" err="1" smtClean="0"/>
              <a:t>ханыладып</a:t>
            </a:r>
            <a:r>
              <a:rPr lang="ru-RU" sz="2400" dirty="0" smtClean="0"/>
              <a:t>, </a:t>
            </a:r>
            <a:r>
              <a:rPr lang="ru-RU" sz="2400" dirty="0" err="1" smtClean="0"/>
              <a:t>ёзулуг</a:t>
            </a:r>
            <a:r>
              <a:rPr lang="ru-RU" sz="2400" dirty="0" smtClean="0"/>
              <a:t> эр </a:t>
            </a:r>
            <a:r>
              <a:rPr lang="ru-RU" sz="2400" dirty="0" err="1" smtClean="0"/>
              <a:t>атка</a:t>
            </a:r>
            <a:r>
              <a:rPr lang="ru-RU" sz="2400" dirty="0" smtClean="0"/>
              <a:t> </a:t>
            </a:r>
            <a:r>
              <a:rPr lang="ru-RU" sz="2400" dirty="0" err="1" smtClean="0"/>
              <a:t>толептиг</a:t>
            </a:r>
            <a:r>
              <a:rPr lang="ru-RU" sz="2400" dirty="0" smtClean="0"/>
              <a:t> </a:t>
            </a:r>
            <a:r>
              <a:rPr lang="ru-RU" sz="2400" dirty="0" err="1" smtClean="0"/>
              <a:t>болур</a:t>
            </a:r>
            <a:r>
              <a:rPr lang="ru-RU" sz="2400" dirty="0" smtClean="0"/>
              <a:t> </a:t>
            </a:r>
            <a:r>
              <a:rPr lang="ru-RU" sz="2400" dirty="0" err="1" smtClean="0"/>
              <a:t>дээш</a:t>
            </a:r>
            <a:r>
              <a:rPr lang="ru-RU" sz="2400" dirty="0" smtClean="0"/>
              <a:t> </a:t>
            </a:r>
            <a:r>
              <a:rPr lang="ru-RU" sz="2400" dirty="0" err="1" smtClean="0"/>
              <a:t>ак</a:t>
            </a:r>
            <a:r>
              <a:rPr lang="ru-RU" sz="2400" dirty="0" smtClean="0"/>
              <a:t>- </a:t>
            </a:r>
            <a:r>
              <a:rPr lang="ru-RU" sz="2400" dirty="0" err="1" smtClean="0"/>
              <a:t>сеткилдиг</a:t>
            </a:r>
            <a:r>
              <a:rPr lang="ru-RU" sz="2400" dirty="0" smtClean="0"/>
              <a:t>, </a:t>
            </a:r>
            <a:r>
              <a:rPr lang="ru-RU" sz="2400" dirty="0" err="1" smtClean="0"/>
              <a:t>торээн</a:t>
            </a:r>
            <a:r>
              <a:rPr lang="ru-RU" sz="2400" dirty="0" smtClean="0"/>
              <a:t> </a:t>
            </a:r>
            <a:r>
              <a:rPr lang="ru-RU" sz="2400" dirty="0" err="1" smtClean="0"/>
              <a:t>чуртунга</a:t>
            </a:r>
            <a:r>
              <a:rPr lang="ru-RU" sz="2400" dirty="0" smtClean="0"/>
              <a:t> </a:t>
            </a:r>
            <a:r>
              <a:rPr lang="ru-RU" sz="2400" dirty="0" err="1" smtClean="0"/>
              <a:t>ынакшып</a:t>
            </a:r>
            <a:r>
              <a:rPr lang="ru-RU" sz="2400" dirty="0" smtClean="0"/>
              <a:t>, </a:t>
            </a:r>
            <a:r>
              <a:rPr lang="ru-RU" sz="2400" dirty="0" err="1" smtClean="0"/>
              <a:t>кижилерни</a:t>
            </a:r>
            <a:r>
              <a:rPr lang="ru-RU" sz="2400" dirty="0" smtClean="0"/>
              <a:t> </a:t>
            </a:r>
            <a:r>
              <a:rPr lang="ru-RU" sz="2400" dirty="0" err="1" smtClean="0"/>
              <a:t>хундулеп</a:t>
            </a:r>
            <a:r>
              <a:rPr lang="ru-RU" sz="2400" dirty="0" smtClean="0"/>
              <a:t>, </a:t>
            </a:r>
            <a:r>
              <a:rPr lang="ru-RU" sz="2400" dirty="0" err="1" smtClean="0"/>
              <a:t>чоптуг</a:t>
            </a:r>
            <a:r>
              <a:rPr lang="ru-RU" sz="2400" dirty="0" smtClean="0"/>
              <a:t> </a:t>
            </a:r>
            <a:r>
              <a:rPr lang="ru-RU" sz="2400" dirty="0" err="1" smtClean="0"/>
              <a:t>чорук</a:t>
            </a:r>
            <a:r>
              <a:rPr lang="ru-RU" sz="2400" dirty="0" smtClean="0"/>
              <a:t> </a:t>
            </a:r>
            <a:r>
              <a:rPr lang="ru-RU" sz="2400" dirty="0" err="1" smtClean="0"/>
              <a:t>дээш</a:t>
            </a:r>
            <a:r>
              <a:rPr lang="ru-RU" sz="2400" dirty="0" smtClean="0"/>
              <a:t> </a:t>
            </a:r>
            <a:r>
              <a:rPr lang="ru-RU" sz="2400" dirty="0" err="1" smtClean="0"/>
              <a:t>быжыг</a:t>
            </a:r>
            <a:r>
              <a:rPr lang="ru-RU" sz="2400" dirty="0" smtClean="0"/>
              <a:t> </a:t>
            </a:r>
            <a:r>
              <a:rPr lang="ru-RU" sz="2400" dirty="0" err="1" smtClean="0"/>
              <a:t>туруштуг</a:t>
            </a:r>
            <a:r>
              <a:rPr lang="ru-RU" sz="2400" dirty="0" smtClean="0"/>
              <a:t>, куш-</a:t>
            </a:r>
            <a:r>
              <a:rPr lang="ru-RU" sz="2400" dirty="0" err="1" smtClean="0"/>
              <a:t>ажылга</a:t>
            </a:r>
            <a:r>
              <a:rPr lang="ru-RU" sz="2400" dirty="0" smtClean="0"/>
              <a:t> </a:t>
            </a:r>
            <a:r>
              <a:rPr lang="ru-RU" sz="2400" dirty="0" err="1" smtClean="0"/>
              <a:t>ынак</a:t>
            </a:r>
            <a:r>
              <a:rPr lang="ru-RU" sz="2400" dirty="0" smtClean="0"/>
              <a:t> </a:t>
            </a:r>
            <a:r>
              <a:rPr lang="ru-RU" sz="2400" dirty="0" err="1" smtClean="0"/>
              <a:t>кижилер</a:t>
            </a:r>
            <a:r>
              <a:rPr lang="ru-RU" sz="2400" dirty="0" smtClean="0"/>
              <a:t> </a:t>
            </a:r>
            <a:r>
              <a:rPr lang="ru-RU" sz="2400" dirty="0" err="1" smtClean="0"/>
              <a:t>болуп</a:t>
            </a:r>
            <a:r>
              <a:rPr lang="ru-RU" sz="2400" dirty="0" smtClean="0"/>
              <a:t> </a:t>
            </a:r>
            <a:r>
              <a:rPr lang="ru-RU" sz="2400" dirty="0" err="1" smtClean="0"/>
              <a:t>озерин</a:t>
            </a:r>
            <a:r>
              <a:rPr lang="ru-RU" sz="2400" dirty="0" smtClean="0"/>
              <a:t> </a:t>
            </a:r>
            <a:r>
              <a:rPr lang="ru-RU" sz="2400" dirty="0" err="1" smtClean="0"/>
              <a:t>идегеп</a:t>
            </a:r>
            <a:r>
              <a:rPr lang="ru-RU" sz="2400" dirty="0" smtClean="0"/>
              <a:t> </a:t>
            </a:r>
            <a:r>
              <a:rPr lang="ru-RU" sz="2400" dirty="0" err="1" smtClean="0"/>
              <a:t>бодаар</a:t>
            </a:r>
            <a:r>
              <a:rPr lang="ru-RU" sz="2400" dirty="0" smtClean="0"/>
              <a:t> мен.</a:t>
            </a:r>
          </a:p>
          <a:p>
            <a:r>
              <a:rPr lang="ru-RU" sz="2400" dirty="0" err="1" smtClean="0"/>
              <a:t>Торел</a:t>
            </a:r>
            <a:r>
              <a:rPr lang="ru-RU" sz="2400" dirty="0" smtClean="0"/>
              <a:t> </a:t>
            </a:r>
            <a:r>
              <a:rPr lang="ru-RU" sz="2400" dirty="0" err="1" smtClean="0"/>
              <a:t>болукту</a:t>
            </a:r>
            <a:r>
              <a:rPr lang="ru-RU" sz="2400" dirty="0" smtClean="0"/>
              <a:t>, </a:t>
            </a:r>
            <a:r>
              <a:rPr lang="ru-RU" sz="2400" dirty="0" err="1" smtClean="0"/>
              <a:t>аймакты</a:t>
            </a:r>
            <a:r>
              <a:rPr lang="ru-RU" sz="2400" dirty="0" smtClean="0"/>
              <a:t>, </a:t>
            </a:r>
            <a:r>
              <a:rPr lang="ru-RU" sz="2400" dirty="0" err="1" smtClean="0"/>
              <a:t>чонну</a:t>
            </a:r>
            <a:r>
              <a:rPr lang="ru-RU" sz="2400" dirty="0" smtClean="0"/>
              <a:t> </a:t>
            </a:r>
            <a:r>
              <a:rPr lang="ru-RU" sz="2400" dirty="0" err="1" smtClean="0"/>
              <a:t>баштаар</a:t>
            </a:r>
            <a:r>
              <a:rPr lang="ru-RU" sz="2400" dirty="0" smtClean="0"/>
              <a:t> </a:t>
            </a:r>
            <a:r>
              <a:rPr lang="ru-RU" sz="2400" dirty="0" err="1" smtClean="0"/>
              <a:t>кижилер</a:t>
            </a:r>
            <a:r>
              <a:rPr lang="ru-RU" sz="2400" dirty="0" smtClean="0"/>
              <a:t>-эр улус </a:t>
            </a:r>
            <a:r>
              <a:rPr lang="ru-RU" sz="2400" dirty="0" err="1" smtClean="0"/>
              <a:t>болур</a:t>
            </a:r>
            <a:r>
              <a:rPr lang="ru-RU" sz="2400" dirty="0" smtClean="0"/>
              <a:t>. </a:t>
            </a:r>
            <a:r>
              <a:rPr lang="ru-RU" sz="2400" dirty="0" err="1" smtClean="0"/>
              <a:t>Ынчангаш</a:t>
            </a:r>
            <a:r>
              <a:rPr lang="ru-RU" sz="2400" dirty="0" smtClean="0"/>
              <a:t> </a:t>
            </a:r>
            <a:r>
              <a:rPr lang="ru-RU" sz="2400" dirty="0" err="1" smtClean="0"/>
              <a:t>оолдар</a:t>
            </a:r>
            <a:r>
              <a:rPr lang="ru-RU" sz="2400" dirty="0" smtClean="0"/>
              <a:t> </a:t>
            </a:r>
            <a:r>
              <a:rPr lang="ru-RU" sz="2400" dirty="0" err="1" smtClean="0"/>
              <a:t>боттарынын</a:t>
            </a:r>
            <a:r>
              <a:rPr lang="ru-RU" sz="2400" dirty="0" smtClean="0"/>
              <a:t> эр </a:t>
            </a:r>
            <a:r>
              <a:rPr lang="ru-RU" sz="2400" dirty="0" err="1" smtClean="0"/>
              <a:t>адынга</a:t>
            </a:r>
            <a:r>
              <a:rPr lang="ru-RU" sz="2400" dirty="0" smtClean="0"/>
              <a:t> </a:t>
            </a:r>
            <a:r>
              <a:rPr lang="ru-RU" sz="2400" dirty="0" err="1" smtClean="0"/>
              <a:t>толептиг</a:t>
            </a:r>
            <a:r>
              <a:rPr lang="ru-RU" sz="2400" dirty="0" smtClean="0"/>
              <a:t> </a:t>
            </a:r>
            <a:r>
              <a:rPr lang="ru-RU" sz="2400" dirty="0" err="1" smtClean="0"/>
              <a:t>болуп</a:t>
            </a:r>
            <a:r>
              <a:rPr lang="ru-RU" sz="2400" dirty="0" smtClean="0"/>
              <a:t>, </a:t>
            </a:r>
            <a:r>
              <a:rPr lang="ru-RU" sz="2400" dirty="0" err="1" smtClean="0"/>
              <a:t>бодунун</a:t>
            </a:r>
            <a:r>
              <a:rPr lang="ru-RU" sz="2400" dirty="0" smtClean="0"/>
              <a:t> </a:t>
            </a:r>
            <a:r>
              <a:rPr lang="ru-RU" sz="2400" dirty="0" err="1" smtClean="0"/>
              <a:t>мозу-шынарынче</a:t>
            </a:r>
            <a:r>
              <a:rPr lang="ru-RU" sz="2400" dirty="0" smtClean="0"/>
              <a:t>, бот-</a:t>
            </a:r>
            <a:r>
              <a:rPr lang="ru-RU" sz="2400" dirty="0" err="1" smtClean="0"/>
              <a:t>кижизидилгезинче</a:t>
            </a:r>
            <a:r>
              <a:rPr lang="ru-RU" sz="2400" dirty="0" smtClean="0"/>
              <a:t> кол </a:t>
            </a:r>
            <a:r>
              <a:rPr lang="ru-RU" sz="2400" dirty="0" err="1" smtClean="0"/>
              <a:t>кичээнгейни</a:t>
            </a:r>
            <a:r>
              <a:rPr lang="ru-RU" sz="2400" dirty="0" smtClean="0"/>
              <a:t> </a:t>
            </a:r>
            <a:r>
              <a:rPr lang="ru-RU" sz="2400" dirty="0" err="1" smtClean="0"/>
              <a:t>угландырар</a:t>
            </a:r>
            <a:r>
              <a:rPr lang="ru-RU" sz="2400" dirty="0" smtClean="0"/>
              <a:t> </a:t>
            </a:r>
            <a:r>
              <a:rPr lang="ru-RU" sz="2400" dirty="0" err="1" smtClean="0"/>
              <a:t>болза</a:t>
            </a:r>
            <a:r>
              <a:rPr lang="ru-RU" sz="2400" dirty="0" smtClean="0"/>
              <a:t> </a:t>
            </a:r>
            <a:r>
              <a:rPr lang="ru-RU" sz="2400" dirty="0" err="1" smtClean="0"/>
              <a:t>эки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06555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00" dirty="0" smtClean="0"/>
              <a:t>.</a:t>
            </a:r>
            <a:endParaRPr lang="ru-RU" sz="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err="1" smtClean="0">
                <a:latin typeface="Tuva New" pitchFamily="18" charset="0"/>
              </a:rPr>
              <a:t>Дыёнааныёар</a:t>
            </a:r>
            <a:r>
              <a:rPr lang="ru-RU" sz="5400" dirty="0" smtClean="0"/>
              <a:t> </a:t>
            </a:r>
            <a:r>
              <a:rPr lang="ru-RU" sz="5400" b="1" dirty="0" err="1" smtClean="0">
                <a:latin typeface="Tuva New" pitchFamily="18" charset="0"/>
              </a:rPr>
              <a:t>дээш</a:t>
            </a:r>
            <a:r>
              <a:rPr lang="ru-RU" sz="5400" b="1" dirty="0" smtClean="0">
                <a:latin typeface="Tuva New" pitchFamily="18" charset="0"/>
              </a:rPr>
              <a:t> </a:t>
            </a:r>
            <a:r>
              <a:rPr lang="ru-RU" sz="5400" b="1" dirty="0" err="1" smtClean="0">
                <a:latin typeface="Tuva New" pitchFamily="18" charset="0"/>
              </a:rPr>
              <a:t>четтирдим</a:t>
            </a:r>
            <a:r>
              <a:rPr lang="ru-RU" sz="5400" b="1" dirty="0" smtClean="0">
                <a:latin typeface="Tuva New" pitchFamily="18" charset="0"/>
              </a:rPr>
              <a:t>!</a:t>
            </a:r>
            <a:endParaRPr lang="ru-RU" sz="5400" b="1" dirty="0">
              <a:latin typeface="Tuva New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346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00" dirty="0" smtClean="0"/>
              <a:t>.</a:t>
            </a:r>
            <a:endParaRPr lang="ru-RU" sz="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err="1" smtClean="0">
                <a:solidFill>
                  <a:srgbClr val="FF0000"/>
                </a:solidFill>
              </a:rPr>
              <a:t>Сорулгазы</a:t>
            </a:r>
            <a:r>
              <a:rPr lang="ru-RU" sz="4000" dirty="0" smtClean="0">
                <a:solidFill>
                  <a:srgbClr val="FF000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sz="4000" dirty="0" smtClean="0"/>
              <a:t>Тыва эр </a:t>
            </a:r>
            <a:r>
              <a:rPr lang="ru-RU" sz="4000" dirty="0" err="1" smtClean="0"/>
              <a:t>кижини</a:t>
            </a:r>
            <a:r>
              <a:rPr lang="ru-RU" sz="4400" dirty="0" err="1" smtClean="0">
                <a:latin typeface="Tuva New" pitchFamily="18" charset="0"/>
              </a:rPr>
              <a:t>ё</a:t>
            </a:r>
            <a:r>
              <a:rPr lang="ru-RU" sz="4000" dirty="0" smtClean="0"/>
              <a:t> </a:t>
            </a:r>
            <a:r>
              <a:rPr lang="ru-RU" sz="4000" dirty="0" smtClean="0"/>
              <a:t>3 </a:t>
            </a:r>
            <a:r>
              <a:rPr lang="ru-RU" sz="4000" dirty="0" err="1" smtClean="0"/>
              <a:t>каасталгазыны</a:t>
            </a:r>
            <a:r>
              <a:rPr lang="ru-RU" sz="4400" dirty="0" err="1" smtClean="0">
                <a:latin typeface="Tuva New" pitchFamily="18" charset="0"/>
              </a:rPr>
              <a:t>ё</a:t>
            </a:r>
            <a:r>
              <a:rPr lang="ru-RU" sz="4000" dirty="0" smtClean="0"/>
              <a:t> </a:t>
            </a:r>
            <a:r>
              <a:rPr lang="ru-RU" sz="4000" dirty="0" err="1" smtClean="0"/>
              <a:t>бир</a:t>
            </a:r>
            <a:r>
              <a:rPr lang="ru-RU" sz="4000" dirty="0" smtClean="0"/>
              <a:t> </a:t>
            </a:r>
            <a:r>
              <a:rPr lang="ru-RU" sz="4000" dirty="0" err="1" smtClean="0"/>
              <a:t>хевири</a:t>
            </a:r>
            <a:r>
              <a:rPr lang="ru-RU" sz="4000" dirty="0" smtClean="0"/>
              <a:t> </a:t>
            </a:r>
            <a:r>
              <a:rPr lang="ru-RU" sz="4000" dirty="0" smtClean="0">
                <a:latin typeface="Tuva New" pitchFamily="18" charset="0"/>
              </a:rPr>
              <a:t>б=</a:t>
            </a:r>
            <a:r>
              <a:rPr lang="ru-RU" sz="4000" dirty="0" err="1" smtClean="0">
                <a:latin typeface="Tuva New" pitchFamily="18" charset="0"/>
              </a:rPr>
              <a:t>рт</a:t>
            </a:r>
            <a:r>
              <a:rPr lang="ru-RU" sz="4000" dirty="0" smtClean="0"/>
              <a:t> </a:t>
            </a:r>
            <a:r>
              <a:rPr lang="ru-RU" sz="4000" dirty="0" err="1" smtClean="0"/>
              <a:t>дугайында</a:t>
            </a:r>
            <a:r>
              <a:rPr lang="ru-RU" sz="4000" dirty="0" smtClean="0"/>
              <a:t> </a:t>
            </a:r>
            <a:r>
              <a:rPr lang="ru-RU" sz="4000" dirty="0" err="1" smtClean="0"/>
              <a:t>таныштырар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7210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00" dirty="0" smtClean="0"/>
              <a:t>.</a:t>
            </a:r>
            <a:endParaRPr lang="ru-RU" sz="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Шинчилел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ажылынын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чугулазы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dirty="0" smtClean="0"/>
              <a:t>Эр </a:t>
            </a:r>
            <a:r>
              <a:rPr lang="ru-RU" dirty="0" err="1" smtClean="0"/>
              <a:t>кижини</a:t>
            </a:r>
            <a:r>
              <a:rPr lang="ru-RU" sz="3200" dirty="0" err="1" smtClean="0">
                <a:latin typeface="Tuva New" pitchFamily="18" charset="0"/>
              </a:rPr>
              <a:t>ё</a:t>
            </a:r>
            <a:r>
              <a:rPr lang="ru-RU" dirty="0" smtClean="0"/>
              <a:t> </a:t>
            </a:r>
            <a:r>
              <a:rPr lang="ru-RU" dirty="0" smtClean="0"/>
              <a:t>национал бот- </a:t>
            </a:r>
            <a:r>
              <a:rPr lang="ru-RU" dirty="0" err="1" smtClean="0"/>
              <a:t>медерелин</a:t>
            </a:r>
            <a:r>
              <a:rPr lang="ru-RU" dirty="0" smtClean="0"/>
              <a:t> </a:t>
            </a:r>
            <a:r>
              <a:rPr lang="ru-RU" dirty="0" err="1" smtClean="0"/>
              <a:t>оттурар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Мен </a:t>
            </a:r>
            <a:r>
              <a:rPr lang="ru-RU" sz="3200" dirty="0" smtClean="0">
                <a:latin typeface="Tuva New" pitchFamily="18" charset="0"/>
              </a:rPr>
              <a:t>к=</a:t>
            </a:r>
            <a:r>
              <a:rPr lang="ru-RU" sz="3200" dirty="0" err="1" smtClean="0">
                <a:latin typeface="Tuva New" pitchFamily="18" charset="0"/>
              </a:rPr>
              <a:t>руп</a:t>
            </a:r>
            <a:r>
              <a:rPr lang="ru-RU" dirty="0" smtClean="0"/>
              <a:t> </a:t>
            </a:r>
            <a:r>
              <a:rPr lang="ru-RU" dirty="0" err="1" smtClean="0"/>
              <a:t>турарымга</a:t>
            </a:r>
            <a:r>
              <a:rPr lang="ru-RU" dirty="0" smtClean="0"/>
              <a:t> </a:t>
            </a:r>
            <a:r>
              <a:rPr lang="ru-RU" dirty="0" err="1" smtClean="0"/>
              <a:t>школага</a:t>
            </a:r>
            <a:r>
              <a:rPr lang="ru-RU" dirty="0" smtClean="0"/>
              <a:t> </a:t>
            </a:r>
            <a:r>
              <a:rPr lang="ru-RU" dirty="0" err="1" smtClean="0"/>
              <a:t>чамдык</a:t>
            </a:r>
            <a:r>
              <a:rPr lang="ru-RU" dirty="0" smtClean="0"/>
              <a:t> </a:t>
            </a:r>
            <a:r>
              <a:rPr lang="ru-RU" dirty="0" err="1" smtClean="0"/>
              <a:t>оолдар</a:t>
            </a:r>
            <a:r>
              <a:rPr lang="ru-RU" dirty="0" smtClean="0"/>
              <a:t> </a:t>
            </a:r>
            <a:r>
              <a:rPr lang="ru-RU" dirty="0" err="1" smtClean="0"/>
              <a:t>боргун</a:t>
            </a:r>
            <a:r>
              <a:rPr lang="ru-RU" dirty="0" smtClean="0"/>
              <a:t> </a:t>
            </a:r>
            <a:r>
              <a:rPr lang="ru-RU" dirty="0" err="1" smtClean="0"/>
              <a:t>ужулбас</a:t>
            </a:r>
            <a:r>
              <a:rPr lang="ru-RU" dirty="0" smtClean="0"/>
              <a:t> </a:t>
            </a:r>
            <a:r>
              <a:rPr lang="ru-RU" dirty="0" err="1" smtClean="0"/>
              <a:t>болур</a:t>
            </a:r>
            <a:r>
              <a:rPr lang="ru-RU" dirty="0" smtClean="0"/>
              <a:t>. </a:t>
            </a:r>
            <a:r>
              <a:rPr lang="ru-RU" dirty="0" err="1" smtClean="0"/>
              <a:t>Ол</a:t>
            </a:r>
            <a:r>
              <a:rPr lang="ru-RU" dirty="0" smtClean="0"/>
              <a:t> база </a:t>
            </a:r>
            <a:r>
              <a:rPr lang="ru-RU" dirty="0" err="1" smtClean="0"/>
              <a:t>кижинин</a:t>
            </a:r>
            <a:r>
              <a:rPr lang="ru-RU" dirty="0" smtClean="0"/>
              <a:t> </a:t>
            </a:r>
            <a:r>
              <a:rPr lang="ru-RU" dirty="0" err="1" smtClean="0"/>
              <a:t>четпес</a:t>
            </a:r>
            <a:r>
              <a:rPr lang="ru-RU" dirty="0" smtClean="0"/>
              <a:t> </a:t>
            </a:r>
            <a:r>
              <a:rPr lang="ru-RU" dirty="0" err="1" smtClean="0"/>
              <a:t>талазын</a:t>
            </a:r>
            <a:r>
              <a:rPr lang="ru-RU" dirty="0" smtClean="0"/>
              <a:t> </a:t>
            </a:r>
            <a:r>
              <a:rPr lang="ru-RU" sz="3200" dirty="0" smtClean="0">
                <a:latin typeface="Tuva New" pitchFamily="18" charset="0"/>
              </a:rPr>
              <a:t>к=</a:t>
            </a:r>
            <a:r>
              <a:rPr lang="ru-RU" sz="3200" dirty="0" err="1" smtClean="0">
                <a:latin typeface="Tuva New" pitchFamily="18" charset="0"/>
              </a:rPr>
              <a:t>ргузуп</a:t>
            </a:r>
            <a:r>
              <a:rPr lang="ru-RU" sz="3200" dirty="0" smtClean="0"/>
              <a:t> </a:t>
            </a:r>
            <a:r>
              <a:rPr lang="ru-RU" dirty="0" err="1" smtClean="0"/>
              <a:t>турары</a:t>
            </a:r>
            <a:r>
              <a:rPr lang="ru-RU" dirty="0" smtClean="0"/>
              <a:t> </a:t>
            </a:r>
            <a:r>
              <a:rPr lang="ru-RU" dirty="0" err="1" smtClean="0"/>
              <a:t>болур</a:t>
            </a:r>
            <a:r>
              <a:rPr lang="ru-RU" dirty="0" smtClean="0"/>
              <a:t>. Мен </a:t>
            </a:r>
            <a:r>
              <a:rPr lang="ru-RU" dirty="0" err="1" smtClean="0"/>
              <a:t>кырган</a:t>
            </a:r>
            <a:r>
              <a:rPr lang="ru-RU" dirty="0" smtClean="0"/>
              <a:t>- </a:t>
            </a:r>
            <a:r>
              <a:rPr lang="ru-RU" dirty="0" err="1" smtClean="0"/>
              <a:t>ачамдан</a:t>
            </a:r>
            <a:r>
              <a:rPr lang="ru-RU" dirty="0" smtClean="0"/>
              <a:t> </a:t>
            </a:r>
            <a:r>
              <a:rPr lang="ru-RU" dirty="0" err="1" smtClean="0"/>
              <a:t>дыннааным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uva New" pitchFamily="18" charset="0"/>
              </a:rPr>
              <a:t>б=</a:t>
            </a:r>
            <a:r>
              <a:rPr lang="ru-RU" sz="3200" dirty="0" err="1" smtClean="0">
                <a:latin typeface="Tuva New" pitchFamily="18" charset="0"/>
              </a:rPr>
              <a:t>рт</a:t>
            </a:r>
            <a:r>
              <a:rPr lang="ru-RU" sz="3200" dirty="0" smtClean="0"/>
              <a:t> </a:t>
            </a:r>
            <a:r>
              <a:rPr lang="ru-RU" dirty="0" err="1" smtClean="0"/>
              <a:t>дугайында</a:t>
            </a:r>
            <a:r>
              <a:rPr lang="ru-RU" dirty="0" smtClean="0"/>
              <a:t> </a:t>
            </a:r>
            <a:r>
              <a:rPr lang="ru-RU" dirty="0" err="1" smtClean="0"/>
              <a:t>солун</a:t>
            </a:r>
            <a:r>
              <a:rPr lang="ru-RU" dirty="0" smtClean="0"/>
              <a:t> </a:t>
            </a:r>
            <a:r>
              <a:rPr lang="ru-RU" dirty="0" err="1" smtClean="0"/>
              <a:t>чуулум</a:t>
            </a:r>
            <a:r>
              <a:rPr lang="ru-RU" dirty="0" smtClean="0"/>
              <a:t>-биле </a:t>
            </a:r>
            <a:r>
              <a:rPr lang="ru-RU" dirty="0" err="1" smtClean="0"/>
              <a:t>таныштырар</a:t>
            </a:r>
            <a:r>
              <a:rPr lang="ru-RU" dirty="0" smtClean="0"/>
              <a:t> </a:t>
            </a:r>
            <a:r>
              <a:rPr lang="ru-RU" dirty="0" err="1" smtClean="0"/>
              <a:t>бодап</a:t>
            </a:r>
            <a:r>
              <a:rPr lang="ru-RU" dirty="0" smtClean="0"/>
              <a:t> тур мен.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516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9499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Киирилде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кезээ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000" dirty="0" err="1" smtClean="0"/>
              <a:t>Кайы-даа</a:t>
            </a:r>
            <a:r>
              <a:rPr lang="ru-RU" sz="2000" dirty="0" smtClean="0"/>
              <a:t> </a:t>
            </a:r>
            <a:r>
              <a:rPr lang="ru-RU" sz="2000" dirty="0" err="1" smtClean="0"/>
              <a:t>диптерде</a:t>
            </a:r>
            <a:r>
              <a:rPr lang="ru-RU" sz="2000" dirty="0" smtClean="0"/>
              <a:t>, </a:t>
            </a:r>
            <a:r>
              <a:rPr lang="ru-RU" sz="2000" dirty="0" err="1" smtClean="0"/>
              <a:t>улуг</a:t>
            </a:r>
            <a:r>
              <a:rPr lang="ru-RU" sz="2000" dirty="0" smtClean="0"/>
              <a:t>-биче </a:t>
            </a:r>
            <a:r>
              <a:rPr lang="ru-RU" sz="2000" dirty="0" err="1" smtClean="0"/>
              <a:t>чурттарда</a:t>
            </a:r>
            <a:r>
              <a:rPr lang="ru-RU" sz="2000" dirty="0" smtClean="0"/>
              <a:t> </a:t>
            </a:r>
            <a:r>
              <a:rPr lang="ru-RU" sz="2000" dirty="0" err="1" smtClean="0"/>
              <a:t>амыдырап</a:t>
            </a:r>
            <a:r>
              <a:rPr lang="ru-RU" sz="2000" dirty="0" smtClean="0"/>
              <a:t> </a:t>
            </a:r>
            <a:r>
              <a:rPr lang="ru-RU" sz="2000" dirty="0" err="1" smtClean="0"/>
              <a:t>чоруур</a:t>
            </a:r>
            <a:r>
              <a:rPr lang="ru-RU" sz="2000" dirty="0" smtClean="0"/>
              <a:t> </a:t>
            </a:r>
            <a:r>
              <a:rPr lang="ru-RU" sz="2000" dirty="0" err="1" smtClean="0"/>
              <a:t>кандыг-даа</a:t>
            </a:r>
            <a:r>
              <a:rPr lang="ru-RU" sz="2000" dirty="0" smtClean="0"/>
              <a:t> </a:t>
            </a:r>
            <a:r>
              <a:rPr lang="ru-RU" sz="2000" dirty="0" err="1" smtClean="0"/>
              <a:t>соок</a:t>
            </a:r>
            <a:r>
              <a:rPr lang="ru-RU" sz="2000" dirty="0" smtClean="0"/>
              <a:t> </a:t>
            </a:r>
            <a:r>
              <a:rPr lang="ru-RU" sz="2000" dirty="0" err="1" smtClean="0"/>
              <a:t>язылыг</a:t>
            </a:r>
            <a:r>
              <a:rPr lang="ru-RU" sz="2000" dirty="0" smtClean="0"/>
              <a:t> </a:t>
            </a:r>
            <a:r>
              <a:rPr lang="ru-RU" sz="2000" dirty="0" err="1" smtClean="0"/>
              <a:t>чоннар</a:t>
            </a:r>
            <a:r>
              <a:rPr lang="ru-RU" sz="2000" dirty="0" smtClean="0"/>
              <a:t> шаг-</a:t>
            </a:r>
            <a:r>
              <a:rPr lang="ru-RU" sz="2000" dirty="0" err="1" smtClean="0"/>
              <a:t>тоогуден</a:t>
            </a:r>
            <a:r>
              <a:rPr lang="ru-RU" sz="2000" dirty="0" smtClean="0"/>
              <a:t> </a:t>
            </a:r>
            <a:r>
              <a:rPr lang="ru-RU" sz="2000" dirty="0" err="1" smtClean="0"/>
              <a:t>бээр</a:t>
            </a:r>
            <a:r>
              <a:rPr lang="ru-RU" sz="2000" dirty="0" smtClean="0"/>
              <a:t> </a:t>
            </a:r>
            <a:r>
              <a:rPr lang="ru-RU" sz="2000" dirty="0" err="1" smtClean="0"/>
              <a:t>боттары</a:t>
            </a:r>
            <a:r>
              <a:rPr lang="ru-RU" sz="2000" dirty="0" smtClean="0"/>
              <a:t> </a:t>
            </a:r>
            <a:r>
              <a:rPr lang="ru-RU" sz="2000" dirty="0" err="1" smtClean="0"/>
              <a:t>тускай</a:t>
            </a:r>
            <a:r>
              <a:rPr lang="ru-RU" sz="2000" dirty="0" smtClean="0"/>
              <a:t> </a:t>
            </a:r>
            <a:r>
              <a:rPr lang="ru-RU" sz="2000" dirty="0" err="1" smtClean="0"/>
              <a:t>тоогулуг</a:t>
            </a:r>
            <a:r>
              <a:rPr lang="ru-RU" sz="2000" dirty="0" smtClean="0"/>
              <a:t>, </a:t>
            </a:r>
            <a:r>
              <a:rPr lang="ru-RU" sz="2000" dirty="0" err="1" smtClean="0"/>
              <a:t>онзагай</a:t>
            </a:r>
            <a:r>
              <a:rPr lang="ru-RU" sz="2000" dirty="0" smtClean="0"/>
              <a:t> национал </a:t>
            </a:r>
            <a:r>
              <a:rPr lang="ru-RU" sz="2000" dirty="0" err="1" smtClean="0"/>
              <a:t>культуралыг</a:t>
            </a:r>
            <a:r>
              <a:rPr lang="ru-RU" sz="2000" dirty="0" smtClean="0"/>
              <a:t>. </a:t>
            </a:r>
            <a:r>
              <a:rPr lang="ru-RU" sz="2000" dirty="0" err="1" smtClean="0"/>
              <a:t>Оларнын</a:t>
            </a:r>
            <a:r>
              <a:rPr lang="ru-RU" sz="2000" dirty="0" smtClean="0"/>
              <a:t> </a:t>
            </a:r>
            <a:r>
              <a:rPr lang="ru-RU" sz="2000" dirty="0" err="1" smtClean="0"/>
              <a:t>аразында</a:t>
            </a:r>
            <a:r>
              <a:rPr lang="ru-RU" sz="2000" dirty="0" smtClean="0"/>
              <a:t> </a:t>
            </a:r>
            <a:r>
              <a:rPr lang="ru-RU" sz="2000" dirty="0" err="1" smtClean="0"/>
              <a:t>тыва</a:t>
            </a:r>
            <a:r>
              <a:rPr lang="ru-RU" sz="2000" dirty="0" smtClean="0"/>
              <a:t> </a:t>
            </a:r>
            <a:r>
              <a:rPr lang="ru-RU" sz="2000" dirty="0" err="1" smtClean="0"/>
              <a:t>улустун</a:t>
            </a:r>
            <a:r>
              <a:rPr lang="ru-RU" sz="2000" dirty="0" smtClean="0"/>
              <a:t> </a:t>
            </a:r>
            <a:r>
              <a:rPr lang="ru-RU" sz="2000" dirty="0" err="1" smtClean="0"/>
              <a:t>ылангыя</a:t>
            </a:r>
            <a:r>
              <a:rPr lang="ru-RU" sz="2000" dirty="0" smtClean="0"/>
              <a:t> эр </a:t>
            </a:r>
            <a:r>
              <a:rPr lang="ru-RU" sz="2000" dirty="0" err="1" smtClean="0"/>
              <a:t>улустун</a:t>
            </a:r>
            <a:r>
              <a:rPr lang="ru-RU" sz="2000" dirty="0" smtClean="0"/>
              <a:t> </a:t>
            </a:r>
            <a:r>
              <a:rPr lang="ru-RU" sz="2000" dirty="0" err="1" smtClean="0"/>
              <a:t>тускай</a:t>
            </a:r>
            <a:r>
              <a:rPr lang="ru-RU" sz="2000" dirty="0" smtClean="0"/>
              <a:t> </a:t>
            </a:r>
            <a:r>
              <a:rPr lang="ru-RU" sz="2000" dirty="0" err="1" smtClean="0"/>
              <a:t>аажы</a:t>
            </a:r>
            <a:r>
              <a:rPr lang="ru-RU" sz="2000" dirty="0" smtClean="0"/>
              <a:t>-чаны, </a:t>
            </a:r>
            <a:r>
              <a:rPr lang="ru-RU" sz="2000" dirty="0" err="1" smtClean="0"/>
              <a:t>даштыкы</a:t>
            </a:r>
            <a:r>
              <a:rPr lang="ru-RU" sz="2000" dirty="0" smtClean="0"/>
              <a:t> </a:t>
            </a:r>
            <a:r>
              <a:rPr lang="ru-RU" sz="2000" dirty="0" err="1" smtClean="0"/>
              <a:t>хевири</a:t>
            </a:r>
            <a:r>
              <a:rPr lang="ru-RU" sz="2000" dirty="0" smtClean="0"/>
              <a:t>, </a:t>
            </a:r>
            <a:r>
              <a:rPr lang="ru-RU" sz="2000" dirty="0" err="1" smtClean="0"/>
              <a:t>хеп</a:t>
            </a:r>
            <a:r>
              <a:rPr lang="ru-RU" sz="2000" dirty="0" smtClean="0"/>
              <a:t>-сыны </a:t>
            </a:r>
            <a:r>
              <a:rPr lang="ru-RU" sz="2000" dirty="0" err="1" smtClean="0"/>
              <a:t>ылгалдыг</a:t>
            </a:r>
            <a:r>
              <a:rPr lang="ru-RU" sz="2000" dirty="0" smtClean="0"/>
              <a:t>. </a:t>
            </a:r>
            <a:r>
              <a:rPr lang="ru-RU" sz="2000" dirty="0" err="1" smtClean="0"/>
              <a:t>Ынчангаш</a:t>
            </a:r>
            <a:r>
              <a:rPr lang="ru-RU" sz="2000" dirty="0" smtClean="0"/>
              <a:t>, </a:t>
            </a:r>
            <a:r>
              <a:rPr lang="ru-RU" sz="2000" dirty="0" err="1" smtClean="0"/>
              <a:t>бо</a:t>
            </a:r>
            <a:r>
              <a:rPr lang="ru-RU" sz="2000" dirty="0" smtClean="0"/>
              <a:t> </a:t>
            </a:r>
            <a:r>
              <a:rPr lang="ru-RU" sz="2000" dirty="0" err="1" smtClean="0"/>
              <a:t>уеде</a:t>
            </a:r>
            <a:r>
              <a:rPr lang="ru-RU" sz="2000" dirty="0" smtClean="0"/>
              <a:t> </a:t>
            </a:r>
            <a:r>
              <a:rPr lang="ru-RU" sz="2000" dirty="0" err="1" smtClean="0"/>
              <a:t>бистин</a:t>
            </a:r>
            <a:r>
              <a:rPr lang="ru-RU" sz="2000" dirty="0" smtClean="0"/>
              <a:t> </a:t>
            </a:r>
            <a:r>
              <a:rPr lang="ru-RU" sz="2000" dirty="0" err="1" smtClean="0"/>
              <a:t>тыва</a:t>
            </a:r>
            <a:r>
              <a:rPr lang="ru-RU" sz="2000" dirty="0" smtClean="0"/>
              <a:t> эр </a:t>
            </a:r>
            <a:r>
              <a:rPr lang="ru-RU" sz="2000" dirty="0" err="1" smtClean="0"/>
              <a:t>чонувус</a:t>
            </a:r>
            <a:r>
              <a:rPr lang="ru-RU" sz="2000" dirty="0" smtClean="0"/>
              <a:t> </a:t>
            </a:r>
            <a:r>
              <a:rPr lang="ru-RU" sz="2000" dirty="0" err="1" smtClean="0"/>
              <a:t>боттарынын</a:t>
            </a:r>
            <a:r>
              <a:rPr lang="ru-RU" sz="2000" dirty="0" smtClean="0"/>
              <a:t> </a:t>
            </a:r>
            <a:r>
              <a:rPr lang="ru-RU" sz="2000" dirty="0" err="1" smtClean="0"/>
              <a:t>хей-аъдын</a:t>
            </a:r>
            <a:r>
              <a:rPr lang="ru-RU" sz="2000" dirty="0" smtClean="0"/>
              <a:t> </a:t>
            </a:r>
            <a:r>
              <a:rPr lang="ru-RU" sz="2000" dirty="0" err="1" smtClean="0"/>
              <a:t>кодуруп</a:t>
            </a:r>
            <a:r>
              <a:rPr lang="ru-RU" sz="2000" dirty="0" smtClean="0"/>
              <a:t>, </a:t>
            </a:r>
            <a:r>
              <a:rPr lang="ru-RU" sz="2000" dirty="0" err="1" smtClean="0"/>
              <a:t>сагыыр</a:t>
            </a:r>
            <a:r>
              <a:rPr lang="ru-RU" sz="2000" dirty="0" smtClean="0"/>
              <a:t> </a:t>
            </a:r>
            <a:r>
              <a:rPr lang="ru-RU" sz="2000" dirty="0" err="1" smtClean="0"/>
              <a:t>ужурлуг</a:t>
            </a:r>
            <a:r>
              <a:rPr lang="ru-RU" sz="2000" dirty="0" smtClean="0"/>
              <a:t> </a:t>
            </a:r>
            <a:r>
              <a:rPr lang="ru-RU" sz="2000" dirty="0" err="1" smtClean="0"/>
              <a:t>чанчылдарын</a:t>
            </a:r>
            <a:r>
              <a:rPr lang="ru-RU" sz="2000" dirty="0" smtClean="0"/>
              <a:t> </a:t>
            </a:r>
            <a:r>
              <a:rPr lang="ru-RU" sz="2000" dirty="0" err="1" smtClean="0"/>
              <a:t>билир</a:t>
            </a:r>
            <a:r>
              <a:rPr lang="ru-RU" sz="2000" dirty="0" smtClean="0"/>
              <a:t> </a:t>
            </a:r>
            <a:r>
              <a:rPr lang="ru-RU" sz="2000" dirty="0" err="1" smtClean="0"/>
              <a:t>ужурлуг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Эр </a:t>
            </a:r>
            <a:r>
              <a:rPr lang="ru-RU" sz="2000" dirty="0" err="1" smtClean="0"/>
              <a:t>кижи</a:t>
            </a:r>
            <a:r>
              <a:rPr lang="ru-RU" sz="2000" dirty="0" smtClean="0"/>
              <a:t> </a:t>
            </a:r>
            <a:r>
              <a:rPr lang="ru-RU" sz="2000" dirty="0" err="1" smtClean="0"/>
              <a:t>кандыг-даа</a:t>
            </a:r>
            <a:r>
              <a:rPr lang="ru-RU" sz="2000" dirty="0" smtClean="0"/>
              <a:t> </a:t>
            </a:r>
            <a:r>
              <a:rPr lang="ru-RU" sz="2000" dirty="0" err="1" smtClean="0"/>
              <a:t>оран-саваже</a:t>
            </a:r>
            <a:r>
              <a:rPr lang="ru-RU" sz="2000" dirty="0" smtClean="0"/>
              <a:t> </a:t>
            </a:r>
            <a:r>
              <a:rPr lang="ru-RU" sz="2000" dirty="0" err="1" smtClean="0"/>
              <a:t>кирип</a:t>
            </a:r>
            <a:r>
              <a:rPr lang="ru-RU" sz="2000" dirty="0" smtClean="0"/>
              <a:t> </a:t>
            </a:r>
            <a:r>
              <a:rPr lang="ru-RU" sz="2000" dirty="0" err="1" smtClean="0"/>
              <a:t>келгеш</a:t>
            </a:r>
            <a:r>
              <a:rPr lang="ru-RU" sz="2000" dirty="0" smtClean="0"/>
              <a:t>, </a:t>
            </a:r>
            <a:r>
              <a:rPr lang="ru-RU" sz="2000" dirty="0" err="1" smtClean="0"/>
              <a:t>боргун</a:t>
            </a:r>
            <a:r>
              <a:rPr lang="ru-RU" sz="2000" dirty="0" smtClean="0"/>
              <a:t> </a:t>
            </a:r>
            <a:r>
              <a:rPr lang="ru-RU" sz="2000" dirty="0" err="1" smtClean="0"/>
              <a:t>уштуру</a:t>
            </a:r>
            <a:r>
              <a:rPr lang="ru-RU" sz="2000" dirty="0" smtClean="0"/>
              <a:t> </a:t>
            </a:r>
            <a:r>
              <a:rPr lang="ru-RU" sz="2000" dirty="0" err="1" smtClean="0"/>
              <a:t>дээрге-ле</a:t>
            </a:r>
            <a:r>
              <a:rPr lang="ru-RU" sz="2000" dirty="0" smtClean="0"/>
              <a:t> </a:t>
            </a:r>
            <a:r>
              <a:rPr lang="ru-RU" sz="2000" dirty="0" err="1" smtClean="0"/>
              <a:t>хундуткелдин</a:t>
            </a:r>
            <a:r>
              <a:rPr lang="ru-RU" sz="2000" dirty="0" smtClean="0"/>
              <a:t> </a:t>
            </a:r>
            <a:r>
              <a:rPr lang="ru-RU" sz="2000" dirty="0" err="1" smtClean="0"/>
              <a:t>чоруу</a:t>
            </a:r>
            <a:r>
              <a:rPr lang="ru-RU" sz="2000" dirty="0" smtClean="0"/>
              <a:t> </a:t>
            </a:r>
            <a:r>
              <a:rPr lang="ru-RU" sz="2000" dirty="0" err="1" smtClean="0"/>
              <a:t>деп</a:t>
            </a:r>
            <a:r>
              <a:rPr lang="ru-RU" sz="2000" dirty="0" smtClean="0"/>
              <a:t> </a:t>
            </a:r>
            <a:r>
              <a:rPr lang="ru-RU" sz="2000" dirty="0" err="1" smtClean="0"/>
              <a:t>санаар</a:t>
            </a:r>
            <a:r>
              <a:rPr lang="ru-RU" sz="2000" dirty="0" smtClean="0"/>
              <a:t> база </a:t>
            </a:r>
            <a:r>
              <a:rPr lang="ru-RU" sz="2000" dirty="0" err="1" smtClean="0"/>
              <a:t>ында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турар</a:t>
            </a:r>
            <a:r>
              <a:rPr lang="ru-RU" sz="2000" dirty="0" smtClean="0"/>
              <a:t> </a:t>
            </a:r>
            <a:r>
              <a:rPr lang="ru-RU" sz="2000" dirty="0" err="1" smtClean="0"/>
              <a:t>кижилерге</a:t>
            </a:r>
            <a:r>
              <a:rPr lang="ru-RU" sz="2000" dirty="0" smtClean="0"/>
              <a:t> </a:t>
            </a:r>
            <a:r>
              <a:rPr lang="ru-RU" sz="2000" dirty="0" err="1" smtClean="0"/>
              <a:t>тайбынны</a:t>
            </a:r>
            <a:r>
              <a:rPr lang="ru-RU" sz="2000" dirty="0" smtClean="0"/>
              <a:t> </a:t>
            </a:r>
            <a:r>
              <a:rPr lang="ru-RU" sz="2000" dirty="0" err="1" smtClean="0"/>
              <a:t>кузээн</a:t>
            </a:r>
            <a:r>
              <a:rPr lang="ru-RU" sz="2000" dirty="0" smtClean="0"/>
              <a:t> </a:t>
            </a:r>
            <a:r>
              <a:rPr lang="ru-RU" sz="2000" dirty="0" err="1" smtClean="0"/>
              <a:t>чорук</a:t>
            </a:r>
            <a:r>
              <a:rPr lang="ru-RU" sz="2000" dirty="0" smtClean="0"/>
              <a:t> </a:t>
            </a:r>
            <a:r>
              <a:rPr lang="ru-RU" sz="2000" dirty="0" err="1" smtClean="0"/>
              <a:t>болур</a:t>
            </a:r>
            <a:r>
              <a:rPr lang="ru-RU" sz="2000" dirty="0" smtClean="0"/>
              <a:t>.</a:t>
            </a:r>
          </a:p>
          <a:p>
            <a:r>
              <a:rPr lang="ru-RU" sz="2000" b="1" dirty="0" smtClean="0"/>
              <a:t>Тыва </a:t>
            </a:r>
            <a:r>
              <a:rPr lang="ru-RU" sz="2000" b="1" dirty="0" err="1" smtClean="0"/>
              <a:t>чоннун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мындыг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чиге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соглээн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состери</a:t>
            </a:r>
            <a:r>
              <a:rPr lang="ru-RU" sz="2000" b="1" dirty="0" smtClean="0"/>
              <a:t> бар: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Тону </a:t>
            </a:r>
            <a:r>
              <a:rPr lang="ru-RU" sz="2000" dirty="0" err="1" smtClean="0"/>
              <a:t>чеже-даа</a:t>
            </a:r>
            <a:r>
              <a:rPr lang="ru-RU" sz="2000" dirty="0" smtClean="0"/>
              <a:t> </a:t>
            </a:r>
            <a:r>
              <a:rPr lang="ru-RU" sz="2000" dirty="0" err="1" smtClean="0"/>
              <a:t>каас</a:t>
            </a:r>
            <a:r>
              <a:rPr lang="ru-RU" sz="2000" dirty="0" smtClean="0"/>
              <a:t> </a:t>
            </a:r>
            <a:r>
              <a:rPr lang="ru-RU" sz="2000" dirty="0" err="1" smtClean="0"/>
              <a:t>болза</a:t>
            </a:r>
            <a:r>
              <a:rPr lang="ru-RU" sz="2000" dirty="0" smtClean="0"/>
              <a:t>, куру </a:t>
            </a:r>
            <a:r>
              <a:rPr lang="ru-RU" sz="2000" dirty="0" err="1" smtClean="0"/>
              <a:t>самдар</a:t>
            </a:r>
            <a:r>
              <a:rPr lang="ru-RU" sz="2000" dirty="0" smtClean="0"/>
              <a:t> </a:t>
            </a:r>
            <a:r>
              <a:rPr lang="ru-RU" sz="2000" dirty="0" err="1" smtClean="0"/>
              <a:t>боорга</a:t>
            </a:r>
            <a:r>
              <a:rPr lang="ru-RU" sz="2000" dirty="0" smtClean="0"/>
              <a:t>- </a:t>
            </a:r>
            <a:r>
              <a:rPr lang="ru-RU" sz="2000" dirty="0" err="1" smtClean="0"/>
              <a:t>суспаргай</a:t>
            </a:r>
            <a:r>
              <a:rPr lang="ru-RU" sz="2000" dirty="0" smtClean="0"/>
              <a:t> </a:t>
            </a:r>
            <a:r>
              <a:rPr lang="ru-RU" sz="2000" dirty="0" err="1" smtClean="0"/>
              <a:t>костур</a:t>
            </a:r>
            <a:r>
              <a:rPr lang="ru-RU" sz="20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Буду </a:t>
            </a:r>
            <a:r>
              <a:rPr lang="ru-RU" sz="2000" dirty="0" err="1" smtClean="0"/>
              <a:t>чеже-даа</a:t>
            </a:r>
            <a:r>
              <a:rPr lang="ru-RU" sz="2000" dirty="0" smtClean="0"/>
              <a:t> </a:t>
            </a:r>
            <a:r>
              <a:rPr lang="ru-RU" sz="2000" dirty="0" err="1" smtClean="0"/>
              <a:t>дагыр</a:t>
            </a:r>
            <a:r>
              <a:rPr lang="ru-RU" sz="2000" dirty="0" smtClean="0"/>
              <a:t> </a:t>
            </a:r>
            <a:r>
              <a:rPr lang="ru-RU" sz="2000" dirty="0" err="1" smtClean="0"/>
              <a:t>болза</a:t>
            </a:r>
            <a:r>
              <a:rPr lang="ru-RU" sz="2000" dirty="0" smtClean="0"/>
              <a:t>, </a:t>
            </a:r>
            <a:r>
              <a:rPr lang="ru-RU" sz="2000" dirty="0" err="1" smtClean="0"/>
              <a:t>идии</a:t>
            </a:r>
            <a:r>
              <a:rPr lang="ru-RU" sz="2000" dirty="0" smtClean="0"/>
              <a:t> </a:t>
            </a:r>
            <a:r>
              <a:rPr lang="ru-RU" sz="2000" dirty="0" err="1" smtClean="0"/>
              <a:t>чарашта</a:t>
            </a:r>
            <a:r>
              <a:rPr lang="ru-RU" sz="2000" dirty="0" smtClean="0"/>
              <a:t>- хону </a:t>
            </a:r>
            <a:r>
              <a:rPr lang="ru-RU" sz="2000" dirty="0" err="1" smtClean="0"/>
              <a:t>костур</a:t>
            </a:r>
            <a:r>
              <a:rPr lang="ru-RU" sz="20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 smtClean="0"/>
              <a:t>Бажы</a:t>
            </a:r>
            <a:r>
              <a:rPr lang="ru-RU" sz="2000" dirty="0" smtClean="0"/>
              <a:t> </a:t>
            </a:r>
            <a:r>
              <a:rPr lang="ru-RU" sz="2000" dirty="0" err="1" smtClean="0"/>
              <a:t>чеже-даа</a:t>
            </a:r>
            <a:r>
              <a:rPr lang="ru-RU" sz="2000" dirty="0" smtClean="0"/>
              <a:t> </a:t>
            </a:r>
            <a:r>
              <a:rPr lang="ru-RU" sz="2000" dirty="0" err="1" smtClean="0"/>
              <a:t>тас</a:t>
            </a:r>
            <a:r>
              <a:rPr lang="ru-RU" sz="2000" dirty="0" smtClean="0"/>
              <a:t> </a:t>
            </a:r>
            <a:r>
              <a:rPr lang="ru-RU" sz="2000" dirty="0" err="1" smtClean="0"/>
              <a:t>болза</a:t>
            </a:r>
            <a:r>
              <a:rPr lang="ru-RU" sz="2000" dirty="0" smtClean="0"/>
              <a:t>, боргу </a:t>
            </a:r>
            <a:r>
              <a:rPr lang="ru-RU" sz="2000" dirty="0" err="1" smtClean="0"/>
              <a:t>каас</a:t>
            </a:r>
            <a:r>
              <a:rPr lang="ru-RU" sz="2000" dirty="0" smtClean="0"/>
              <a:t> </a:t>
            </a:r>
            <a:r>
              <a:rPr lang="ru-RU" sz="2000" dirty="0" err="1" smtClean="0"/>
              <a:t>болза-чалыы</a:t>
            </a:r>
            <a:r>
              <a:rPr lang="ru-RU" sz="2000" dirty="0" smtClean="0"/>
              <a:t> </a:t>
            </a:r>
            <a:r>
              <a:rPr lang="ru-RU" sz="2000" dirty="0" err="1" smtClean="0"/>
              <a:t>костур</a:t>
            </a:r>
            <a:r>
              <a:rPr lang="ru-RU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73786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00" dirty="0" smtClean="0"/>
              <a:t>.</a:t>
            </a:r>
            <a:endParaRPr lang="ru-RU" sz="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30352"/>
            <a:ext cx="8435280" cy="6067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Tuva New" pitchFamily="18" charset="0"/>
              </a:rPr>
              <a:t>Б=</a:t>
            </a:r>
            <a:r>
              <a:rPr lang="ru-RU" sz="3600" dirty="0" err="1" smtClean="0">
                <a:solidFill>
                  <a:srgbClr val="FF0000"/>
                </a:solidFill>
                <a:latin typeface="Tuva New" pitchFamily="18" charset="0"/>
              </a:rPr>
              <a:t>рт</a:t>
            </a:r>
            <a:endParaRPr lang="ru-RU" sz="3600" dirty="0" smtClean="0">
              <a:solidFill>
                <a:srgbClr val="FF0000"/>
              </a:solidFill>
              <a:latin typeface="Tuva New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uva New" pitchFamily="18" charset="0"/>
              </a:rPr>
              <a:t>Б=</a:t>
            </a:r>
            <a:r>
              <a:rPr lang="ru-RU" sz="2000" dirty="0" err="1" smtClean="0">
                <a:latin typeface="Tuva New" pitchFamily="18" charset="0"/>
              </a:rPr>
              <a:t>рт</a:t>
            </a:r>
            <a:r>
              <a:rPr lang="ru-RU" sz="2000" dirty="0" smtClean="0"/>
              <a:t> </a:t>
            </a:r>
            <a:r>
              <a:rPr lang="ru-RU" sz="2000" dirty="0" err="1" smtClean="0"/>
              <a:t>дээрге</a:t>
            </a:r>
            <a:r>
              <a:rPr lang="ru-RU" sz="2000" dirty="0" smtClean="0"/>
              <a:t> </a:t>
            </a:r>
            <a:r>
              <a:rPr lang="ru-RU" sz="2000" dirty="0" err="1" smtClean="0"/>
              <a:t>тыва</a:t>
            </a:r>
            <a:r>
              <a:rPr lang="ru-RU" sz="2000" dirty="0" smtClean="0"/>
              <a:t> </a:t>
            </a:r>
            <a:r>
              <a:rPr lang="ru-RU" sz="2000" dirty="0" err="1" smtClean="0"/>
              <a:t>кижинин</a:t>
            </a:r>
            <a:r>
              <a:rPr lang="ru-RU" sz="2000" dirty="0" smtClean="0"/>
              <a:t> </a:t>
            </a:r>
            <a:r>
              <a:rPr lang="ru-RU" sz="2000" dirty="0" err="1" smtClean="0"/>
              <a:t>сулдези</a:t>
            </a:r>
            <a:r>
              <a:rPr lang="ru-RU" sz="2000" dirty="0" smtClean="0"/>
              <a:t> </a:t>
            </a:r>
            <a:r>
              <a:rPr lang="ru-RU" sz="2000" dirty="0" err="1" smtClean="0"/>
              <a:t>болур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err="1" smtClean="0"/>
              <a:t>Кижинин</a:t>
            </a:r>
            <a:r>
              <a:rPr lang="ru-RU" sz="2000" dirty="0" smtClean="0"/>
              <a:t> </a:t>
            </a:r>
            <a:r>
              <a:rPr lang="ru-RU" sz="2000" dirty="0" err="1" smtClean="0"/>
              <a:t>кеткен</a:t>
            </a:r>
            <a:r>
              <a:rPr lang="ru-RU" sz="2000" dirty="0" smtClean="0"/>
              <a:t> </a:t>
            </a:r>
            <a:r>
              <a:rPr lang="ru-RU" sz="2000" dirty="0" err="1" smtClean="0"/>
              <a:t>боргунден</a:t>
            </a:r>
            <a:r>
              <a:rPr lang="ru-RU" sz="2000" dirty="0" smtClean="0"/>
              <a:t> </a:t>
            </a:r>
            <a:r>
              <a:rPr lang="ru-RU" sz="2000" dirty="0" err="1" smtClean="0"/>
              <a:t>ол</a:t>
            </a:r>
            <a:r>
              <a:rPr lang="ru-RU" sz="2000" dirty="0" smtClean="0"/>
              <a:t> </a:t>
            </a:r>
            <a:r>
              <a:rPr lang="ru-RU" sz="2000" dirty="0" err="1" smtClean="0"/>
              <a:t>кижинин</a:t>
            </a:r>
            <a:r>
              <a:rPr lang="ru-RU" sz="2000" dirty="0" smtClean="0"/>
              <a:t> эрге-</a:t>
            </a:r>
            <a:r>
              <a:rPr lang="ru-RU" sz="2000" dirty="0" err="1" smtClean="0"/>
              <a:t>дужаалын</a:t>
            </a:r>
            <a:r>
              <a:rPr lang="ru-RU" sz="2000" dirty="0" smtClean="0"/>
              <a:t> </a:t>
            </a:r>
            <a:r>
              <a:rPr lang="ru-RU" sz="2000" dirty="0" err="1" smtClean="0"/>
              <a:t>билип</a:t>
            </a:r>
            <a:r>
              <a:rPr lang="ru-RU" sz="2000" dirty="0" smtClean="0"/>
              <a:t> </a:t>
            </a:r>
            <a:r>
              <a:rPr lang="ru-RU" sz="2000" dirty="0" err="1" smtClean="0"/>
              <a:t>алыр</a:t>
            </a:r>
            <a:r>
              <a:rPr lang="ru-RU" sz="2000" dirty="0" smtClean="0"/>
              <a:t>. Тыва </a:t>
            </a:r>
            <a:r>
              <a:rPr lang="ru-RU" sz="2000" dirty="0" err="1" smtClean="0"/>
              <a:t>чоннун</a:t>
            </a:r>
            <a:r>
              <a:rPr lang="ru-RU" sz="2000" dirty="0" smtClean="0"/>
              <a:t> эрги </a:t>
            </a:r>
            <a:r>
              <a:rPr lang="ru-RU" sz="2000" dirty="0" err="1" smtClean="0"/>
              <a:t>чанчылында</a:t>
            </a:r>
            <a:r>
              <a:rPr lang="ru-RU" sz="2000" dirty="0" smtClean="0"/>
              <a:t> борт </a:t>
            </a:r>
            <a:r>
              <a:rPr lang="ru-RU" sz="2000" dirty="0" err="1" smtClean="0"/>
              <a:t>болза</a:t>
            </a:r>
            <a:r>
              <a:rPr lang="ru-RU" sz="2000" dirty="0" smtClean="0"/>
              <a:t> </a:t>
            </a:r>
            <a:r>
              <a:rPr lang="ru-RU" sz="2000" dirty="0" err="1" smtClean="0"/>
              <a:t>ёзулал</a:t>
            </a:r>
            <a:r>
              <a:rPr lang="ru-RU" sz="2000" dirty="0" smtClean="0"/>
              <a:t> </a:t>
            </a:r>
            <a:r>
              <a:rPr lang="ru-RU" sz="2000" dirty="0" err="1" smtClean="0"/>
              <a:t>коргузер</a:t>
            </a:r>
            <a:r>
              <a:rPr lang="ru-RU" sz="2000" dirty="0" smtClean="0"/>
              <a:t>. </a:t>
            </a:r>
            <a:r>
              <a:rPr lang="ru-RU" sz="2000" dirty="0" err="1" smtClean="0"/>
              <a:t>Бортту</a:t>
            </a:r>
            <a:r>
              <a:rPr lang="ru-RU" sz="2000" dirty="0" smtClean="0"/>
              <a:t> </a:t>
            </a:r>
            <a:r>
              <a:rPr lang="ru-RU" sz="2000" dirty="0" err="1" smtClean="0"/>
              <a:t>кедер</a:t>
            </a:r>
            <a:r>
              <a:rPr lang="ru-RU" sz="2000" dirty="0" smtClean="0"/>
              <a:t> </a:t>
            </a:r>
            <a:r>
              <a:rPr lang="ru-RU" sz="2000" dirty="0" err="1" smtClean="0"/>
              <a:t>ёзулал</a:t>
            </a:r>
            <a:r>
              <a:rPr lang="ru-RU" sz="2000" dirty="0" smtClean="0"/>
              <a:t> бар. Тыва </a:t>
            </a:r>
            <a:r>
              <a:rPr lang="ru-RU" sz="2000" dirty="0" err="1" smtClean="0"/>
              <a:t>кижи</a:t>
            </a:r>
            <a:r>
              <a:rPr lang="ru-RU" sz="2000" dirty="0" smtClean="0"/>
              <a:t> борт </a:t>
            </a:r>
            <a:r>
              <a:rPr lang="ru-RU" sz="2000" dirty="0" err="1" smtClean="0"/>
              <a:t>чок</a:t>
            </a:r>
            <a:r>
              <a:rPr lang="ru-RU" sz="2000" dirty="0" smtClean="0"/>
              <a:t> </a:t>
            </a:r>
            <a:r>
              <a:rPr lang="ru-RU" sz="2000" dirty="0" err="1" smtClean="0"/>
              <a:t>чорбас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Борту куду </a:t>
            </a:r>
            <a:r>
              <a:rPr lang="ru-RU" sz="2000" dirty="0" err="1" smtClean="0"/>
              <a:t>аастыг</a:t>
            </a:r>
            <a:r>
              <a:rPr lang="ru-RU" sz="2000" dirty="0" smtClean="0"/>
              <a:t> </a:t>
            </a:r>
            <a:r>
              <a:rPr lang="ru-RU" sz="2000" dirty="0" err="1" smtClean="0"/>
              <a:t>сава</a:t>
            </a:r>
            <a:r>
              <a:rPr lang="ru-RU" sz="2000" dirty="0" smtClean="0"/>
              <a:t> </a:t>
            </a:r>
            <a:r>
              <a:rPr lang="ru-RU" sz="2000" dirty="0" err="1" smtClean="0"/>
              <a:t>дээр</a:t>
            </a:r>
            <a:r>
              <a:rPr lang="ru-RU" sz="2000" dirty="0" smtClean="0"/>
              <a:t>. Бурун </a:t>
            </a:r>
            <a:r>
              <a:rPr lang="ru-RU" sz="2000" dirty="0" err="1" smtClean="0"/>
              <a:t>шагда</a:t>
            </a:r>
            <a:r>
              <a:rPr lang="ru-RU" sz="2000" dirty="0" smtClean="0"/>
              <a:t> </a:t>
            </a:r>
            <a:r>
              <a:rPr lang="ru-RU" sz="2000" dirty="0" err="1" smtClean="0"/>
              <a:t>бортту</a:t>
            </a:r>
            <a:r>
              <a:rPr lang="ru-RU" sz="2000" dirty="0" smtClean="0"/>
              <a:t> </a:t>
            </a:r>
            <a:r>
              <a:rPr lang="ru-RU" sz="2000" dirty="0" err="1" smtClean="0"/>
              <a:t>кым-бир</a:t>
            </a:r>
            <a:r>
              <a:rPr lang="ru-RU" sz="2000" dirty="0" smtClean="0"/>
              <a:t> </a:t>
            </a:r>
            <a:r>
              <a:rPr lang="ru-RU" sz="2000" dirty="0" err="1" smtClean="0"/>
              <a:t>кижиге</a:t>
            </a:r>
            <a:r>
              <a:rPr lang="ru-RU" sz="2000" dirty="0" smtClean="0"/>
              <a:t> белек </a:t>
            </a:r>
            <a:r>
              <a:rPr lang="ru-RU" sz="2000" dirty="0" err="1" smtClean="0"/>
              <a:t>кылдыр</a:t>
            </a:r>
            <a:r>
              <a:rPr lang="ru-RU" sz="2000" dirty="0" smtClean="0"/>
              <a:t> </a:t>
            </a:r>
            <a:r>
              <a:rPr lang="ru-RU" sz="2000" dirty="0" err="1" smtClean="0"/>
              <a:t>бербес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турган</a:t>
            </a:r>
            <a:r>
              <a:rPr lang="ru-RU" sz="2000" dirty="0" smtClean="0"/>
              <a:t>. </a:t>
            </a:r>
            <a:r>
              <a:rPr lang="ru-RU" sz="2000" dirty="0" err="1" smtClean="0"/>
              <a:t>Бир</a:t>
            </a:r>
            <a:r>
              <a:rPr lang="ru-RU" sz="2000" dirty="0" smtClean="0"/>
              <a:t> </a:t>
            </a:r>
            <a:r>
              <a:rPr lang="ru-RU" sz="2000" dirty="0" err="1" smtClean="0"/>
              <a:t>эвес</a:t>
            </a:r>
            <a:r>
              <a:rPr lang="ru-RU" sz="2000" dirty="0" smtClean="0"/>
              <a:t> </a:t>
            </a:r>
            <a:r>
              <a:rPr lang="ru-RU" sz="2000" dirty="0" err="1" smtClean="0"/>
              <a:t>бортту</a:t>
            </a:r>
            <a:r>
              <a:rPr lang="ru-RU" sz="2000" dirty="0" smtClean="0"/>
              <a:t> </a:t>
            </a:r>
            <a:r>
              <a:rPr lang="ru-RU" sz="2000" dirty="0" err="1" smtClean="0"/>
              <a:t>кым-бир</a:t>
            </a:r>
            <a:r>
              <a:rPr lang="ru-RU" sz="2000" dirty="0" smtClean="0"/>
              <a:t> </a:t>
            </a:r>
            <a:r>
              <a:rPr lang="ru-RU" sz="2000" dirty="0" err="1" smtClean="0"/>
              <a:t>кижиге</a:t>
            </a:r>
            <a:r>
              <a:rPr lang="ru-RU" sz="2000" dirty="0" smtClean="0"/>
              <a:t> белек </a:t>
            </a:r>
            <a:r>
              <a:rPr lang="ru-RU" sz="2000" dirty="0" err="1" smtClean="0"/>
              <a:t>кылдыр</a:t>
            </a:r>
            <a:r>
              <a:rPr lang="ru-RU" sz="2000" dirty="0" smtClean="0"/>
              <a:t> </a:t>
            </a:r>
            <a:r>
              <a:rPr lang="ru-RU" sz="2000" dirty="0" err="1" smtClean="0"/>
              <a:t>бээр</a:t>
            </a:r>
            <a:r>
              <a:rPr lang="ru-RU" sz="2000" dirty="0" smtClean="0"/>
              <a:t> </a:t>
            </a:r>
            <a:r>
              <a:rPr lang="ru-RU" sz="2000" dirty="0" err="1" smtClean="0"/>
              <a:t>ужур</a:t>
            </a:r>
            <a:r>
              <a:rPr lang="ru-RU" sz="2000" dirty="0" smtClean="0"/>
              <a:t> </a:t>
            </a:r>
            <a:r>
              <a:rPr lang="ru-RU" sz="2000" dirty="0" err="1" smtClean="0"/>
              <a:t>таварышса</a:t>
            </a:r>
            <a:r>
              <a:rPr lang="ru-RU" sz="2000" dirty="0" smtClean="0"/>
              <a:t>, </a:t>
            </a:r>
            <a:r>
              <a:rPr lang="ru-RU" sz="2000" dirty="0" err="1" smtClean="0"/>
              <a:t>кандыг</a:t>
            </a:r>
            <a:r>
              <a:rPr lang="ru-RU" sz="2000" dirty="0" smtClean="0"/>
              <a:t> </a:t>
            </a:r>
            <a:r>
              <a:rPr lang="ru-RU" sz="2000" dirty="0" err="1" smtClean="0"/>
              <a:t>бир</a:t>
            </a:r>
            <a:r>
              <a:rPr lang="ru-RU" sz="2000" dirty="0" smtClean="0"/>
              <a:t> </a:t>
            </a:r>
            <a:r>
              <a:rPr lang="ru-RU" sz="2000" dirty="0" err="1" smtClean="0"/>
              <a:t>хензиг</a:t>
            </a:r>
            <a:r>
              <a:rPr lang="ru-RU" sz="2000" dirty="0" smtClean="0"/>
              <a:t> </a:t>
            </a:r>
            <a:r>
              <a:rPr lang="ru-RU" sz="2000" dirty="0" err="1" smtClean="0"/>
              <a:t>чувени</a:t>
            </a:r>
            <a:r>
              <a:rPr lang="ru-RU" sz="2000" dirty="0" smtClean="0"/>
              <a:t> </a:t>
            </a:r>
            <a:r>
              <a:rPr lang="ru-RU" sz="2000" dirty="0" err="1" smtClean="0"/>
              <a:t>шаалдалай</a:t>
            </a:r>
            <a:r>
              <a:rPr lang="ru-RU" sz="2000" dirty="0" smtClean="0"/>
              <a:t> </a:t>
            </a:r>
            <a:r>
              <a:rPr lang="ru-RU" sz="2000" dirty="0" err="1" smtClean="0"/>
              <a:t>эжеп</a:t>
            </a:r>
            <a:r>
              <a:rPr lang="ru-RU" sz="2000" dirty="0" smtClean="0"/>
              <a:t> </a:t>
            </a:r>
            <a:r>
              <a:rPr lang="ru-RU" sz="2000" dirty="0" err="1" smtClean="0"/>
              <a:t>бээр</a:t>
            </a:r>
            <a:r>
              <a:rPr lang="ru-RU" sz="2000" dirty="0" smtClean="0"/>
              <a:t> </a:t>
            </a:r>
            <a:r>
              <a:rPr lang="ru-RU" sz="2000" dirty="0" err="1" smtClean="0"/>
              <a:t>чанчыл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турган</a:t>
            </a:r>
            <a:r>
              <a:rPr lang="ru-RU" sz="2000" dirty="0" smtClean="0"/>
              <a:t>. </a:t>
            </a:r>
            <a:r>
              <a:rPr lang="ru-RU" sz="2000" dirty="0" err="1" smtClean="0"/>
              <a:t>Бортту</a:t>
            </a:r>
            <a:r>
              <a:rPr lang="ru-RU" sz="2000" dirty="0" smtClean="0"/>
              <a:t> </a:t>
            </a:r>
            <a:r>
              <a:rPr lang="ru-RU" sz="2000" dirty="0" err="1" smtClean="0"/>
              <a:t>белекке</a:t>
            </a:r>
            <a:r>
              <a:rPr lang="ru-RU" sz="2000" dirty="0" smtClean="0"/>
              <a:t> </a:t>
            </a:r>
            <a:r>
              <a:rPr lang="ru-RU" sz="2000" dirty="0" err="1" smtClean="0"/>
              <a:t>алган</a:t>
            </a:r>
            <a:r>
              <a:rPr lang="ru-RU" sz="2000" dirty="0" smtClean="0"/>
              <a:t> </a:t>
            </a:r>
            <a:r>
              <a:rPr lang="ru-RU" sz="2000" dirty="0" err="1" smtClean="0"/>
              <a:t>кижи</a:t>
            </a:r>
            <a:r>
              <a:rPr lang="ru-RU" sz="2000" dirty="0" smtClean="0"/>
              <a:t> </a:t>
            </a:r>
            <a:r>
              <a:rPr lang="ru-RU" sz="2000" dirty="0" err="1" smtClean="0"/>
              <a:t>ужур</a:t>
            </a:r>
            <a:r>
              <a:rPr lang="ru-RU" sz="2000" dirty="0" smtClean="0"/>
              <a:t> </a:t>
            </a:r>
            <a:r>
              <a:rPr lang="ru-RU" sz="2000" dirty="0" err="1" smtClean="0"/>
              <a:t>бодааш</a:t>
            </a:r>
            <a:r>
              <a:rPr lang="ru-RU" sz="2000" dirty="0" smtClean="0"/>
              <a:t>, </a:t>
            </a:r>
            <a:r>
              <a:rPr lang="ru-RU" sz="2000" dirty="0" err="1" smtClean="0"/>
              <a:t>оон</a:t>
            </a:r>
            <a:r>
              <a:rPr lang="ru-RU" sz="2000" dirty="0" smtClean="0"/>
              <a:t> </a:t>
            </a:r>
            <a:r>
              <a:rPr lang="ru-RU" sz="2000" dirty="0" err="1" smtClean="0"/>
              <a:t>ортээ</a:t>
            </a:r>
            <a:r>
              <a:rPr lang="ru-RU" sz="2000" dirty="0" smtClean="0"/>
              <a:t> </a:t>
            </a:r>
            <a:r>
              <a:rPr lang="ru-RU" sz="2000" dirty="0" err="1" smtClean="0"/>
              <a:t>кылдыр</a:t>
            </a:r>
            <a:r>
              <a:rPr lang="ru-RU" sz="2000" dirty="0" smtClean="0"/>
              <a:t> </a:t>
            </a:r>
            <a:r>
              <a:rPr lang="ru-RU" sz="2000" dirty="0" err="1" smtClean="0"/>
              <a:t>бир-ле</a:t>
            </a:r>
            <a:r>
              <a:rPr lang="ru-RU" sz="2000" dirty="0" smtClean="0"/>
              <a:t> </a:t>
            </a:r>
            <a:r>
              <a:rPr lang="ru-RU" sz="2000" dirty="0" err="1" smtClean="0"/>
              <a:t>хензиг</a:t>
            </a:r>
            <a:r>
              <a:rPr lang="ru-RU" sz="2000" dirty="0" smtClean="0"/>
              <a:t> </a:t>
            </a:r>
            <a:r>
              <a:rPr lang="ru-RU" sz="2000" dirty="0" err="1" smtClean="0"/>
              <a:t>чувени</a:t>
            </a:r>
            <a:r>
              <a:rPr lang="ru-RU" sz="2000" dirty="0" smtClean="0"/>
              <a:t> </a:t>
            </a:r>
            <a:r>
              <a:rPr lang="ru-RU" sz="2000" dirty="0" err="1" smtClean="0"/>
              <a:t>демги</a:t>
            </a:r>
            <a:r>
              <a:rPr lang="ru-RU" sz="2000" dirty="0" smtClean="0"/>
              <a:t> </a:t>
            </a:r>
            <a:r>
              <a:rPr lang="ru-RU" sz="2000" dirty="0" err="1" smtClean="0"/>
              <a:t>ол</a:t>
            </a:r>
            <a:r>
              <a:rPr lang="ru-RU" sz="2000" dirty="0" smtClean="0"/>
              <a:t> белек </a:t>
            </a:r>
            <a:r>
              <a:rPr lang="ru-RU" sz="2000" dirty="0" err="1" smtClean="0"/>
              <a:t>кижизинге</a:t>
            </a:r>
            <a:r>
              <a:rPr lang="ru-RU" sz="2000" dirty="0" smtClean="0"/>
              <a:t> </a:t>
            </a:r>
            <a:r>
              <a:rPr lang="ru-RU" sz="2000" dirty="0" err="1" smtClean="0"/>
              <a:t>берип</a:t>
            </a:r>
            <a:r>
              <a:rPr lang="ru-RU" sz="2000" dirty="0" smtClean="0"/>
              <a:t> </a:t>
            </a:r>
            <a:r>
              <a:rPr lang="ru-RU" sz="2000" dirty="0" err="1" smtClean="0"/>
              <a:t>каар</a:t>
            </a:r>
            <a:r>
              <a:rPr lang="ru-RU" sz="2000" dirty="0" smtClean="0"/>
              <a:t> </a:t>
            </a:r>
            <a:r>
              <a:rPr lang="ru-RU" sz="2000" dirty="0" err="1" smtClean="0"/>
              <a:t>чанныг</a:t>
            </a:r>
            <a:r>
              <a:rPr lang="ru-RU" sz="2000" dirty="0" smtClean="0"/>
              <a:t> </a:t>
            </a:r>
            <a:r>
              <a:rPr lang="ru-RU" sz="2000" dirty="0" err="1" smtClean="0"/>
              <a:t>турган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err="1" smtClean="0"/>
              <a:t>Чангыс</a:t>
            </a:r>
            <a:r>
              <a:rPr lang="ru-RU" sz="2000" dirty="0" smtClean="0"/>
              <a:t> </a:t>
            </a:r>
            <a:r>
              <a:rPr lang="ru-RU" sz="2000" dirty="0" err="1" smtClean="0"/>
              <a:t>кижи</a:t>
            </a:r>
            <a:r>
              <a:rPr lang="ru-RU" sz="2000" dirty="0" smtClean="0"/>
              <a:t> </a:t>
            </a:r>
            <a:r>
              <a:rPr lang="ru-RU" sz="2000" dirty="0" err="1" smtClean="0"/>
              <a:t>ийи</a:t>
            </a:r>
            <a:r>
              <a:rPr lang="ru-RU" sz="2000" dirty="0" smtClean="0"/>
              <a:t> </a:t>
            </a:r>
            <a:r>
              <a:rPr lang="ru-RU" sz="2000" dirty="0" err="1" smtClean="0"/>
              <a:t>бортту</a:t>
            </a:r>
            <a:r>
              <a:rPr lang="ru-RU" sz="2000" dirty="0" smtClean="0"/>
              <a:t> </a:t>
            </a:r>
            <a:r>
              <a:rPr lang="ru-RU" sz="2000" dirty="0" err="1"/>
              <a:t>б</a:t>
            </a:r>
            <a:r>
              <a:rPr lang="ru-RU" sz="2000" dirty="0" err="1" smtClean="0"/>
              <a:t>ажынга</a:t>
            </a:r>
            <a:r>
              <a:rPr lang="ru-RU" sz="2000" dirty="0" smtClean="0"/>
              <a:t> </a:t>
            </a:r>
            <a:r>
              <a:rPr lang="ru-RU" sz="2000" dirty="0" err="1" smtClean="0"/>
              <a:t>каъттангылай</a:t>
            </a:r>
            <a:r>
              <a:rPr lang="ru-RU" sz="2000" dirty="0" smtClean="0"/>
              <a:t> </a:t>
            </a:r>
            <a:r>
              <a:rPr lang="ru-RU" sz="2000" dirty="0" err="1" smtClean="0"/>
              <a:t>кедип</a:t>
            </a:r>
            <a:r>
              <a:rPr lang="ru-RU" sz="2000" dirty="0" smtClean="0"/>
              <a:t> </a:t>
            </a:r>
            <a:r>
              <a:rPr lang="ru-RU" sz="2000" dirty="0" err="1" smtClean="0"/>
              <a:t>болбас</a:t>
            </a:r>
            <a:r>
              <a:rPr lang="ru-RU" sz="2000" dirty="0" smtClean="0"/>
              <a:t>, </a:t>
            </a:r>
            <a:r>
              <a:rPr lang="ru-RU" sz="2000" dirty="0" err="1" smtClean="0"/>
              <a:t>чуге</a:t>
            </a:r>
            <a:r>
              <a:rPr lang="ru-RU" sz="2000" dirty="0" smtClean="0"/>
              <a:t> </a:t>
            </a:r>
            <a:r>
              <a:rPr lang="ru-RU" sz="2000" dirty="0" err="1" smtClean="0"/>
              <a:t>дээрге</a:t>
            </a:r>
            <a:r>
              <a:rPr lang="ru-RU" sz="2000" dirty="0" smtClean="0"/>
              <a:t> </a:t>
            </a:r>
            <a:r>
              <a:rPr lang="ru-RU" sz="2000" dirty="0" err="1" smtClean="0"/>
              <a:t>оскерликчи</a:t>
            </a:r>
            <a:r>
              <a:rPr lang="ru-RU" sz="2000" dirty="0" smtClean="0"/>
              <a:t> </a:t>
            </a:r>
            <a:r>
              <a:rPr lang="ru-RU" sz="2000" dirty="0" err="1" smtClean="0"/>
              <a:t>чорук</a:t>
            </a:r>
            <a:r>
              <a:rPr lang="ru-RU" sz="2000" dirty="0" smtClean="0"/>
              <a:t> </a:t>
            </a:r>
            <a:r>
              <a:rPr lang="ru-RU" sz="2000" dirty="0" err="1" smtClean="0"/>
              <a:t>болур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err="1" smtClean="0"/>
              <a:t>Ам</a:t>
            </a:r>
            <a:r>
              <a:rPr lang="ru-RU" sz="2000" dirty="0" smtClean="0"/>
              <a:t> </a:t>
            </a:r>
            <a:r>
              <a:rPr lang="ru-RU" sz="2000" dirty="0" err="1" smtClean="0"/>
              <a:t>силерге</a:t>
            </a:r>
            <a:r>
              <a:rPr lang="ru-RU" sz="2000" dirty="0" smtClean="0"/>
              <a:t> </a:t>
            </a:r>
            <a:r>
              <a:rPr lang="ru-RU" sz="2000" dirty="0" err="1" smtClean="0"/>
              <a:t>борттун</a:t>
            </a:r>
            <a:r>
              <a:rPr lang="ru-RU" sz="2000" dirty="0" smtClean="0"/>
              <a:t> </a:t>
            </a:r>
            <a:r>
              <a:rPr lang="ru-RU" sz="2000" dirty="0" err="1" smtClean="0"/>
              <a:t>чамдык</a:t>
            </a:r>
            <a:r>
              <a:rPr lang="ru-RU" sz="2000" dirty="0" smtClean="0"/>
              <a:t> </a:t>
            </a:r>
            <a:r>
              <a:rPr lang="ru-RU" sz="2000" dirty="0" err="1" smtClean="0"/>
              <a:t>хевирлерин</a:t>
            </a:r>
            <a:r>
              <a:rPr lang="ru-RU" sz="2000" dirty="0" smtClean="0"/>
              <a:t> </a:t>
            </a:r>
            <a:r>
              <a:rPr lang="ru-RU" sz="2000" dirty="0" err="1" smtClean="0"/>
              <a:t>таныштырып</a:t>
            </a:r>
            <a:r>
              <a:rPr lang="ru-RU" sz="2000" dirty="0" smtClean="0"/>
              <a:t> </a:t>
            </a:r>
            <a:r>
              <a:rPr lang="ru-RU" sz="2000" dirty="0" err="1" smtClean="0"/>
              <a:t>коргузейн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6922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157768"/>
          </a:xfrm>
        </p:spPr>
        <p:txBody>
          <a:bodyPr>
            <a:normAutofit fontScale="90000"/>
          </a:bodyPr>
          <a:lstStyle/>
          <a:p>
            <a:r>
              <a:rPr lang="ru-RU" sz="700" dirty="0" smtClean="0"/>
              <a:t>.</a:t>
            </a:r>
            <a:endParaRPr lang="ru-RU" sz="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949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" dirty="0" smtClean="0"/>
              <a:t>.</a:t>
            </a:r>
            <a:endParaRPr lang="ru-RU" sz="200" dirty="0"/>
          </a:p>
        </p:txBody>
      </p:sp>
      <p:pic>
        <p:nvPicPr>
          <p:cNvPr id="1026" name="Picture 2" descr="G:\шолбан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728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00" dirty="0" smtClean="0"/>
              <a:t>.</a:t>
            </a:r>
            <a:endParaRPr lang="ru-RU" sz="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3367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G:\шолбан\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30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183880" cy="85760"/>
          </a:xfrm>
        </p:spPr>
        <p:txBody>
          <a:bodyPr>
            <a:normAutofit fontScale="90000"/>
          </a:bodyPr>
          <a:lstStyle/>
          <a:p>
            <a:r>
              <a:rPr lang="ru-RU" sz="100" dirty="0" smtClean="0"/>
              <a:t>.</a:t>
            </a:r>
            <a:endParaRPr lang="ru-RU" sz="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G:\шолбан\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401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661248"/>
            <a:ext cx="8183880" cy="373792"/>
          </a:xfrm>
        </p:spPr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964488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G:\шолбан\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998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89</TotalTime>
  <Words>409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Темазы: «Эр кижиниё каасталгазыныё бир хевири- б=рт»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Долгандыр турар бойдусту кижи канчаар билип ап турарыл.(Медерелдин органнары). Карак.</dc:title>
  <dc:creator>Пользователь</dc:creator>
  <cp:lastModifiedBy>Пользователь</cp:lastModifiedBy>
  <cp:revision>12</cp:revision>
  <dcterms:created xsi:type="dcterms:W3CDTF">2013-02-18T08:05:16Z</dcterms:created>
  <dcterms:modified xsi:type="dcterms:W3CDTF">2013-02-19T08:43:12Z</dcterms:modified>
</cp:coreProperties>
</file>