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9" r:id="rId2"/>
    <p:sldId id="257" r:id="rId3"/>
    <p:sldId id="258" r:id="rId4"/>
    <p:sldId id="260" r:id="rId5"/>
    <p:sldId id="261" r:id="rId6"/>
    <p:sldId id="262" r:id="rId7"/>
    <p:sldId id="263" r:id="rId8"/>
    <p:sldId id="264" r:id="rId9"/>
    <p:sldId id="265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3" d="100"/>
          <a:sy n="63" d="100"/>
        </p:scale>
        <p:origin x="-117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47693D6B-B4EC-4C47-A138-541B75067669}" type="datetimeFigureOut">
              <a:rPr lang="ru-RU" smtClean="0"/>
              <a:pPr/>
              <a:t>24.01.2013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EA7415B6-8484-425F-A3C9-86C76366F3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7693D6B-B4EC-4C47-A138-541B75067669}" type="datetimeFigureOut">
              <a:rPr lang="ru-RU" smtClean="0"/>
              <a:pPr/>
              <a:t>24.01.2013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A7415B6-8484-425F-A3C9-86C76366F3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47693D6B-B4EC-4C47-A138-541B75067669}" type="datetimeFigureOut">
              <a:rPr lang="ru-RU" smtClean="0"/>
              <a:pPr/>
              <a:t>24.01.2013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EA7415B6-8484-425F-A3C9-86C76366F3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7693D6B-B4EC-4C47-A138-541B75067669}" type="datetimeFigureOut">
              <a:rPr lang="ru-RU" smtClean="0"/>
              <a:pPr/>
              <a:t>24.01.2013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A7415B6-8484-425F-A3C9-86C76366F3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47693D6B-B4EC-4C47-A138-541B75067669}" type="datetimeFigureOut">
              <a:rPr lang="ru-RU" smtClean="0"/>
              <a:pPr/>
              <a:t>24.01.2013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EA7415B6-8484-425F-A3C9-86C76366F3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7693D6B-B4EC-4C47-A138-541B75067669}" type="datetimeFigureOut">
              <a:rPr lang="ru-RU" smtClean="0"/>
              <a:pPr/>
              <a:t>24.01.2013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A7415B6-8484-425F-A3C9-86C76366F3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7693D6B-B4EC-4C47-A138-541B75067669}" type="datetimeFigureOut">
              <a:rPr lang="ru-RU" smtClean="0"/>
              <a:pPr/>
              <a:t>24.01.2013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A7415B6-8484-425F-A3C9-86C76366F3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7693D6B-B4EC-4C47-A138-541B75067669}" type="datetimeFigureOut">
              <a:rPr lang="ru-RU" smtClean="0"/>
              <a:pPr/>
              <a:t>24.01.2013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A7415B6-8484-425F-A3C9-86C76366F3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47693D6B-B4EC-4C47-A138-541B75067669}" type="datetimeFigureOut">
              <a:rPr lang="ru-RU" smtClean="0"/>
              <a:pPr/>
              <a:t>24.01.2013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A7415B6-8484-425F-A3C9-86C76366F3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7693D6B-B4EC-4C47-A138-541B75067669}" type="datetimeFigureOut">
              <a:rPr lang="ru-RU" smtClean="0"/>
              <a:pPr/>
              <a:t>24.01.2013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A7415B6-8484-425F-A3C9-86C76366F3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7693D6B-B4EC-4C47-A138-541B75067669}" type="datetimeFigureOut">
              <a:rPr lang="ru-RU" smtClean="0"/>
              <a:pPr/>
              <a:t>24.01.2013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A7415B6-8484-425F-A3C9-86C76366F3D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47693D6B-B4EC-4C47-A138-541B75067669}" type="datetimeFigureOut">
              <a:rPr lang="ru-RU" smtClean="0"/>
              <a:pPr/>
              <a:t>24.01.2013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EA7415B6-8484-425F-A3C9-86C76366F3D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85728"/>
            <a:ext cx="7239000" cy="1884824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Назначение и устройство горизонтально-фрезерного станка</a:t>
            </a:r>
            <a:endParaRPr lang="ru-RU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564904"/>
            <a:ext cx="7239000" cy="3890832"/>
          </a:xfrm>
        </p:spPr>
        <p:txBody>
          <a:bodyPr/>
          <a:lstStyle/>
          <a:p>
            <a:endParaRPr lang="ru-RU" dirty="0" smtClean="0"/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Урок технологии 7 класс</a:t>
            </a: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Тест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1. ФРЕЗА ИМЕЕТ:</a:t>
            </a:r>
            <a:endParaRPr lang="ru-RU" sz="3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А) вращательное движение;</a:t>
            </a:r>
          </a:p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Б) поступательное движение;</a:t>
            </a:r>
          </a:p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В) стоит на месте.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318096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2. Главное движение резания на настольном горизонтально-фрезерном станке осуществляется с помощью:</a:t>
            </a:r>
            <a:endParaRPr lang="ru-RU" sz="4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501008"/>
            <a:ext cx="7239000" cy="2954728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А) винтовой передачи;</a:t>
            </a:r>
          </a:p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Б) реечной передачи;</a:t>
            </a:r>
          </a:p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В) электродвигателя.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668800"/>
          </a:xfrm>
        </p:spPr>
        <p:txBody>
          <a:bodyPr>
            <a:noAutofit/>
          </a:bodyPr>
          <a:lstStyle/>
          <a:p>
            <a:pPr algn="ctr"/>
            <a:r>
              <a:rPr lang="ru-RU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3. Какими фрезами выполняют фрезерование уступов?</a:t>
            </a:r>
            <a:endParaRPr lang="ru-RU" sz="36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916832"/>
            <a:ext cx="7239000" cy="4538904"/>
          </a:xfrm>
        </p:spPr>
        <p:txBody>
          <a:bodyPr>
            <a:normAutofit/>
          </a:bodyPr>
          <a:lstStyle/>
          <a:p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А) дисковой фрезой;</a:t>
            </a:r>
          </a:p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Б) угловой фрезой;</a:t>
            </a:r>
          </a:p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В) отрезной фрезой;</a:t>
            </a:r>
          </a:p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Г) цилиндрической фрезой.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2172856"/>
          </a:xfrm>
        </p:spPr>
        <p:txBody>
          <a:bodyPr>
            <a:noAutofit/>
          </a:bodyPr>
          <a:lstStyle/>
          <a:p>
            <a:pPr algn="ctr"/>
            <a:r>
              <a:rPr lang="ru-RU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4. Какие фрезы не применяются при работе на горизонтально-фрезерном станке?</a:t>
            </a:r>
            <a:endParaRPr lang="ru-RU" sz="36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348880"/>
            <a:ext cx="7239000" cy="4106856"/>
          </a:xfrm>
        </p:spPr>
        <p:txBody>
          <a:bodyPr/>
          <a:lstStyle/>
          <a:p>
            <a:endParaRPr lang="ru-RU" dirty="0" smtClean="0"/>
          </a:p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А) торцевые;</a:t>
            </a:r>
          </a:p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Б) угловые;</a:t>
            </a:r>
          </a:p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В) фасонные;</a:t>
            </a:r>
          </a:p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Г)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конусные.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596792"/>
          </a:xfrm>
        </p:spPr>
        <p:txBody>
          <a:bodyPr>
            <a:noAutofit/>
          </a:bodyPr>
          <a:lstStyle/>
          <a:p>
            <a:pPr algn="ctr"/>
            <a:r>
              <a:rPr lang="ru-RU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5. Способом обработки металлов резанием является:</a:t>
            </a:r>
            <a:endParaRPr lang="ru-RU" sz="36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988840"/>
            <a:ext cx="7239000" cy="4466896"/>
          </a:xfrm>
        </p:spPr>
        <p:txBody>
          <a:bodyPr/>
          <a:lstStyle/>
          <a:p>
            <a:endParaRPr lang="ru-RU" dirty="0" smtClean="0"/>
          </a:p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А) ковка;</a:t>
            </a:r>
          </a:p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Б) точение;</a:t>
            </a:r>
          </a:p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В) прокатка;</a:t>
            </a:r>
          </a:p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Г) штамповка.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668800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6. Что лежит в основе любого режущего инструмента?</a:t>
            </a:r>
            <a:endParaRPr lang="ru-RU" sz="36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988840"/>
            <a:ext cx="7239000" cy="4466896"/>
          </a:xfrm>
        </p:spPr>
        <p:txBody>
          <a:bodyPr>
            <a:normAutofit/>
          </a:bodyPr>
          <a:lstStyle/>
          <a:p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А) зуб;</a:t>
            </a:r>
          </a:p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Б) клин;</a:t>
            </a:r>
          </a:p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В) режущая кромка.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668800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7. Какая операция не выполняется на фрезерном станке?</a:t>
            </a:r>
            <a:endParaRPr lang="ru-RU" sz="36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060848"/>
            <a:ext cx="7239000" cy="4394888"/>
          </a:xfrm>
        </p:spPr>
        <p:txBody>
          <a:bodyPr>
            <a:normAutofit/>
          </a:bodyPr>
          <a:lstStyle/>
          <a:p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А) обработка горизонтальных поверхностей;</a:t>
            </a:r>
          </a:p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Б) обработка скосов;</a:t>
            </a:r>
          </a:p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В) обработка открытых шпоночных пазов;</a:t>
            </a:r>
          </a:p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Г) правка металла.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ответы</a:t>
            </a:r>
            <a:endParaRPr lang="ru-RU" sz="36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1- А</a:t>
            </a: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2 – В</a:t>
            </a: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3 – Г</a:t>
            </a: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4 – Г</a:t>
            </a: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5 – Б</a:t>
            </a: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6 – Б</a:t>
            </a: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7 - Г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47</TotalTime>
  <Words>216</Words>
  <Application>Microsoft Office PowerPoint</Application>
  <PresentationFormat>Экран (4:3)</PresentationFormat>
  <Paragraphs>51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Изящная</vt:lpstr>
      <vt:lpstr>Назначение и устройство горизонтально-фрезерного станка</vt:lpstr>
      <vt:lpstr>1. ФРЕЗА ИМЕЕТ:</vt:lpstr>
      <vt:lpstr>2. Главное движение резания на настольном горизонтально-фрезерном станке осуществляется с помощью:</vt:lpstr>
      <vt:lpstr>3. Какими фрезами выполняют фрезерование уступов?</vt:lpstr>
      <vt:lpstr>4. Какие фрезы не применяются при работе на горизонтально-фрезерном станке?</vt:lpstr>
      <vt:lpstr>5. Способом обработки металлов резанием является:</vt:lpstr>
      <vt:lpstr>6. Что лежит в основе любого режущего инструмента?</vt:lpstr>
      <vt:lpstr>7. Какая операция не выполняется на фрезерном станке?</vt:lpstr>
      <vt:lpstr>ответы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1. ФРЕЗА ИМЕЕТ:</dc:title>
  <dc:creator>1</dc:creator>
  <cp:lastModifiedBy>user</cp:lastModifiedBy>
  <cp:revision>7</cp:revision>
  <dcterms:created xsi:type="dcterms:W3CDTF">2013-01-14T04:10:14Z</dcterms:created>
  <dcterms:modified xsi:type="dcterms:W3CDTF">2013-01-24T10:49:50Z</dcterms:modified>
</cp:coreProperties>
</file>