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12D2A-FDA5-47CC-A6D6-E546CD45549C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9742B-D186-4F68-92BE-A6ADDC0F4D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9742B-D186-4F68-92BE-A6ADDC0F4D83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81D099-2CF2-4E16-BFDA-2CCE620E25C2}" type="datetimeFigureOut">
              <a:rPr lang="ru-RU" smtClean="0"/>
              <a:t>16.12.2011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322ACF-BA10-4166-9D25-18B811BF0C1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Предпринимательство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Выполнил :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Алексеенко Слава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Предприниматель – человек придумывавший новое дело, удовлетворяющее какую-то потребность и приносящее прибыль.</a:t>
            </a:r>
          </a:p>
          <a:p>
            <a:endParaRPr lang="ru-RU" dirty="0" smtClean="0">
              <a:solidFill>
                <a:schemeClr val="accent6"/>
              </a:solidFill>
            </a:endParaRPr>
          </a:p>
        </p:txBody>
      </p:sp>
      <p:pic>
        <p:nvPicPr>
          <p:cNvPr id="4" name="Рисунок 3" descr="1240741967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000372"/>
            <a:ext cx="4000528" cy="32861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86446" y="371475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Абрамович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4929190" y="4143380"/>
            <a:ext cx="1000132" cy="214314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Прибыль- обобщающий показатель финансовых результатов хозяйственной деятельности ,одна из основных экономических категорий : представляет собой излишек выручки от продажи товара над затратами на их производство и реализацию.</a:t>
            </a:r>
          </a:p>
          <a:p>
            <a:endParaRPr lang="ru-RU" sz="2400" dirty="0"/>
          </a:p>
        </p:txBody>
      </p:sp>
      <p:pic>
        <p:nvPicPr>
          <p:cNvPr id="4" name="Рисунок 3" descr="mon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500306"/>
            <a:ext cx="3857652" cy="3786214"/>
          </a:xfrm>
          <a:prstGeom prst="rect">
            <a:avLst/>
          </a:prstGeom>
        </p:spPr>
      </p:pic>
      <p:pic>
        <p:nvPicPr>
          <p:cNvPr id="5" name="Рисунок 4" descr="8e9854bec9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428868"/>
            <a:ext cx="3810000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Характерно для предпринимателя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-свода в выборе целей и методов, самостоятельности в принятии решений;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-ответственность за принятое решение;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-ориентация только на достижение коммерческого успеха ,получение прибыли.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Менеджер и предприниматель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14313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Практически одно лицо в мелком бизнесе и разные – в крупном. Руководитель предприятия необязательно является предпринимателем - собственников.</a:t>
            </a:r>
          </a:p>
          <a:p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 descr="atmaki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7562"/>
            <a:ext cx="3929058" cy="35004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9190" y="3643314"/>
            <a:ext cx="3357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Отдел зарубежного туризма: </a:t>
            </a:r>
            <a:r>
              <a:rPr lang="ru-RU" sz="2000" dirty="0" err="1" smtClean="0">
                <a:solidFill>
                  <a:srgbClr val="FF0000"/>
                </a:solidFill>
              </a:rPr>
              <a:t>Атмакина</a:t>
            </a:r>
            <a:r>
              <a:rPr lang="ru-RU" sz="2000" dirty="0" smtClean="0">
                <a:solidFill>
                  <a:srgbClr val="FF0000"/>
                </a:solidFill>
              </a:rPr>
              <a:t> Татьяна - менеджер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ФОРМЫ ПРЕДПРИНИМАТЕЛЬСТВА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571612"/>
            <a:ext cx="2357454" cy="6429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К</a:t>
            </a:r>
            <a:r>
              <a:rPr lang="ru-RU" sz="2400" dirty="0" smtClean="0"/>
              <a:t>ОРПОРАЦИЯ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1571612"/>
            <a:ext cx="2428892" cy="6429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ИНДИВИДУАЛЬНОЕ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1571612"/>
            <a:ext cx="2071702" cy="6429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ПАРТНЕРСКОЕ</a:t>
            </a:r>
            <a:endParaRPr lang="ru-RU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85720" y="3714752"/>
            <a:ext cx="2357454" cy="192882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Хозяйственное общество ,объединение лиц и капиталов для производства товаров и услуг</a:t>
            </a:r>
            <a:endParaRPr lang="ru-RU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6357950" y="3714752"/>
            <a:ext cx="2357454" cy="192882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Товарищество ,принадлежащее нескольким собственникам</a:t>
            </a:r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393273" y="3733800"/>
            <a:ext cx="2357454" cy="192882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Фирмы , предприятия розничной торговли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357686" y="2500306"/>
            <a:ext cx="285752" cy="857256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285852" y="2500306"/>
            <a:ext cx="285752" cy="857256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358082" y="2571744"/>
            <a:ext cx="285752" cy="857256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785794"/>
            <a:ext cx="392909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Малый бизнес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7858148" cy="1614486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Малый бизнес – область деятельности предпринимателя.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Примеры малого бизнеса : такси, грузовые перевозки , склады ,радиостанции ,страхование ,парикмахерские , мойки , рыболовство , цветочные магазины , и т.д. </a:t>
            </a:r>
          </a:p>
          <a:p>
            <a:endParaRPr lang="ru-RU" sz="2000" dirty="0"/>
          </a:p>
        </p:txBody>
      </p:sp>
      <p:pic>
        <p:nvPicPr>
          <p:cNvPr id="4" name="Рисунок 3" descr="1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714611" cy="1571612"/>
          </a:xfrm>
          <a:prstGeom prst="rect">
            <a:avLst/>
          </a:prstGeom>
        </p:spPr>
      </p:pic>
      <p:pic>
        <p:nvPicPr>
          <p:cNvPr id="5" name="Рисунок 4" descr="taxi_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14686"/>
            <a:ext cx="4500562" cy="3643314"/>
          </a:xfrm>
          <a:prstGeom prst="rect">
            <a:avLst/>
          </a:prstGeom>
        </p:spPr>
      </p:pic>
      <p:pic>
        <p:nvPicPr>
          <p:cNvPr id="6" name="Рисунок 5" descr="milkovo_fishing_3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3214686"/>
            <a:ext cx="4643439" cy="3643315"/>
          </a:xfrm>
          <a:prstGeom prst="rect">
            <a:avLst/>
          </a:prstGeom>
        </p:spPr>
      </p:pic>
      <p:pic>
        <p:nvPicPr>
          <p:cNvPr id="7" name="Рисунок 6" descr="big4_8_1_1175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0"/>
            <a:ext cx="2857488" cy="1671638"/>
          </a:xfrm>
          <a:prstGeom prst="rect">
            <a:avLst/>
          </a:prstGeom>
        </p:spPr>
      </p:pic>
      <p:pic>
        <p:nvPicPr>
          <p:cNvPr id="8" name="Рисунок 7" descr="страхование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8082" y="1643050"/>
            <a:ext cx="1785918" cy="1571636"/>
          </a:xfrm>
          <a:prstGeom prst="rect">
            <a:avLst/>
          </a:prstGeom>
        </p:spPr>
      </p:pic>
      <p:pic>
        <p:nvPicPr>
          <p:cNvPr id="9" name="Рисунок 8" descr="tatsol_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4612" y="0"/>
            <a:ext cx="3643338" cy="1142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Предпринимательский риск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Предпринимательский риск -это риск, возникающий при любых видах предпринимательской деятельности, связанных с производством продукции, товаров и услуг, их реализацией; товарно-денежными и финансовыми операциями; коммерцией, а также осуществлением научно-технических проектов.</a:t>
            </a:r>
          </a:p>
          <a:p>
            <a:endParaRPr lang="ru-RU" sz="2000" dirty="0"/>
          </a:p>
        </p:txBody>
      </p:sp>
      <p:pic>
        <p:nvPicPr>
          <p:cNvPr id="4" name="Рисунок 3" descr="ris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286124"/>
            <a:ext cx="4643438" cy="3571876"/>
          </a:xfrm>
          <a:prstGeom prst="rect">
            <a:avLst/>
          </a:prstGeom>
        </p:spPr>
      </p:pic>
      <p:pic>
        <p:nvPicPr>
          <p:cNvPr id="5" name="Рисунок 4" descr="topic_29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86124"/>
            <a:ext cx="4500562" cy="3571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714356"/>
            <a:ext cx="8001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285720" y="214290"/>
            <a:ext cx="714348" cy="64294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8215338" y="6000768"/>
            <a:ext cx="714348" cy="64294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05967" y="2967334"/>
            <a:ext cx="26517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Конец)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4714876" y="2857496"/>
            <a:ext cx="642942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8072462" y="285728"/>
            <a:ext cx="642942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80</TotalTime>
  <Words>223</Words>
  <Application>Microsoft Office PowerPoint</Application>
  <PresentationFormat>Экран (4:3)</PresentationFormat>
  <Paragraphs>28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Предпринимательство</vt:lpstr>
      <vt:lpstr>Слайд 2</vt:lpstr>
      <vt:lpstr>Слайд 3</vt:lpstr>
      <vt:lpstr>Характерно для предпринимателя </vt:lpstr>
      <vt:lpstr>Менеджер и предприниматель</vt:lpstr>
      <vt:lpstr>ФОРМЫ ПРЕДПРИНИМАТЕЛЬСТВА</vt:lpstr>
      <vt:lpstr>Малый бизнес</vt:lpstr>
      <vt:lpstr>Предпринимательский риск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Предпринимательство</dc:title>
  <dc:creator>User</dc:creator>
  <cp:lastModifiedBy>User</cp:lastModifiedBy>
  <cp:revision>9</cp:revision>
  <dcterms:created xsi:type="dcterms:W3CDTF">2011-12-16T14:09:34Z</dcterms:created>
  <dcterms:modified xsi:type="dcterms:W3CDTF">2011-12-16T15:30:26Z</dcterms:modified>
</cp:coreProperties>
</file>