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98" r:id="rId2"/>
    <p:sldId id="297" r:id="rId3"/>
    <p:sldId id="284" r:id="rId4"/>
    <p:sldId id="280" r:id="rId5"/>
    <p:sldId id="269" r:id="rId6"/>
    <p:sldId id="283" r:id="rId7"/>
    <p:sldId id="276" r:id="rId8"/>
    <p:sldId id="277" r:id="rId9"/>
    <p:sldId id="285" r:id="rId10"/>
    <p:sldId id="296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F6FD"/>
    <a:srgbClr val="E1F2CA"/>
    <a:srgbClr val="EAF6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9FF78-D12C-413B-97E7-D3B4755D455B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DC24D-5799-4511-A341-C75A2805A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DEC2A-09BC-41B9-901F-3860627D2706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DA258-4570-4548-8388-A875CBF747A5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15E8-AC73-4127-B457-B22FD7331017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48A5-3B4A-4358-8F0D-6656CE5B6487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9DF8-DCD7-4C89-9BF7-7DEAE523B481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9F53-EE02-4CC4-8028-DB3620E2C6DA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5844-40D2-44DE-BCA1-9AFE87389BB5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8CAC3-DB91-4E0D-B61D-D56F464EAEDA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1FD1-6096-4007-BB4C-56826E2941E1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8C7B-7268-41EE-928F-5C5C70FDEF50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74E9-BB6B-4396-99D1-DE145F322716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DC932-783A-464C-AD1D-52CA84C71720}" type="datetime1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Продолжение презентации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Изучить материал п. 24, стр.88-93, ответить на вопросы после параграфа.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ет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928670"/>
            <a:ext cx="7858180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Набор инструментов для нарезания внутренней резьбы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Файл:Gewindebohr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57298"/>
            <a:ext cx="3000364" cy="5214974"/>
          </a:xfrm>
          <a:prstGeom prst="rect">
            <a:avLst/>
          </a:prstGeom>
          <a:noFill/>
        </p:spPr>
      </p:pic>
      <p:pic>
        <p:nvPicPr>
          <p:cNvPr id="7" name="Picture 4" descr="http://upload.wikimedia.org/wikipedia/commons/thumb/d/df/ThreadingTaps.jpg/220px-ThreadingTap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357298"/>
            <a:ext cx="6143636" cy="5214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Диаметр отверстия для нарезания метрической резьбы  (табл. 6)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67544" y="2132856"/>
          <a:ext cx="8229599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695130"/>
                <a:gridCol w="1175657"/>
                <a:gridCol w="1175657"/>
                <a:gridCol w="1175657"/>
                <a:gridCol w="1175657"/>
                <a:gridCol w="1175657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Диаметр резьбы, мм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Диаметр сверла, мм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Приемы нарезания внутренней резьбы</a:t>
            </a:r>
            <a:endParaRPr lang="ru-RU" sz="24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6" name="Рисунок 5" descr="1 нарезания метчик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928670"/>
            <a:ext cx="2786082" cy="2500330"/>
          </a:xfrm>
          <a:prstGeom prst="rect">
            <a:avLst/>
          </a:prstGeom>
        </p:spPr>
      </p:pic>
      <p:pic>
        <p:nvPicPr>
          <p:cNvPr id="7" name="Рисунок 6" descr="2к нарезания метчико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928670"/>
            <a:ext cx="2571768" cy="2500329"/>
          </a:xfrm>
          <a:prstGeom prst="rect">
            <a:avLst/>
          </a:prstGeom>
        </p:spPr>
      </p:pic>
      <p:pic>
        <p:nvPicPr>
          <p:cNvPr id="8" name="Рисунок 7" descr="3к нарезания метчик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928670"/>
            <a:ext cx="2500330" cy="250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910" y="3571876"/>
            <a:ext cx="77153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1.Установить смазанный маслом метчик с воротком в отверстие.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2.Проверить положение метчика угольником.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3.Вращательными движениями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1-2 оборота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часовой стрелке 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пол-оборота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против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нарезаем резьбу.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Проверить качество резьбы винтом.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Контроль резьбы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(с помощью контрольного болта)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79296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0"/>
            <a:ext cx="857256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. Не допускайте перекоса метчика, особенно  осторожно  нарезайте резьбу в мелких отверстиях.</a:t>
            </a:r>
          </a:p>
          <a:p>
            <a:pPr marL="342900" indent="-342900"/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.  Своевременно смазывайте инструмент.</a:t>
            </a:r>
          </a:p>
          <a:p>
            <a:pPr marL="342900" indent="-342900"/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.  Надёжно закрепляйте плашку и метчик в держателях.</a:t>
            </a:r>
          </a:p>
          <a:p>
            <a:pPr marL="342900" indent="-342900"/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4.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Не трогайте руками гребешки нарезанной резьбы, так как они могут поранить пальцы острыми и рваными краями.</a:t>
            </a:r>
          </a:p>
          <a:p>
            <a:pPr marL="342900" indent="-342900"/>
            <a:r>
              <a:rPr lang="ru-RU" sz="2800" b="1" u="sng" dirty="0" smtClean="0">
                <a:solidFill>
                  <a:srgbClr val="C00000"/>
                </a:solidFill>
                <a:latin typeface="Georgia" pitchFamily="18" charset="0"/>
              </a:rPr>
              <a:t>5.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Очищая инструмент, пользуйтесь щеткой, чтобы избежать попадания стружки в глаза и </a:t>
            </a:r>
            <a:r>
              <a:rPr lang="ru-RU" sz="2800" b="1" dirty="0" err="1" smtClean="0">
                <a:solidFill>
                  <a:srgbClr val="C00000"/>
                </a:solidFill>
                <a:latin typeface="Georgia" pitchFamily="18" charset="0"/>
              </a:rPr>
              <a:t>травмирования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рук.</a:t>
            </a:r>
            <a:endParaRPr lang="ru-RU" sz="2800" dirty="0" smtClean="0">
              <a:solidFill>
                <a:srgbClr val="C00000"/>
              </a:solidFill>
              <a:latin typeface="Georgia" pitchFamily="18" charset="0"/>
            </a:endParaRPr>
          </a:p>
          <a:p>
            <a:pPr marL="342900" indent="-342900">
              <a:buAutoNum type="arabicPeriod" startAt="3"/>
            </a:pPr>
            <a:endParaRPr lang="ru-RU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14414" y="357166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Правила безопасной работы</a:t>
            </a: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</a:rPr>
              <a:t>Задание1:</a:t>
            </a:r>
            <a:r>
              <a:rPr lang="ru-RU" sz="2800" i="1" u="sng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</a:rPr>
              <a:t> </a:t>
            </a:r>
            <a:r>
              <a:rPr lang="ru-RU" sz="2800" b="1" i="1" u="sng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</a:rPr>
              <a:t>Нарезание внутренней резьбы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64399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2250" algn="just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</a:pPr>
            <a:r>
              <a:rPr lang="ru-RU" sz="22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слесарный верстак, тиски (струбцина),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заготовка с отверстиями,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метчик, вороток, угольник, винт для контроля резьбы, кисточка, машинное масло.</a:t>
            </a:r>
          </a:p>
          <a:p>
            <a:pPr lvl="0" indent="222250" algn="just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</a:pPr>
            <a:r>
              <a:rPr lang="ru-RU" sz="22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работы: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200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Проверить надежность закрепления заготовки.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2)Установить смазанный маслом метчик в отверстие, угольником проверить правильность положения метчика, на хвостовик метчика надеть вороток.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3)Плавно повернуть вороток на 1—2 оборота, следя за тем, чтобы ось вращения метчика совпадала с осью отверстия.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4) Если метчик врезался в металл, снять вороток и угольником проверить правильность положения метчика.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5) Если ось метчика совпадает с осью отверстия, нарезать резьбу до конца черновым и чистовым метчиками.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6)Вывинтить метчик и снять с него вороток.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7)Проверить качество резьбы.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8)Протереть инструменты, сдать работу учителю.</a:t>
            </a:r>
            <a:endParaRPr lang="ru-RU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брака при нарезании резьбы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523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42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Виды брака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Причины возникновения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Способ устранения</a:t>
                      </a:r>
                    </a:p>
                  </a:txBody>
                  <a:tcPr horzOverflow="overflow"/>
                </a:tc>
              </a:tr>
              <a:tr h="3795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/>
                </a:tc>
              </a:tr>
              <a:tr h="1538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1.  Рваная резьба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Отсутствует смазка.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Перекос метчика относительно отверстия при неправильной установке.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Увеличить охлаждение.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Правильно установить инструмент, не допуская перекоса.</a:t>
                      </a:r>
                    </a:p>
                  </a:txBody>
                  <a:tcPr horzOverflow="overflow"/>
                </a:tc>
              </a:tr>
              <a:tr h="14396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2.  Неполная (тупая) резьба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Велик размер просверленного отверстия под резьбу.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Правильно подобрать диаметр сверла и метчика по таблицам.</a:t>
                      </a:r>
                    </a:p>
                  </a:txBody>
                  <a:tcPr horzOverflow="overflow"/>
                </a:tc>
              </a:tr>
              <a:tr h="1538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3. Ослабленная резьба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Разбивание резьбы метчиком при неправильной его установке.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Установить метчик без перекоса.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b5f32425cea5af3f97d2c4ac2e59fd176eb0e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385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Продолжение презентации</vt:lpstr>
      <vt:lpstr>Слайд 2</vt:lpstr>
      <vt:lpstr>Набор инструментов для нарезания внутренней резьбы</vt:lpstr>
      <vt:lpstr>Диаметр отверстия для нарезания метрической резьбы  (табл. 6)</vt:lpstr>
      <vt:lpstr>Слайд 5</vt:lpstr>
      <vt:lpstr>Контроль резьбы (с помощью контрольного болта)</vt:lpstr>
      <vt:lpstr>Слайд 7</vt:lpstr>
      <vt:lpstr>Слайд 8</vt:lpstr>
      <vt:lpstr>Виды брака при нарезании резьбы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139</cp:revision>
  <dcterms:modified xsi:type="dcterms:W3CDTF">2013-03-14T04:32:03Z</dcterms:modified>
</cp:coreProperties>
</file>